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4"/>
  </p:notesMasterIdLst>
  <p:sldIdLst>
    <p:sldId id="256" r:id="rId2"/>
    <p:sldId id="258" r:id="rId3"/>
    <p:sldId id="309" r:id="rId4"/>
    <p:sldId id="311" r:id="rId5"/>
    <p:sldId id="310" r:id="rId6"/>
    <p:sldId id="312" r:id="rId7"/>
    <p:sldId id="313" r:id="rId8"/>
    <p:sldId id="264" r:id="rId9"/>
    <p:sldId id="314" r:id="rId10"/>
    <p:sldId id="315" r:id="rId11"/>
    <p:sldId id="316" r:id="rId12"/>
    <p:sldId id="317" r:id="rId13"/>
  </p:sldIdLst>
  <p:sldSz cx="9144000" cy="5143500" type="screen16x9"/>
  <p:notesSz cx="6858000" cy="9144000"/>
  <p:embeddedFontLst>
    <p:embeddedFont>
      <p:font typeface="Montserrat" panose="020B0604020202020204" charset="0"/>
      <p:regular r:id="rId15"/>
      <p:bold r:id="rId16"/>
      <p:italic r:id="rId17"/>
      <p:boldItalic r:id="rId18"/>
    </p:embeddedFont>
    <p:embeddedFont>
      <p:font typeface="Staatliches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3F13F9-1B33-4803-A6BA-3D5E7AAAE140}">
  <a:tblStyle styleId="{283F13F9-1B33-4803-A6BA-3D5E7AAAE1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70366dbe55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70366dbe55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7770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70366dbe55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70366dbe55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0434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g7140ea6775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2" name="Google Shape;1222;g7140ea6775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2870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702ca88d2a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702ca88d2a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702ca88d2a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702ca88d2a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717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g7117580564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5" name="Google Shape;835;g7117580564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967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g7117580564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5" name="Google Shape;835;g7117580564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7525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g7117580564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5" name="Google Shape;835;g7117580564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1335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70f825ef5b_0_19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0" name="Google Shape;1380;g70f825ef5b_0_19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9785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70366dbe55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70366dbe55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g70ec5e981b_0_3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0" name="Google Shape;1480;g70ec5e981b_0_3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033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11" y="2468066"/>
            <a:ext cx="9144157" cy="2589077"/>
          </a:xfrm>
          <a:custGeom>
            <a:avLst/>
            <a:gdLst/>
            <a:ahLst/>
            <a:cxnLst/>
            <a:rect l="l" t="t" r="r" b="b"/>
            <a:pathLst>
              <a:path w="282860" h="80089" extrusionOk="0">
                <a:moveTo>
                  <a:pt x="282859" y="0"/>
                </a:moveTo>
                <a:cubicBezTo>
                  <a:pt x="280047" y="1327"/>
                  <a:pt x="277222" y="2653"/>
                  <a:pt x="274078" y="3157"/>
                </a:cubicBezTo>
                <a:cubicBezTo>
                  <a:pt x="271253" y="3489"/>
                  <a:pt x="268441" y="3316"/>
                  <a:pt x="265788" y="3820"/>
                </a:cubicBezTo>
                <a:cubicBezTo>
                  <a:pt x="258161" y="5637"/>
                  <a:pt x="254514" y="13437"/>
                  <a:pt x="247377" y="16421"/>
                </a:cubicBezTo>
                <a:cubicBezTo>
                  <a:pt x="242403" y="18570"/>
                  <a:pt x="235944" y="18079"/>
                  <a:pt x="231792" y="21223"/>
                </a:cubicBezTo>
                <a:cubicBezTo>
                  <a:pt x="228144" y="24048"/>
                  <a:pt x="227322" y="28850"/>
                  <a:pt x="223833" y="31834"/>
                </a:cubicBezTo>
                <a:cubicBezTo>
                  <a:pt x="221353" y="33996"/>
                  <a:pt x="217705" y="34818"/>
                  <a:pt x="214058" y="34818"/>
                </a:cubicBezTo>
                <a:cubicBezTo>
                  <a:pt x="212400" y="34818"/>
                  <a:pt x="210569" y="34659"/>
                  <a:pt x="209084" y="34328"/>
                </a:cubicBezTo>
                <a:cubicBezTo>
                  <a:pt x="203778" y="33333"/>
                  <a:pt x="198963" y="31343"/>
                  <a:pt x="193830" y="30680"/>
                </a:cubicBezTo>
                <a:cubicBezTo>
                  <a:pt x="192331" y="30508"/>
                  <a:pt x="190845" y="30348"/>
                  <a:pt x="189347" y="30348"/>
                </a:cubicBezTo>
                <a:cubicBezTo>
                  <a:pt x="184041" y="30348"/>
                  <a:pt x="178735" y="31675"/>
                  <a:pt x="174265" y="34155"/>
                </a:cubicBezTo>
                <a:cubicBezTo>
                  <a:pt x="172103" y="35322"/>
                  <a:pt x="154701" y="47751"/>
                  <a:pt x="137285" y="62010"/>
                </a:cubicBezTo>
                <a:cubicBezTo>
                  <a:pt x="137285" y="62010"/>
                  <a:pt x="112255" y="43613"/>
                  <a:pt x="110425" y="42618"/>
                </a:cubicBezTo>
                <a:cubicBezTo>
                  <a:pt x="105955" y="40124"/>
                  <a:pt x="100649" y="38798"/>
                  <a:pt x="95343" y="38798"/>
                </a:cubicBezTo>
                <a:cubicBezTo>
                  <a:pt x="93845" y="38798"/>
                  <a:pt x="92518" y="38970"/>
                  <a:pt x="91033" y="39129"/>
                </a:cubicBezTo>
                <a:cubicBezTo>
                  <a:pt x="85727" y="39965"/>
                  <a:pt x="80912" y="41955"/>
                  <a:pt x="75779" y="42777"/>
                </a:cubicBezTo>
                <a:cubicBezTo>
                  <a:pt x="74121" y="43108"/>
                  <a:pt x="72463" y="43281"/>
                  <a:pt x="70632" y="43281"/>
                </a:cubicBezTo>
                <a:cubicBezTo>
                  <a:pt x="66985" y="43281"/>
                  <a:pt x="63337" y="42445"/>
                  <a:pt x="60857" y="40296"/>
                </a:cubicBezTo>
                <a:cubicBezTo>
                  <a:pt x="57368" y="37312"/>
                  <a:pt x="56705" y="32497"/>
                  <a:pt x="53057" y="29685"/>
                </a:cubicBezTo>
                <a:cubicBezTo>
                  <a:pt x="48746" y="26528"/>
                  <a:pt x="42287" y="27032"/>
                  <a:pt x="37313" y="24870"/>
                </a:cubicBezTo>
                <a:cubicBezTo>
                  <a:pt x="30177" y="21886"/>
                  <a:pt x="26701" y="14100"/>
                  <a:pt x="18902" y="12442"/>
                </a:cubicBezTo>
                <a:cubicBezTo>
                  <a:pt x="16249" y="11779"/>
                  <a:pt x="13437" y="12110"/>
                  <a:pt x="10784" y="11606"/>
                </a:cubicBezTo>
                <a:cubicBezTo>
                  <a:pt x="6805" y="11115"/>
                  <a:pt x="3317" y="9285"/>
                  <a:pt x="1" y="7468"/>
                </a:cubicBezTo>
                <a:lnTo>
                  <a:pt x="1" y="31171"/>
                </a:lnTo>
                <a:cubicBezTo>
                  <a:pt x="6633" y="33664"/>
                  <a:pt x="10453" y="40456"/>
                  <a:pt x="17416" y="43108"/>
                </a:cubicBezTo>
                <a:cubicBezTo>
                  <a:pt x="22881" y="45098"/>
                  <a:pt x="29845" y="44607"/>
                  <a:pt x="34328" y="47923"/>
                </a:cubicBezTo>
                <a:cubicBezTo>
                  <a:pt x="38308" y="50735"/>
                  <a:pt x="38971" y="55550"/>
                  <a:pt x="42778" y="58362"/>
                </a:cubicBezTo>
                <a:cubicBezTo>
                  <a:pt x="45603" y="60683"/>
                  <a:pt x="49410" y="61519"/>
                  <a:pt x="53389" y="61519"/>
                </a:cubicBezTo>
                <a:cubicBezTo>
                  <a:pt x="55219" y="61519"/>
                  <a:pt x="57037" y="61347"/>
                  <a:pt x="58867" y="61015"/>
                </a:cubicBezTo>
                <a:cubicBezTo>
                  <a:pt x="64332" y="60020"/>
                  <a:pt x="69637" y="58031"/>
                  <a:pt x="75275" y="57208"/>
                </a:cubicBezTo>
                <a:cubicBezTo>
                  <a:pt x="76774" y="57036"/>
                  <a:pt x="78432" y="57036"/>
                  <a:pt x="80090" y="57036"/>
                </a:cubicBezTo>
                <a:cubicBezTo>
                  <a:pt x="85727" y="57036"/>
                  <a:pt x="91364" y="58203"/>
                  <a:pt x="96166" y="60683"/>
                </a:cubicBezTo>
                <a:cubicBezTo>
                  <a:pt x="98155" y="61678"/>
                  <a:pt x="125188" y="80089"/>
                  <a:pt x="125188" y="80089"/>
                </a:cubicBezTo>
                <a:cubicBezTo>
                  <a:pt x="143917" y="65830"/>
                  <a:pt x="162659" y="53388"/>
                  <a:pt x="165140" y="52234"/>
                </a:cubicBezTo>
                <a:cubicBezTo>
                  <a:pt x="169954" y="49741"/>
                  <a:pt x="175592" y="48414"/>
                  <a:pt x="181229" y="48414"/>
                </a:cubicBezTo>
                <a:cubicBezTo>
                  <a:pt x="182887" y="48414"/>
                  <a:pt x="184545" y="48587"/>
                  <a:pt x="186031" y="48746"/>
                </a:cubicBezTo>
                <a:cubicBezTo>
                  <a:pt x="191668" y="49581"/>
                  <a:pt x="196974" y="51571"/>
                  <a:pt x="202452" y="52566"/>
                </a:cubicBezTo>
                <a:cubicBezTo>
                  <a:pt x="204269" y="52725"/>
                  <a:pt x="206099" y="52897"/>
                  <a:pt x="207916" y="52897"/>
                </a:cubicBezTo>
                <a:cubicBezTo>
                  <a:pt x="211896" y="52897"/>
                  <a:pt x="215875" y="52062"/>
                  <a:pt x="218528" y="49913"/>
                </a:cubicBezTo>
                <a:cubicBezTo>
                  <a:pt x="222348" y="46929"/>
                  <a:pt x="223011" y="42114"/>
                  <a:pt x="226990" y="39302"/>
                </a:cubicBezTo>
                <a:cubicBezTo>
                  <a:pt x="231460" y="36145"/>
                  <a:pt x="238424" y="36649"/>
                  <a:pt x="243902" y="34487"/>
                </a:cubicBezTo>
                <a:cubicBezTo>
                  <a:pt x="251529" y="31502"/>
                  <a:pt x="255508" y="23716"/>
                  <a:pt x="263626" y="22058"/>
                </a:cubicBezTo>
                <a:cubicBezTo>
                  <a:pt x="266610" y="21395"/>
                  <a:pt x="269595" y="21727"/>
                  <a:pt x="272579" y="21395"/>
                </a:cubicBezTo>
                <a:cubicBezTo>
                  <a:pt x="276399" y="20891"/>
                  <a:pt x="279715" y="19233"/>
                  <a:pt x="282859" y="17747"/>
                </a:cubicBezTo>
                <a:lnTo>
                  <a:pt x="28285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11" y="3041782"/>
            <a:ext cx="9144157" cy="2101126"/>
          </a:xfrm>
          <a:custGeom>
            <a:avLst/>
            <a:gdLst/>
            <a:ahLst/>
            <a:cxnLst/>
            <a:rect l="l" t="t" r="r" b="b"/>
            <a:pathLst>
              <a:path w="282860" h="64995" extrusionOk="0">
                <a:moveTo>
                  <a:pt x="282859" y="0"/>
                </a:moveTo>
                <a:cubicBezTo>
                  <a:pt x="279715" y="1486"/>
                  <a:pt x="276399" y="3144"/>
                  <a:pt x="272579" y="3648"/>
                </a:cubicBezTo>
                <a:cubicBezTo>
                  <a:pt x="269595" y="3980"/>
                  <a:pt x="266610" y="3648"/>
                  <a:pt x="263626" y="4311"/>
                </a:cubicBezTo>
                <a:cubicBezTo>
                  <a:pt x="255508" y="5969"/>
                  <a:pt x="251529" y="13755"/>
                  <a:pt x="243902" y="16740"/>
                </a:cubicBezTo>
                <a:cubicBezTo>
                  <a:pt x="238424" y="18902"/>
                  <a:pt x="231460" y="18398"/>
                  <a:pt x="226990" y="21555"/>
                </a:cubicBezTo>
                <a:cubicBezTo>
                  <a:pt x="223011" y="24367"/>
                  <a:pt x="222348" y="29182"/>
                  <a:pt x="218528" y="32166"/>
                </a:cubicBezTo>
                <a:cubicBezTo>
                  <a:pt x="215875" y="34315"/>
                  <a:pt x="211896" y="35150"/>
                  <a:pt x="207916" y="35150"/>
                </a:cubicBezTo>
                <a:cubicBezTo>
                  <a:pt x="206099" y="35150"/>
                  <a:pt x="204269" y="34978"/>
                  <a:pt x="202452" y="34819"/>
                </a:cubicBezTo>
                <a:cubicBezTo>
                  <a:pt x="196974" y="33824"/>
                  <a:pt x="191668" y="31834"/>
                  <a:pt x="186031" y="30999"/>
                </a:cubicBezTo>
                <a:cubicBezTo>
                  <a:pt x="184545" y="30840"/>
                  <a:pt x="182887" y="30667"/>
                  <a:pt x="181229" y="30667"/>
                </a:cubicBezTo>
                <a:cubicBezTo>
                  <a:pt x="175592" y="30667"/>
                  <a:pt x="169954" y="31994"/>
                  <a:pt x="165140" y="34487"/>
                </a:cubicBezTo>
                <a:cubicBezTo>
                  <a:pt x="162659" y="35641"/>
                  <a:pt x="143917" y="48083"/>
                  <a:pt x="125188" y="62342"/>
                </a:cubicBezTo>
                <a:cubicBezTo>
                  <a:pt x="125188" y="62342"/>
                  <a:pt x="98155" y="43931"/>
                  <a:pt x="96166" y="42936"/>
                </a:cubicBezTo>
                <a:cubicBezTo>
                  <a:pt x="91364" y="40456"/>
                  <a:pt x="85727" y="39289"/>
                  <a:pt x="80090" y="39289"/>
                </a:cubicBezTo>
                <a:cubicBezTo>
                  <a:pt x="78432" y="39289"/>
                  <a:pt x="76774" y="39289"/>
                  <a:pt x="75275" y="39461"/>
                </a:cubicBezTo>
                <a:cubicBezTo>
                  <a:pt x="69637" y="40284"/>
                  <a:pt x="64332" y="42273"/>
                  <a:pt x="58867" y="43268"/>
                </a:cubicBezTo>
                <a:cubicBezTo>
                  <a:pt x="57037" y="43600"/>
                  <a:pt x="55219" y="43772"/>
                  <a:pt x="53389" y="43772"/>
                </a:cubicBezTo>
                <a:cubicBezTo>
                  <a:pt x="49410" y="43772"/>
                  <a:pt x="45603" y="42936"/>
                  <a:pt x="42778" y="40615"/>
                </a:cubicBezTo>
                <a:cubicBezTo>
                  <a:pt x="38971" y="37803"/>
                  <a:pt x="38308" y="32988"/>
                  <a:pt x="34328" y="30176"/>
                </a:cubicBezTo>
                <a:cubicBezTo>
                  <a:pt x="29845" y="26860"/>
                  <a:pt x="22881" y="27351"/>
                  <a:pt x="17416" y="25361"/>
                </a:cubicBezTo>
                <a:cubicBezTo>
                  <a:pt x="10453" y="22709"/>
                  <a:pt x="6633" y="15917"/>
                  <a:pt x="1" y="13424"/>
                </a:cubicBezTo>
                <a:lnTo>
                  <a:pt x="1" y="64995"/>
                </a:lnTo>
                <a:lnTo>
                  <a:pt x="282859" y="64995"/>
                </a:lnTo>
                <a:lnTo>
                  <a:pt x="28285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737700" y="1201125"/>
            <a:ext cx="4586400" cy="15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496700" y="3117875"/>
            <a:ext cx="3068400" cy="40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3589" y="3966975"/>
            <a:ext cx="9175078" cy="1180763"/>
          </a:xfrm>
          <a:custGeom>
            <a:avLst/>
            <a:gdLst/>
            <a:ahLst/>
            <a:cxnLst/>
            <a:rect l="l" t="t" r="r" b="b"/>
            <a:pathLst>
              <a:path w="285650" h="36761" extrusionOk="0">
                <a:moveTo>
                  <a:pt x="285649" y="0"/>
                </a:moveTo>
                <a:cubicBezTo>
                  <a:pt x="285649" y="0"/>
                  <a:pt x="250969" y="6396"/>
                  <a:pt x="202600" y="6396"/>
                </a:cubicBezTo>
                <a:cubicBezTo>
                  <a:pt x="184261" y="6396"/>
                  <a:pt x="163955" y="5476"/>
                  <a:pt x="142825" y="2941"/>
                </a:cubicBezTo>
                <a:cubicBezTo>
                  <a:pt x="125322" y="829"/>
                  <a:pt x="110002" y="13"/>
                  <a:pt x="96779" y="13"/>
                </a:cubicBezTo>
                <a:cubicBezTo>
                  <a:pt x="52258" y="13"/>
                  <a:pt x="31520" y="9257"/>
                  <a:pt x="31304" y="9369"/>
                </a:cubicBezTo>
                <a:cubicBezTo>
                  <a:pt x="25714" y="12019"/>
                  <a:pt x="24037" y="14400"/>
                  <a:pt x="29213" y="16077"/>
                </a:cubicBezTo>
                <a:cubicBezTo>
                  <a:pt x="47381" y="22360"/>
                  <a:pt x="51853" y="28789"/>
                  <a:pt x="0" y="36760"/>
                </a:cubicBezTo>
                <a:lnTo>
                  <a:pt x="285649" y="36760"/>
                </a:lnTo>
                <a:lnTo>
                  <a:pt x="28564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672584" y="4613358"/>
            <a:ext cx="8506083" cy="534380"/>
          </a:xfrm>
          <a:custGeom>
            <a:avLst/>
            <a:gdLst/>
            <a:ahLst/>
            <a:cxnLst/>
            <a:rect l="l" t="t" r="r" b="b"/>
            <a:pathLst>
              <a:path w="264822" h="16637" extrusionOk="0">
                <a:moveTo>
                  <a:pt x="35631" y="0"/>
                </a:moveTo>
                <a:cubicBezTo>
                  <a:pt x="43323" y="5031"/>
                  <a:pt x="38012" y="10342"/>
                  <a:pt x="0" y="16636"/>
                </a:cubicBezTo>
                <a:lnTo>
                  <a:pt x="264821" y="16636"/>
                </a:lnTo>
                <a:lnTo>
                  <a:pt x="264821" y="9090"/>
                </a:lnTo>
                <a:cubicBezTo>
                  <a:pt x="264821" y="9090"/>
                  <a:pt x="245479" y="2893"/>
                  <a:pt x="211257" y="2893"/>
                </a:cubicBezTo>
                <a:cubicBezTo>
                  <a:pt x="199213" y="2893"/>
                  <a:pt x="185327" y="3661"/>
                  <a:pt x="169791" y="5736"/>
                </a:cubicBezTo>
                <a:cubicBezTo>
                  <a:pt x="148149" y="8623"/>
                  <a:pt x="127498" y="9894"/>
                  <a:pt x="108899" y="9894"/>
                </a:cubicBezTo>
                <a:cubicBezTo>
                  <a:pt x="76222" y="9894"/>
                  <a:pt x="49881" y="5971"/>
                  <a:pt x="3563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5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32" name="Google Shape;32;p5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5"/>
          <p:cNvSpPr txBox="1">
            <a:spLocks noGrp="1"/>
          </p:cNvSpPr>
          <p:nvPr>
            <p:ph type="subTitle" idx="1"/>
          </p:nvPr>
        </p:nvSpPr>
        <p:spPr>
          <a:xfrm>
            <a:off x="1153200" y="3275450"/>
            <a:ext cx="2951400" cy="7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2"/>
          </p:nvPr>
        </p:nvSpPr>
        <p:spPr>
          <a:xfrm>
            <a:off x="5052225" y="3275450"/>
            <a:ext cx="2951400" cy="7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3"/>
          </p:nvPr>
        </p:nvSpPr>
        <p:spPr>
          <a:xfrm>
            <a:off x="1012950" y="2957700"/>
            <a:ext cx="3231900" cy="2256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4"/>
          </p:nvPr>
        </p:nvSpPr>
        <p:spPr>
          <a:xfrm>
            <a:off x="4911975" y="2959144"/>
            <a:ext cx="3231900" cy="225600"/>
          </a:xfrm>
          <a:prstGeom prst="rect">
            <a:avLst/>
          </a:prstGeom>
          <a:noFill/>
        </p:spPr>
        <p:txBody>
          <a:bodyPr spcFirstLastPara="1" wrap="square" lIns="91425" tIns="91425" rIns="91425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/>
          <p:nvPr/>
        </p:nvSpPr>
        <p:spPr>
          <a:xfrm flipH="1">
            <a:off x="8467188" y="2875625"/>
            <a:ext cx="894125" cy="2448850"/>
          </a:xfrm>
          <a:custGeom>
            <a:avLst/>
            <a:gdLst/>
            <a:ahLst/>
            <a:cxnLst/>
            <a:rect l="l" t="t" r="r" b="b"/>
            <a:pathLst>
              <a:path w="35765" h="97954" extrusionOk="0">
                <a:moveTo>
                  <a:pt x="18693" y="0"/>
                </a:moveTo>
                <a:cubicBezTo>
                  <a:pt x="18693" y="48"/>
                  <a:pt x="18693" y="48"/>
                  <a:pt x="18645" y="48"/>
                </a:cubicBezTo>
                <a:cubicBezTo>
                  <a:pt x="18601" y="141"/>
                  <a:pt x="18553" y="233"/>
                  <a:pt x="18460" y="326"/>
                </a:cubicBezTo>
                <a:cubicBezTo>
                  <a:pt x="18368" y="463"/>
                  <a:pt x="18323" y="555"/>
                  <a:pt x="18231" y="648"/>
                </a:cubicBezTo>
                <a:cubicBezTo>
                  <a:pt x="18183" y="696"/>
                  <a:pt x="18183" y="740"/>
                  <a:pt x="18138" y="788"/>
                </a:cubicBezTo>
                <a:cubicBezTo>
                  <a:pt x="18090" y="881"/>
                  <a:pt x="17998" y="974"/>
                  <a:pt x="17953" y="1066"/>
                </a:cubicBezTo>
                <a:cubicBezTo>
                  <a:pt x="17905" y="1159"/>
                  <a:pt x="17861" y="1203"/>
                  <a:pt x="17861" y="1251"/>
                </a:cubicBezTo>
                <a:cubicBezTo>
                  <a:pt x="17812" y="1344"/>
                  <a:pt x="17720" y="1436"/>
                  <a:pt x="17676" y="1529"/>
                </a:cubicBezTo>
                <a:cubicBezTo>
                  <a:pt x="17627" y="1573"/>
                  <a:pt x="17627" y="1666"/>
                  <a:pt x="17583" y="1714"/>
                </a:cubicBezTo>
                <a:lnTo>
                  <a:pt x="17442" y="1991"/>
                </a:lnTo>
                <a:cubicBezTo>
                  <a:pt x="17398" y="2084"/>
                  <a:pt x="17350" y="2128"/>
                  <a:pt x="17305" y="2221"/>
                </a:cubicBezTo>
                <a:cubicBezTo>
                  <a:pt x="17257" y="2313"/>
                  <a:pt x="17213" y="2406"/>
                  <a:pt x="17213" y="2499"/>
                </a:cubicBezTo>
                <a:cubicBezTo>
                  <a:pt x="17165" y="2547"/>
                  <a:pt x="17120" y="2639"/>
                  <a:pt x="17072" y="2684"/>
                </a:cubicBezTo>
                <a:cubicBezTo>
                  <a:pt x="17072" y="2776"/>
                  <a:pt x="17028" y="2869"/>
                  <a:pt x="16980" y="2961"/>
                </a:cubicBezTo>
                <a:cubicBezTo>
                  <a:pt x="16935" y="3054"/>
                  <a:pt x="16935" y="3102"/>
                  <a:pt x="16887" y="3194"/>
                </a:cubicBezTo>
                <a:cubicBezTo>
                  <a:pt x="16843" y="3287"/>
                  <a:pt x="16795" y="3379"/>
                  <a:pt x="16795" y="3472"/>
                </a:cubicBezTo>
                <a:cubicBezTo>
                  <a:pt x="16750" y="3565"/>
                  <a:pt x="16702" y="3657"/>
                  <a:pt x="16702" y="3702"/>
                </a:cubicBezTo>
                <a:cubicBezTo>
                  <a:pt x="16658" y="3794"/>
                  <a:pt x="16658" y="3887"/>
                  <a:pt x="16609" y="3979"/>
                </a:cubicBezTo>
                <a:cubicBezTo>
                  <a:pt x="16565" y="4072"/>
                  <a:pt x="16565" y="4164"/>
                  <a:pt x="16517" y="4257"/>
                </a:cubicBezTo>
                <a:cubicBezTo>
                  <a:pt x="16517" y="4349"/>
                  <a:pt x="16473" y="4442"/>
                  <a:pt x="16473" y="4490"/>
                </a:cubicBezTo>
                <a:cubicBezTo>
                  <a:pt x="16424" y="4582"/>
                  <a:pt x="16424" y="4675"/>
                  <a:pt x="16380" y="4768"/>
                </a:cubicBezTo>
                <a:cubicBezTo>
                  <a:pt x="16380" y="4860"/>
                  <a:pt x="16332" y="4953"/>
                  <a:pt x="16332" y="5045"/>
                </a:cubicBezTo>
                <a:cubicBezTo>
                  <a:pt x="16287" y="5138"/>
                  <a:pt x="16287" y="5230"/>
                  <a:pt x="16287" y="5323"/>
                </a:cubicBezTo>
                <a:cubicBezTo>
                  <a:pt x="16239" y="5415"/>
                  <a:pt x="16239" y="5508"/>
                  <a:pt x="16239" y="5600"/>
                </a:cubicBezTo>
                <a:cubicBezTo>
                  <a:pt x="16195" y="5693"/>
                  <a:pt x="16195" y="5785"/>
                  <a:pt x="16195" y="5878"/>
                </a:cubicBezTo>
                <a:cubicBezTo>
                  <a:pt x="16147" y="5971"/>
                  <a:pt x="16147" y="6063"/>
                  <a:pt x="16147" y="6156"/>
                </a:cubicBezTo>
                <a:cubicBezTo>
                  <a:pt x="16147" y="6248"/>
                  <a:pt x="16102" y="6341"/>
                  <a:pt x="16102" y="6433"/>
                </a:cubicBezTo>
                <a:lnTo>
                  <a:pt x="16102" y="6711"/>
                </a:lnTo>
                <a:cubicBezTo>
                  <a:pt x="16054" y="6803"/>
                  <a:pt x="16054" y="6896"/>
                  <a:pt x="16054" y="6988"/>
                </a:cubicBezTo>
                <a:lnTo>
                  <a:pt x="16054" y="7266"/>
                </a:lnTo>
                <a:lnTo>
                  <a:pt x="16054" y="7588"/>
                </a:lnTo>
                <a:lnTo>
                  <a:pt x="16054" y="7821"/>
                </a:lnTo>
                <a:lnTo>
                  <a:pt x="16054" y="8284"/>
                </a:lnTo>
                <a:lnTo>
                  <a:pt x="16054" y="8421"/>
                </a:lnTo>
                <a:cubicBezTo>
                  <a:pt x="16147" y="9857"/>
                  <a:pt x="16473" y="11197"/>
                  <a:pt x="17028" y="12448"/>
                </a:cubicBezTo>
                <a:cubicBezTo>
                  <a:pt x="17535" y="13744"/>
                  <a:pt x="18323" y="14899"/>
                  <a:pt x="19249" y="15917"/>
                </a:cubicBezTo>
                <a:cubicBezTo>
                  <a:pt x="18323" y="16612"/>
                  <a:pt x="16750" y="17908"/>
                  <a:pt x="14899" y="19803"/>
                </a:cubicBezTo>
                <a:cubicBezTo>
                  <a:pt x="14481" y="20266"/>
                  <a:pt x="14018" y="20777"/>
                  <a:pt x="13556" y="21284"/>
                </a:cubicBezTo>
                <a:lnTo>
                  <a:pt x="12864" y="22117"/>
                </a:lnTo>
                <a:cubicBezTo>
                  <a:pt x="12723" y="22302"/>
                  <a:pt x="12538" y="22442"/>
                  <a:pt x="12401" y="22627"/>
                </a:cubicBezTo>
                <a:cubicBezTo>
                  <a:pt x="12260" y="22857"/>
                  <a:pt x="12075" y="23042"/>
                  <a:pt x="11938" y="23275"/>
                </a:cubicBezTo>
                <a:cubicBezTo>
                  <a:pt x="10507" y="25027"/>
                  <a:pt x="8988" y="27238"/>
                  <a:pt x="7512" y="29770"/>
                </a:cubicBezTo>
                <a:lnTo>
                  <a:pt x="7512" y="29770"/>
                </a:lnTo>
                <a:cubicBezTo>
                  <a:pt x="7560" y="29562"/>
                  <a:pt x="7638" y="29357"/>
                  <a:pt x="7681" y="29149"/>
                </a:cubicBezTo>
                <a:cubicBezTo>
                  <a:pt x="8374" y="26792"/>
                  <a:pt x="8329" y="24201"/>
                  <a:pt x="7448" y="21746"/>
                </a:cubicBezTo>
                <a:cubicBezTo>
                  <a:pt x="6430" y="18785"/>
                  <a:pt x="4350" y="16427"/>
                  <a:pt x="1803" y="15039"/>
                </a:cubicBezTo>
                <a:cubicBezTo>
                  <a:pt x="1803" y="15039"/>
                  <a:pt x="1759" y="15084"/>
                  <a:pt x="1759" y="15132"/>
                </a:cubicBezTo>
                <a:cubicBezTo>
                  <a:pt x="693" y="17815"/>
                  <a:pt x="508" y="20869"/>
                  <a:pt x="1574" y="23830"/>
                </a:cubicBezTo>
                <a:cubicBezTo>
                  <a:pt x="2544" y="26607"/>
                  <a:pt x="4443" y="28827"/>
                  <a:pt x="6756" y="30260"/>
                </a:cubicBezTo>
                <a:cubicBezTo>
                  <a:pt x="6893" y="30352"/>
                  <a:pt x="6986" y="30401"/>
                  <a:pt x="7126" y="30493"/>
                </a:cubicBezTo>
                <a:cubicBezTo>
                  <a:pt x="7078" y="30538"/>
                  <a:pt x="7078" y="30586"/>
                  <a:pt x="7034" y="30678"/>
                </a:cubicBezTo>
                <a:cubicBezTo>
                  <a:pt x="6478" y="31696"/>
                  <a:pt x="5923" y="32758"/>
                  <a:pt x="5412" y="33917"/>
                </a:cubicBezTo>
                <a:cubicBezTo>
                  <a:pt x="1988" y="41413"/>
                  <a:pt x="278" y="49741"/>
                  <a:pt x="278" y="58717"/>
                </a:cubicBezTo>
                <a:cubicBezTo>
                  <a:pt x="278" y="75789"/>
                  <a:pt x="6245" y="89995"/>
                  <a:pt x="9347" y="97953"/>
                </a:cubicBezTo>
                <a:lnTo>
                  <a:pt x="9069" y="94900"/>
                </a:lnTo>
                <a:cubicBezTo>
                  <a:pt x="1" y="72690"/>
                  <a:pt x="1" y="55893"/>
                  <a:pt x="2821" y="44004"/>
                </a:cubicBezTo>
                <a:lnTo>
                  <a:pt x="2821" y="44004"/>
                </a:lnTo>
                <a:cubicBezTo>
                  <a:pt x="4562" y="44906"/>
                  <a:pt x="6483" y="45405"/>
                  <a:pt x="8490" y="45405"/>
                </a:cubicBezTo>
                <a:cubicBezTo>
                  <a:pt x="9363" y="45405"/>
                  <a:pt x="10252" y="45311"/>
                  <a:pt x="11150" y="45114"/>
                </a:cubicBezTo>
                <a:cubicBezTo>
                  <a:pt x="14203" y="44466"/>
                  <a:pt x="16795" y="42708"/>
                  <a:pt x="18508" y="40347"/>
                </a:cubicBezTo>
                <a:cubicBezTo>
                  <a:pt x="16674" y="39315"/>
                  <a:pt x="14577" y="38738"/>
                  <a:pt x="12390" y="38738"/>
                </a:cubicBezTo>
                <a:cubicBezTo>
                  <a:pt x="11540" y="38738"/>
                  <a:pt x="10677" y="38825"/>
                  <a:pt x="9810" y="39007"/>
                </a:cubicBezTo>
                <a:cubicBezTo>
                  <a:pt x="7078" y="39606"/>
                  <a:pt x="4765" y="41042"/>
                  <a:pt x="3099" y="42986"/>
                </a:cubicBezTo>
                <a:cubicBezTo>
                  <a:pt x="3932" y="39699"/>
                  <a:pt x="4998" y="36830"/>
                  <a:pt x="6153" y="34332"/>
                </a:cubicBezTo>
                <a:cubicBezTo>
                  <a:pt x="6663" y="33177"/>
                  <a:pt x="7219" y="32018"/>
                  <a:pt x="7818" y="31000"/>
                </a:cubicBezTo>
                <a:cubicBezTo>
                  <a:pt x="9810" y="32944"/>
                  <a:pt x="12445" y="34287"/>
                  <a:pt x="15455" y="34565"/>
                </a:cubicBezTo>
                <a:cubicBezTo>
                  <a:pt x="15824" y="34597"/>
                  <a:pt x="16192" y="34613"/>
                  <a:pt x="16557" y="34613"/>
                </a:cubicBezTo>
                <a:cubicBezTo>
                  <a:pt x="19298" y="34613"/>
                  <a:pt x="21878" y="33710"/>
                  <a:pt x="23920" y="32159"/>
                </a:cubicBezTo>
                <a:cubicBezTo>
                  <a:pt x="21932" y="30030"/>
                  <a:pt x="19156" y="28594"/>
                  <a:pt x="16010" y="28317"/>
                </a:cubicBezTo>
                <a:cubicBezTo>
                  <a:pt x="15664" y="28289"/>
                  <a:pt x="15322" y="28275"/>
                  <a:pt x="14982" y="28275"/>
                </a:cubicBezTo>
                <a:cubicBezTo>
                  <a:pt x="12502" y="28275"/>
                  <a:pt x="10190" y="29000"/>
                  <a:pt x="8237" y="30260"/>
                </a:cubicBezTo>
                <a:cubicBezTo>
                  <a:pt x="9532" y="27902"/>
                  <a:pt x="10965" y="25866"/>
                  <a:pt x="12308" y="24152"/>
                </a:cubicBezTo>
                <a:cubicBezTo>
                  <a:pt x="12353" y="24060"/>
                  <a:pt x="12401" y="24015"/>
                  <a:pt x="12445" y="23967"/>
                </a:cubicBezTo>
                <a:cubicBezTo>
                  <a:pt x="12445" y="23923"/>
                  <a:pt x="12493" y="23923"/>
                  <a:pt x="12493" y="23923"/>
                </a:cubicBezTo>
                <a:lnTo>
                  <a:pt x="12493" y="23875"/>
                </a:lnTo>
                <a:cubicBezTo>
                  <a:pt x="13881" y="25170"/>
                  <a:pt x="15684" y="26003"/>
                  <a:pt x="17720" y="26096"/>
                </a:cubicBezTo>
                <a:cubicBezTo>
                  <a:pt x="17847" y="26101"/>
                  <a:pt x="17973" y="26104"/>
                  <a:pt x="18098" y="26104"/>
                </a:cubicBezTo>
                <a:cubicBezTo>
                  <a:pt x="20078" y="26104"/>
                  <a:pt x="21883" y="25424"/>
                  <a:pt x="23320" y="24293"/>
                </a:cubicBezTo>
                <a:cubicBezTo>
                  <a:pt x="21932" y="22905"/>
                  <a:pt x="20033" y="22024"/>
                  <a:pt x="17953" y="21932"/>
                </a:cubicBezTo>
                <a:cubicBezTo>
                  <a:pt x="17809" y="21924"/>
                  <a:pt x="17667" y="21921"/>
                  <a:pt x="17525" y="21921"/>
                </a:cubicBezTo>
                <a:cubicBezTo>
                  <a:pt x="15838" y="21921"/>
                  <a:pt x="14281" y="22422"/>
                  <a:pt x="13000" y="23275"/>
                </a:cubicBezTo>
                <a:cubicBezTo>
                  <a:pt x="15917" y="19711"/>
                  <a:pt x="18553" y="17538"/>
                  <a:pt x="19804" y="16564"/>
                </a:cubicBezTo>
                <a:cubicBezTo>
                  <a:pt x="21562" y="18833"/>
                  <a:pt x="24061" y="20543"/>
                  <a:pt x="27066" y="21147"/>
                </a:cubicBezTo>
                <a:cubicBezTo>
                  <a:pt x="27929" y="21327"/>
                  <a:pt x="28788" y="21414"/>
                  <a:pt x="29634" y="21414"/>
                </a:cubicBezTo>
                <a:cubicBezTo>
                  <a:pt x="31827" y="21414"/>
                  <a:pt x="33929" y="20827"/>
                  <a:pt x="35765" y="19759"/>
                </a:cubicBezTo>
                <a:cubicBezTo>
                  <a:pt x="34007" y="17445"/>
                  <a:pt x="31464" y="15687"/>
                  <a:pt x="28362" y="15039"/>
                </a:cubicBezTo>
                <a:cubicBezTo>
                  <a:pt x="27577" y="14854"/>
                  <a:pt x="26789" y="14806"/>
                  <a:pt x="26004" y="14762"/>
                </a:cubicBezTo>
                <a:cubicBezTo>
                  <a:pt x="26696" y="14392"/>
                  <a:pt x="27344" y="13929"/>
                  <a:pt x="27947" y="13418"/>
                </a:cubicBezTo>
                <a:cubicBezTo>
                  <a:pt x="30305" y="11338"/>
                  <a:pt x="31741" y="8562"/>
                  <a:pt x="32111" y="5645"/>
                </a:cubicBezTo>
                <a:cubicBezTo>
                  <a:pt x="29195" y="5645"/>
                  <a:pt x="26233" y="6618"/>
                  <a:pt x="23827" y="8699"/>
                </a:cubicBezTo>
                <a:cubicBezTo>
                  <a:pt x="23228" y="9209"/>
                  <a:pt x="22717" y="9765"/>
                  <a:pt x="22254" y="10364"/>
                </a:cubicBezTo>
                <a:cubicBezTo>
                  <a:pt x="22347" y="9624"/>
                  <a:pt x="22347" y="8839"/>
                  <a:pt x="22302" y="8051"/>
                </a:cubicBezTo>
                <a:cubicBezTo>
                  <a:pt x="22302" y="7636"/>
                  <a:pt x="22254" y="7266"/>
                  <a:pt x="22210" y="6848"/>
                </a:cubicBezTo>
                <a:cubicBezTo>
                  <a:pt x="21884" y="4997"/>
                  <a:pt x="21192" y="3287"/>
                  <a:pt x="20174" y="1806"/>
                </a:cubicBezTo>
                <a:cubicBezTo>
                  <a:pt x="19756" y="1159"/>
                  <a:pt x="19249" y="555"/>
                  <a:pt x="186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5"/>
          <p:cNvSpPr/>
          <p:nvPr/>
        </p:nvSpPr>
        <p:spPr>
          <a:xfrm>
            <a:off x="-219612" y="2875625"/>
            <a:ext cx="894125" cy="2448850"/>
          </a:xfrm>
          <a:custGeom>
            <a:avLst/>
            <a:gdLst/>
            <a:ahLst/>
            <a:cxnLst/>
            <a:rect l="l" t="t" r="r" b="b"/>
            <a:pathLst>
              <a:path w="35765" h="97954" extrusionOk="0">
                <a:moveTo>
                  <a:pt x="18693" y="0"/>
                </a:moveTo>
                <a:cubicBezTo>
                  <a:pt x="18693" y="48"/>
                  <a:pt x="18693" y="48"/>
                  <a:pt x="18645" y="48"/>
                </a:cubicBezTo>
                <a:cubicBezTo>
                  <a:pt x="18601" y="141"/>
                  <a:pt x="18553" y="233"/>
                  <a:pt x="18460" y="326"/>
                </a:cubicBezTo>
                <a:cubicBezTo>
                  <a:pt x="18368" y="463"/>
                  <a:pt x="18323" y="555"/>
                  <a:pt x="18231" y="648"/>
                </a:cubicBezTo>
                <a:cubicBezTo>
                  <a:pt x="18183" y="696"/>
                  <a:pt x="18183" y="740"/>
                  <a:pt x="18138" y="788"/>
                </a:cubicBezTo>
                <a:cubicBezTo>
                  <a:pt x="18090" y="881"/>
                  <a:pt x="17998" y="974"/>
                  <a:pt x="17953" y="1066"/>
                </a:cubicBezTo>
                <a:cubicBezTo>
                  <a:pt x="17905" y="1159"/>
                  <a:pt x="17861" y="1203"/>
                  <a:pt x="17861" y="1251"/>
                </a:cubicBezTo>
                <a:cubicBezTo>
                  <a:pt x="17812" y="1344"/>
                  <a:pt x="17720" y="1436"/>
                  <a:pt x="17676" y="1529"/>
                </a:cubicBezTo>
                <a:cubicBezTo>
                  <a:pt x="17627" y="1573"/>
                  <a:pt x="17627" y="1666"/>
                  <a:pt x="17583" y="1714"/>
                </a:cubicBezTo>
                <a:lnTo>
                  <a:pt x="17442" y="1991"/>
                </a:lnTo>
                <a:cubicBezTo>
                  <a:pt x="17398" y="2084"/>
                  <a:pt x="17350" y="2128"/>
                  <a:pt x="17305" y="2221"/>
                </a:cubicBezTo>
                <a:cubicBezTo>
                  <a:pt x="17257" y="2313"/>
                  <a:pt x="17213" y="2406"/>
                  <a:pt x="17213" y="2499"/>
                </a:cubicBezTo>
                <a:cubicBezTo>
                  <a:pt x="17165" y="2547"/>
                  <a:pt x="17120" y="2639"/>
                  <a:pt x="17072" y="2684"/>
                </a:cubicBezTo>
                <a:cubicBezTo>
                  <a:pt x="17072" y="2776"/>
                  <a:pt x="17028" y="2869"/>
                  <a:pt x="16980" y="2961"/>
                </a:cubicBezTo>
                <a:cubicBezTo>
                  <a:pt x="16935" y="3054"/>
                  <a:pt x="16935" y="3102"/>
                  <a:pt x="16887" y="3194"/>
                </a:cubicBezTo>
                <a:cubicBezTo>
                  <a:pt x="16843" y="3287"/>
                  <a:pt x="16795" y="3379"/>
                  <a:pt x="16795" y="3472"/>
                </a:cubicBezTo>
                <a:cubicBezTo>
                  <a:pt x="16750" y="3565"/>
                  <a:pt x="16702" y="3657"/>
                  <a:pt x="16702" y="3702"/>
                </a:cubicBezTo>
                <a:cubicBezTo>
                  <a:pt x="16658" y="3794"/>
                  <a:pt x="16658" y="3887"/>
                  <a:pt x="16609" y="3979"/>
                </a:cubicBezTo>
                <a:cubicBezTo>
                  <a:pt x="16565" y="4072"/>
                  <a:pt x="16565" y="4164"/>
                  <a:pt x="16517" y="4257"/>
                </a:cubicBezTo>
                <a:cubicBezTo>
                  <a:pt x="16517" y="4349"/>
                  <a:pt x="16473" y="4442"/>
                  <a:pt x="16473" y="4490"/>
                </a:cubicBezTo>
                <a:cubicBezTo>
                  <a:pt x="16424" y="4582"/>
                  <a:pt x="16424" y="4675"/>
                  <a:pt x="16380" y="4768"/>
                </a:cubicBezTo>
                <a:cubicBezTo>
                  <a:pt x="16380" y="4860"/>
                  <a:pt x="16332" y="4953"/>
                  <a:pt x="16332" y="5045"/>
                </a:cubicBezTo>
                <a:cubicBezTo>
                  <a:pt x="16287" y="5138"/>
                  <a:pt x="16287" y="5230"/>
                  <a:pt x="16287" y="5323"/>
                </a:cubicBezTo>
                <a:cubicBezTo>
                  <a:pt x="16239" y="5415"/>
                  <a:pt x="16239" y="5508"/>
                  <a:pt x="16239" y="5600"/>
                </a:cubicBezTo>
                <a:cubicBezTo>
                  <a:pt x="16195" y="5693"/>
                  <a:pt x="16195" y="5785"/>
                  <a:pt x="16195" y="5878"/>
                </a:cubicBezTo>
                <a:cubicBezTo>
                  <a:pt x="16147" y="5971"/>
                  <a:pt x="16147" y="6063"/>
                  <a:pt x="16147" y="6156"/>
                </a:cubicBezTo>
                <a:cubicBezTo>
                  <a:pt x="16147" y="6248"/>
                  <a:pt x="16102" y="6341"/>
                  <a:pt x="16102" y="6433"/>
                </a:cubicBezTo>
                <a:lnTo>
                  <a:pt x="16102" y="6711"/>
                </a:lnTo>
                <a:cubicBezTo>
                  <a:pt x="16054" y="6803"/>
                  <a:pt x="16054" y="6896"/>
                  <a:pt x="16054" y="6988"/>
                </a:cubicBezTo>
                <a:lnTo>
                  <a:pt x="16054" y="7266"/>
                </a:lnTo>
                <a:lnTo>
                  <a:pt x="16054" y="7588"/>
                </a:lnTo>
                <a:lnTo>
                  <a:pt x="16054" y="7821"/>
                </a:lnTo>
                <a:lnTo>
                  <a:pt x="16054" y="8284"/>
                </a:lnTo>
                <a:lnTo>
                  <a:pt x="16054" y="8421"/>
                </a:lnTo>
                <a:cubicBezTo>
                  <a:pt x="16147" y="9857"/>
                  <a:pt x="16473" y="11197"/>
                  <a:pt x="17028" y="12448"/>
                </a:cubicBezTo>
                <a:cubicBezTo>
                  <a:pt x="17535" y="13744"/>
                  <a:pt x="18323" y="14899"/>
                  <a:pt x="19249" y="15917"/>
                </a:cubicBezTo>
                <a:cubicBezTo>
                  <a:pt x="18323" y="16612"/>
                  <a:pt x="16750" y="17908"/>
                  <a:pt x="14899" y="19803"/>
                </a:cubicBezTo>
                <a:cubicBezTo>
                  <a:pt x="14481" y="20266"/>
                  <a:pt x="14018" y="20777"/>
                  <a:pt x="13556" y="21284"/>
                </a:cubicBezTo>
                <a:lnTo>
                  <a:pt x="12864" y="22117"/>
                </a:lnTo>
                <a:cubicBezTo>
                  <a:pt x="12723" y="22302"/>
                  <a:pt x="12538" y="22442"/>
                  <a:pt x="12401" y="22627"/>
                </a:cubicBezTo>
                <a:cubicBezTo>
                  <a:pt x="12260" y="22857"/>
                  <a:pt x="12075" y="23042"/>
                  <a:pt x="11938" y="23275"/>
                </a:cubicBezTo>
                <a:cubicBezTo>
                  <a:pt x="10507" y="25027"/>
                  <a:pt x="8988" y="27238"/>
                  <a:pt x="7512" y="29770"/>
                </a:cubicBezTo>
                <a:lnTo>
                  <a:pt x="7512" y="29770"/>
                </a:lnTo>
                <a:cubicBezTo>
                  <a:pt x="7560" y="29562"/>
                  <a:pt x="7638" y="29357"/>
                  <a:pt x="7681" y="29149"/>
                </a:cubicBezTo>
                <a:cubicBezTo>
                  <a:pt x="8374" y="26792"/>
                  <a:pt x="8329" y="24201"/>
                  <a:pt x="7448" y="21746"/>
                </a:cubicBezTo>
                <a:cubicBezTo>
                  <a:pt x="6430" y="18785"/>
                  <a:pt x="4350" y="16427"/>
                  <a:pt x="1803" y="15039"/>
                </a:cubicBezTo>
                <a:cubicBezTo>
                  <a:pt x="1803" y="15039"/>
                  <a:pt x="1759" y="15084"/>
                  <a:pt x="1759" y="15132"/>
                </a:cubicBezTo>
                <a:cubicBezTo>
                  <a:pt x="693" y="17815"/>
                  <a:pt x="508" y="20869"/>
                  <a:pt x="1574" y="23830"/>
                </a:cubicBezTo>
                <a:cubicBezTo>
                  <a:pt x="2544" y="26607"/>
                  <a:pt x="4443" y="28827"/>
                  <a:pt x="6756" y="30260"/>
                </a:cubicBezTo>
                <a:cubicBezTo>
                  <a:pt x="6893" y="30352"/>
                  <a:pt x="6986" y="30401"/>
                  <a:pt x="7126" y="30493"/>
                </a:cubicBezTo>
                <a:cubicBezTo>
                  <a:pt x="7078" y="30538"/>
                  <a:pt x="7078" y="30586"/>
                  <a:pt x="7034" y="30678"/>
                </a:cubicBezTo>
                <a:cubicBezTo>
                  <a:pt x="6478" y="31696"/>
                  <a:pt x="5923" y="32758"/>
                  <a:pt x="5412" y="33917"/>
                </a:cubicBezTo>
                <a:cubicBezTo>
                  <a:pt x="1988" y="41413"/>
                  <a:pt x="278" y="49741"/>
                  <a:pt x="278" y="58717"/>
                </a:cubicBezTo>
                <a:cubicBezTo>
                  <a:pt x="278" y="75789"/>
                  <a:pt x="6245" y="89995"/>
                  <a:pt x="9347" y="97953"/>
                </a:cubicBezTo>
                <a:lnTo>
                  <a:pt x="9069" y="94900"/>
                </a:lnTo>
                <a:cubicBezTo>
                  <a:pt x="1" y="72690"/>
                  <a:pt x="1" y="55893"/>
                  <a:pt x="2821" y="44004"/>
                </a:cubicBezTo>
                <a:lnTo>
                  <a:pt x="2821" y="44004"/>
                </a:lnTo>
                <a:cubicBezTo>
                  <a:pt x="4562" y="44906"/>
                  <a:pt x="6483" y="45405"/>
                  <a:pt x="8490" y="45405"/>
                </a:cubicBezTo>
                <a:cubicBezTo>
                  <a:pt x="9363" y="45405"/>
                  <a:pt x="10252" y="45311"/>
                  <a:pt x="11150" y="45114"/>
                </a:cubicBezTo>
                <a:cubicBezTo>
                  <a:pt x="14203" y="44466"/>
                  <a:pt x="16795" y="42708"/>
                  <a:pt x="18508" y="40347"/>
                </a:cubicBezTo>
                <a:cubicBezTo>
                  <a:pt x="16674" y="39315"/>
                  <a:pt x="14577" y="38738"/>
                  <a:pt x="12390" y="38738"/>
                </a:cubicBezTo>
                <a:cubicBezTo>
                  <a:pt x="11540" y="38738"/>
                  <a:pt x="10677" y="38825"/>
                  <a:pt x="9810" y="39007"/>
                </a:cubicBezTo>
                <a:cubicBezTo>
                  <a:pt x="7078" y="39606"/>
                  <a:pt x="4765" y="41042"/>
                  <a:pt x="3099" y="42986"/>
                </a:cubicBezTo>
                <a:cubicBezTo>
                  <a:pt x="3932" y="39699"/>
                  <a:pt x="4998" y="36830"/>
                  <a:pt x="6153" y="34332"/>
                </a:cubicBezTo>
                <a:cubicBezTo>
                  <a:pt x="6663" y="33177"/>
                  <a:pt x="7219" y="32018"/>
                  <a:pt x="7818" y="31000"/>
                </a:cubicBezTo>
                <a:cubicBezTo>
                  <a:pt x="9810" y="32944"/>
                  <a:pt x="12445" y="34287"/>
                  <a:pt x="15455" y="34565"/>
                </a:cubicBezTo>
                <a:cubicBezTo>
                  <a:pt x="15824" y="34597"/>
                  <a:pt x="16192" y="34613"/>
                  <a:pt x="16557" y="34613"/>
                </a:cubicBezTo>
                <a:cubicBezTo>
                  <a:pt x="19298" y="34613"/>
                  <a:pt x="21878" y="33710"/>
                  <a:pt x="23920" y="32159"/>
                </a:cubicBezTo>
                <a:cubicBezTo>
                  <a:pt x="21932" y="30030"/>
                  <a:pt x="19156" y="28594"/>
                  <a:pt x="16010" y="28317"/>
                </a:cubicBezTo>
                <a:cubicBezTo>
                  <a:pt x="15664" y="28289"/>
                  <a:pt x="15322" y="28275"/>
                  <a:pt x="14982" y="28275"/>
                </a:cubicBezTo>
                <a:cubicBezTo>
                  <a:pt x="12502" y="28275"/>
                  <a:pt x="10190" y="29000"/>
                  <a:pt x="8237" y="30260"/>
                </a:cubicBezTo>
                <a:cubicBezTo>
                  <a:pt x="9532" y="27902"/>
                  <a:pt x="10965" y="25866"/>
                  <a:pt x="12308" y="24152"/>
                </a:cubicBezTo>
                <a:cubicBezTo>
                  <a:pt x="12353" y="24060"/>
                  <a:pt x="12401" y="24015"/>
                  <a:pt x="12445" y="23967"/>
                </a:cubicBezTo>
                <a:cubicBezTo>
                  <a:pt x="12445" y="23923"/>
                  <a:pt x="12493" y="23923"/>
                  <a:pt x="12493" y="23923"/>
                </a:cubicBezTo>
                <a:lnTo>
                  <a:pt x="12493" y="23875"/>
                </a:lnTo>
                <a:cubicBezTo>
                  <a:pt x="13881" y="25170"/>
                  <a:pt x="15684" y="26003"/>
                  <a:pt x="17720" y="26096"/>
                </a:cubicBezTo>
                <a:cubicBezTo>
                  <a:pt x="17847" y="26101"/>
                  <a:pt x="17973" y="26104"/>
                  <a:pt x="18098" y="26104"/>
                </a:cubicBezTo>
                <a:cubicBezTo>
                  <a:pt x="20078" y="26104"/>
                  <a:pt x="21883" y="25424"/>
                  <a:pt x="23320" y="24293"/>
                </a:cubicBezTo>
                <a:cubicBezTo>
                  <a:pt x="21932" y="22905"/>
                  <a:pt x="20033" y="22024"/>
                  <a:pt x="17953" y="21932"/>
                </a:cubicBezTo>
                <a:cubicBezTo>
                  <a:pt x="17809" y="21924"/>
                  <a:pt x="17667" y="21921"/>
                  <a:pt x="17525" y="21921"/>
                </a:cubicBezTo>
                <a:cubicBezTo>
                  <a:pt x="15838" y="21921"/>
                  <a:pt x="14281" y="22422"/>
                  <a:pt x="13000" y="23275"/>
                </a:cubicBezTo>
                <a:cubicBezTo>
                  <a:pt x="15917" y="19711"/>
                  <a:pt x="18553" y="17538"/>
                  <a:pt x="19804" y="16564"/>
                </a:cubicBezTo>
                <a:cubicBezTo>
                  <a:pt x="21562" y="18833"/>
                  <a:pt x="24061" y="20543"/>
                  <a:pt x="27066" y="21147"/>
                </a:cubicBezTo>
                <a:cubicBezTo>
                  <a:pt x="27929" y="21327"/>
                  <a:pt x="28788" y="21414"/>
                  <a:pt x="29634" y="21414"/>
                </a:cubicBezTo>
                <a:cubicBezTo>
                  <a:pt x="31827" y="21414"/>
                  <a:pt x="33929" y="20827"/>
                  <a:pt x="35765" y="19759"/>
                </a:cubicBezTo>
                <a:cubicBezTo>
                  <a:pt x="34007" y="17445"/>
                  <a:pt x="31464" y="15687"/>
                  <a:pt x="28362" y="15039"/>
                </a:cubicBezTo>
                <a:cubicBezTo>
                  <a:pt x="27577" y="14854"/>
                  <a:pt x="26789" y="14806"/>
                  <a:pt x="26004" y="14762"/>
                </a:cubicBezTo>
                <a:cubicBezTo>
                  <a:pt x="26696" y="14392"/>
                  <a:pt x="27344" y="13929"/>
                  <a:pt x="27947" y="13418"/>
                </a:cubicBezTo>
                <a:cubicBezTo>
                  <a:pt x="30305" y="11338"/>
                  <a:pt x="31741" y="8562"/>
                  <a:pt x="32111" y="5645"/>
                </a:cubicBezTo>
                <a:cubicBezTo>
                  <a:pt x="29195" y="5645"/>
                  <a:pt x="26233" y="6618"/>
                  <a:pt x="23827" y="8699"/>
                </a:cubicBezTo>
                <a:cubicBezTo>
                  <a:pt x="23228" y="9209"/>
                  <a:pt x="22717" y="9765"/>
                  <a:pt x="22254" y="10364"/>
                </a:cubicBezTo>
                <a:cubicBezTo>
                  <a:pt x="22347" y="9624"/>
                  <a:pt x="22347" y="8839"/>
                  <a:pt x="22302" y="8051"/>
                </a:cubicBezTo>
                <a:cubicBezTo>
                  <a:pt x="22302" y="7636"/>
                  <a:pt x="22254" y="7266"/>
                  <a:pt x="22210" y="6848"/>
                </a:cubicBezTo>
                <a:cubicBezTo>
                  <a:pt x="21884" y="4997"/>
                  <a:pt x="21192" y="3287"/>
                  <a:pt x="20174" y="1806"/>
                </a:cubicBezTo>
                <a:cubicBezTo>
                  <a:pt x="19756" y="1159"/>
                  <a:pt x="19249" y="555"/>
                  <a:pt x="186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6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43" name="Google Shape;43;p6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/>
          <p:nvPr/>
        </p:nvSpPr>
        <p:spPr>
          <a:xfrm flipH="1">
            <a:off x="8467188" y="2875625"/>
            <a:ext cx="894125" cy="2448850"/>
          </a:xfrm>
          <a:custGeom>
            <a:avLst/>
            <a:gdLst/>
            <a:ahLst/>
            <a:cxnLst/>
            <a:rect l="l" t="t" r="r" b="b"/>
            <a:pathLst>
              <a:path w="35765" h="97954" extrusionOk="0">
                <a:moveTo>
                  <a:pt x="18693" y="0"/>
                </a:moveTo>
                <a:cubicBezTo>
                  <a:pt x="18693" y="48"/>
                  <a:pt x="18693" y="48"/>
                  <a:pt x="18645" y="48"/>
                </a:cubicBezTo>
                <a:cubicBezTo>
                  <a:pt x="18601" y="141"/>
                  <a:pt x="18553" y="233"/>
                  <a:pt x="18460" y="326"/>
                </a:cubicBezTo>
                <a:cubicBezTo>
                  <a:pt x="18368" y="463"/>
                  <a:pt x="18323" y="555"/>
                  <a:pt x="18231" y="648"/>
                </a:cubicBezTo>
                <a:cubicBezTo>
                  <a:pt x="18183" y="696"/>
                  <a:pt x="18183" y="740"/>
                  <a:pt x="18138" y="788"/>
                </a:cubicBezTo>
                <a:cubicBezTo>
                  <a:pt x="18090" y="881"/>
                  <a:pt x="17998" y="974"/>
                  <a:pt x="17953" y="1066"/>
                </a:cubicBezTo>
                <a:cubicBezTo>
                  <a:pt x="17905" y="1159"/>
                  <a:pt x="17861" y="1203"/>
                  <a:pt x="17861" y="1251"/>
                </a:cubicBezTo>
                <a:cubicBezTo>
                  <a:pt x="17812" y="1344"/>
                  <a:pt x="17720" y="1436"/>
                  <a:pt x="17676" y="1529"/>
                </a:cubicBezTo>
                <a:cubicBezTo>
                  <a:pt x="17627" y="1573"/>
                  <a:pt x="17627" y="1666"/>
                  <a:pt x="17583" y="1714"/>
                </a:cubicBezTo>
                <a:lnTo>
                  <a:pt x="17442" y="1991"/>
                </a:lnTo>
                <a:cubicBezTo>
                  <a:pt x="17398" y="2084"/>
                  <a:pt x="17350" y="2128"/>
                  <a:pt x="17305" y="2221"/>
                </a:cubicBezTo>
                <a:cubicBezTo>
                  <a:pt x="17257" y="2313"/>
                  <a:pt x="17213" y="2406"/>
                  <a:pt x="17213" y="2499"/>
                </a:cubicBezTo>
                <a:cubicBezTo>
                  <a:pt x="17165" y="2547"/>
                  <a:pt x="17120" y="2639"/>
                  <a:pt x="17072" y="2684"/>
                </a:cubicBezTo>
                <a:cubicBezTo>
                  <a:pt x="17072" y="2776"/>
                  <a:pt x="17028" y="2869"/>
                  <a:pt x="16980" y="2961"/>
                </a:cubicBezTo>
                <a:cubicBezTo>
                  <a:pt x="16935" y="3054"/>
                  <a:pt x="16935" y="3102"/>
                  <a:pt x="16887" y="3194"/>
                </a:cubicBezTo>
                <a:cubicBezTo>
                  <a:pt x="16843" y="3287"/>
                  <a:pt x="16795" y="3379"/>
                  <a:pt x="16795" y="3472"/>
                </a:cubicBezTo>
                <a:cubicBezTo>
                  <a:pt x="16750" y="3565"/>
                  <a:pt x="16702" y="3657"/>
                  <a:pt x="16702" y="3702"/>
                </a:cubicBezTo>
                <a:cubicBezTo>
                  <a:pt x="16658" y="3794"/>
                  <a:pt x="16658" y="3887"/>
                  <a:pt x="16609" y="3979"/>
                </a:cubicBezTo>
                <a:cubicBezTo>
                  <a:pt x="16565" y="4072"/>
                  <a:pt x="16565" y="4164"/>
                  <a:pt x="16517" y="4257"/>
                </a:cubicBezTo>
                <a:cubicBezTo>
                  <a:pt x="16517" y="4349"/>
                  <a:pt x="16473" y="4442"/>
                  <a:pt x="16473" y="4490"/>
                </a:cubicBezTo>
                <a:cubicBezTo>
                  <a:pt x="16424" y="4582"/>
                  <a:pt x="16424" y="4675"/>
                  <a:pt x="16380" y="4768"/>
                </a:cubicBezTo>
                <a:cubicBezTo>
                  <a:pt x="16380" y="4860"/>
                  <a:pt x="16332" y="4953"/>
                  <a:pt x="16332" y="5045"/>
                </a:cubicBezTo>
                <a:cubicBezTo>
                  <a:pt x="16287" y="5138"/>
                  <a:pt x="16287" y="5230"/>
                  <a:pt x="16287" y="5323"/>
                </a:cubicBezTo>
                <a:cubicBezTo>
                  <a:pt x="16239" y="5415"/>
                  <a:pt x="16239" y="5508"/>
                  <a:pt x="16239" y="5600"/>
                </a:cubicBezTo>
                <a:cubicBezTo>
                  <a:pt x="16195" y="5693"/>
                  <a:pt x="16195" y="5785"/>
                  <a:pt x="16195" y="5878"/>
                </a:cubicBezTo>
                <a:cubicBezTo>
                  <a:pt x="16147" y="5971"/>
                  <a:pt x="16147" y="6063"/>
                  <a:pt x="16147" y="6156"/>
                </a:cubicBezTo>
                <a:cubicBezTo>
                  <a:pt x="16147" y="6248"/>
                  <a:pt x="16102" y="6341"/>
                  <a:pt x="16102" y="6433"/>
                </a:cubicBezTo>
                <a:lnTo>
                  <a:pt x="16102" y="6711"/>
                </a:lnTo>
                <a:cubicBezTo>
                  <a:pt x="16054" y="6803"/>
                  <a:pt x="16054" y="6896"/>
                  <a:pt x="16054" y="6988"/>
                </a:cubicBezTo>
                <a:lnTo>
                  <a:pt x="16054" y="7266"/>
                </a:lnTo>
                <a:lnTo>
                  <a:pt x="16054" y="7588"/>
                </a:lnTo>
                <a:lnTo>
                  <a:pt x="16054" y="7821"/>
                </a:lnTo>
                <a:lnTo>
                  <a:pt x="16054" y="8284"/>
                </a:lnTo>
                <a:lnTo>
                  <a:pt x="16054" y="8421"/>
                </a:lnTo>
                <a:cubicBezTo>
                  <a:pt x="16147" y="9857"/>
                  <a:pt x="16473" y="11197"/>
                  <a:pt x="17028" y="12448"/>
                </a:cubicBezTo>
                <a:cubicBezTo>
                  <a:pt x="17535" y="13744"/>
                  <a:pt x="18323" y="14899"/>
                  <a:pt x="19249" y="15917"/>
                </a:cubicBezTo>
                <a:cubicBezTo>
                  <a:pt x="18323" y="16612"/>
                  <a:pt x="16750" y="17908"/>
                  <a:pt x="14899" y="19803"/>
                </a:cubicBezTo>
                <a:cubicBezTo>
                  <a:pt x="14481" y="20266"/>
                  <a:pt x="14018" y="20777"/>
                  <a:pt x="13556" y="21284"/>
                </a:cubicBezTo>
                <a:lnTo>
                  <a:pt x="12864" y="22117"/>
                </a:lnTo>
                <a:cubicBezTo>
                  <a:pt x="12723" y="22302"/>
                  <a:pt x="12538" y="22442"/>
                  <a:pt x="12401" y="22627"/>
                </a:cubicBezTo>
                <a:cubicBezTo>
                  <a:pt x="12260" y="22857"/>
                  <a:pt x="12075" y="23042"/>
                  <a:pt x="11938" y="23275"/>
                </a:cubicBezTo>
                <a:cubicBezTo>
                  <a:pt x="10507" y="25027"/>
                  <a:pt x="8988" y="27238"/>
                  <a:pt x="7512" y="29770"/>
                </a:cubicBezTo>
                <a:lnTo>
                  <a:pt x="7512" y="29770"/>
                </a:lnTo>
                <a:cubicBezTo>
                  <a:pt x="7560" y="29562"/>
                  <a:pt x="7638" y="29357"/>
                  <a:pt x="7681" y="29149"/>
                </a:cubicBezTo>
                <a:cubicBezTo>
                  <a:pt x="8374" y="26792"/>
                  <a:pt x="8329" y="24201"/>
                  <a:pt x="7448" y="21746"/>
                </a:cubicBezTo>
                <a:cubicBezTo>
                  <a:pt x="6430" y="18785"/>
                  <a:pt x="4350" y="16427"/>
                  <a:pt x="1803" y="15039"/>
                </a:cubicBezTo>
                <a:cubicBezTo>
                  <a:pt x="1803" y="15039"/>
                  <a:pt x="1759" y="15084"/>
                  <a:pt x="1759" y="15132"/>
                </a:cubicBezTo>
                <a:cubicBezTo>
                  <a:pt x="693" y="17815"/>
                  <a:pt x="508" y="20869"/>
                  <a:pt x="1574" y="23830"/>
                </a:cubicBezTo>
                <a:cubicBezTo>
                  <a:pt x="2544" y="26607"/>
                  <a:pt x="4443" y="28827"/>
                  <a:pt x="6756" y="30260"/>
                </a:cubicBezTo>
                <a:cubicBezTo>
                  <a:pt x="6893" y="30352"/>
                  <a:pt x="6986" y="30401"/>
                  <a:pt x="7126" y="30493"/>
                </a:cubicBezTo>
                <a:cubicBezTo>
                  <a:pt x="7078" y="30538"/>
                  <a:pt x="7078" y="30586"/>
                  <a:pt x="7034" y="30678"/>
                </a:cubicBezTo>
                <a:cubicBezTo>
                  <a:pt x="6478" y="31696"/>
                  <a:pt x="5923" y="32758"/>
                  <a:pt x="5412" y="33917"/>
                </a:cubicBezTo>
                <a:cubicBezTo>
                  <a:pt x="1988" y="41413"/>
                  <a:pt x="278" y="49741"/>
                  <a:pt x="278" y="58717"/>
                </a:cubicBezTo>
                <a:cubicBezTo>
                  <a:pt x="278" y="75789"/>
                  <a:pt x="6245" y="89995"/>
                  <a:pt x="9347" y="97953"/>
                </a:cubicBezTo>
                <a:lnTo>
                  <a:pt x="9069" y="94900"/>
                </a:lnTo>
                <a:cubicBezTo>
                  <a:pt x="1" y="72690"/>
                  <a:pt x="1" y="55893"/>
                  <a:pt x="2821" y="44004"/>
                </a:cubicBezTo>
                <a:lnTo>
                  <a:pt x="2821" y="44004"/>
                </a:lnTo>
                <a:cubicBezTo>
                  <a:pt x="4562" y="44906"/>
                  <a:pt x="6483" y="45405"/>
                  <a:pt x="8490" y="45405"/>
                </a:cubicBezTo>
                <a:cubicBezTo>
                  <a:pt x="9363" y="45405"/>
                  <a:pt x="10252" y="45311"/>
                  <a:pt x="11150" y="45114"/>
                </a:cubicBezTo>
                <a:cubicBezTo>
                  <a:pt x="14203" y="44466"/>
                  <a:pt x="16795" y="42708"/>
                  <a:pt x="18508" y="40347"/>
                </a:cubicBezTo>
                <a:cubicBezTo>
                  <a:pt x="16674" y="39315"/>
                  <a:pt x="14577" y="38738"/>
                  <a:pt x="12390" y="38738"/>
                </a:cubicBezTo>
                <a:cubicBezTo>
                  <a:pt x="11540" y="38738"/>
                  <a:pt x="10677" y="38825"/>
                  <a:pt x="9810" y="39007"/>
                </a:cubicBezTo>
                <a:cubicBezTo>
                  <a:pt x="7078" y="39606"/>
                  <a:pt x="4765" y="41042"/>
                  <a:pt x="3099" y="42986"/>
                </a:cubicBezTo>
                <a:cubicBezTo>
                  <a:pt x="3932" y="39699"/>
                  <a:pt x="4998" y="36830"/>
                  <a:pt x="6153" y="34332"/>
                </a:cubicBezTo>
                <a:cubicBezTo>
                  <a:pt x="6663" y="33177"/>
                  <a:pt x="7219" y="32018"/>
                  <a:pt x="7818" y="31000"/>
                </a:cubicBezTo>
                <a:cubicBezTo>
                  <a:pt x="9810" y="32944"/>
                  <a:pt x="12445" y="34287"/>
                  <a:pt x="15455" y="34565"/>
                </a:cubicBezTo>
                <a:cubicBezTo>
                  <a:pt x="15824" y="34597"/>
                  <a:pt x="16192" y="34613"/>
                  <a:pt x="16557" y="34613"/>
                </a:cubicBezTo>
                <a:cubicBezTo>
                  <a:pt x="19298" y="34613"/>
                  <a:pt x="21878" y="33710"/>
                  <a:pt x="23920" y="32159"/>
                </a:cubicBezTo>
                <a:cubicBezTo>
                  <a:pt x="21932" y="30030"/>
                  <a:pt x="19156" y="28594"/>
                  <a:pt x="16010" y="28317"/>
                </a:cubicBezTo>
                <a:cubicBezTo>
                  <a:pt x="15664" y="28289"/>
                  <a:pt x="15322" y="28275"/>
                  <a:pt x="14982" y="28275"/>
                </a:cubicBezTo>
                <a:cubicBezTo>
                  <a:pt x="12502" y="28275"/>
                  <a:pt x="10190" y="29000"/>
                  <a:pt x="8237" y="30260"/>
                </a:cubicBezTo>
                <a:cubicBezTo>
                  <a:pt x="9532" y="27902"/>
                  <a:pt x="10965" y="25866"/>
                  <a:pt x="12308" y="24152"/>
                </a:cubicBezTo>
                <a:cubicBezTo>
                  <a:pt x="12353" y="24060"/>
                  <a:pt x="12401" y="24015"/>
                  <a:pt x="12445" y="23967"/>
                </a:cubicBezTo>
                <a:cubicBezTo>
                  <a:pt x="12445" y="23923"/>
                  <a:pt x="12493" y="23923"/>
                  <a:pt x="12493" y="23923"/>
                </a:cubicBezTo>
                <a:lnTo>
                  <a:pt x="12493" y="23875"/>
                </a:lnTo>
                <a:cubicBezTo>
                  <a:pt x="13881" y="25170"/>
                  <a:pt x="15684" y="26003"/>
                  <a:pt x="17720" y="26096"/>
                </a:cubicBezTo>
                <a:cubicBezTo>
                  <a:pt x="17847" y="26101"/>
                  <a:pt x="17973" y="26104"/>
                  <a:pt x="18098" y="26104"/>
                </a:cubicBezTo>
                <a:cubicBezTo>
                  <a:pt x="20078" y="26104"/>
                  <a:pt x="21883" y="25424"/>
                  <a:pt x="23320" y="24293"/>
                </a:cubicBezTo>
                <a:cubicBezTo>
                  <a:pt x="21932" y="22905"/>
                  <a:pt x="20033" y="22024"/>
                  <a:pt x="17953" y="21932"/>
                </a:cubicBezTo>
                <a:cubicBezTo>
                  <a:pt x="17809" y="21924"/>
                  <a:pt x="17667" y="21921"/>
                  <a:pt x="17525" y="21921"/>
                </a:cubicBezTo>
                <a:cubicBezTo>
                  <a:pt x="15838" y="21921"/>
                  <a:pt x="14281" y="22422"/>
                  <a:pt x="13000" y="23275"/>
                </a:cubicBezTo>
                <a:cubicBezTo>
                  <a:pt x="15917" y="19711"/>
                  <a:pt x="18553" y="17538"/>
                  <a:pt x="19804" y="16564"/>
                </a:cubicBezTo>
                <a:cubicBezTo>
                  <a:pt x="21562" y="18833"/>
                  <a:pt x="24061" y="20543"/>
                  <a:pt x="27066" y="21147"/>
                </a:cubicBezTo>
                <a:cubicBezTo>
                  <a:pt x="27929" y="21327"/>
                  <a:pt x="28788" y="21414"/>
                  <a:pt x="29634" y="21414"/>
                </a:cubicBezTo>
                <a:cubicBezTo>
                  <a:pt x="31827" y="21414"/>
                  <a:pt x="33929" y="20827"/>
                  <a:pt x="35765" y="19759"/>
                </a:cubicBezTo>
                <a:cubicBezTo>
                  <a:pt x="34007" y="17445"/>
                  <a:pt x="31464" y="15687"/>
                  <a:pt x="28362" y="15039"/>
                </a:cubicBezTo>
                <a:cubicBezTo>
                  <a:pt x="27577" y="14854"/>
                  <a:pt x="26789" y="14806"/>
                  <a:pt x="26004" y="14762"/>
                </a:cubicBezTo>
                <a:cubicBezTo>
                  <a:pt x="26696" y="14392"/>
                  <a:pt x="27344" y="13929"/>
                  <a:pt x="27947" y="13418"/>
                </a:cubicBezTo>
                <a:cubicBezTo>
                  <a:pt x="30305" y="11338"/>
                  <a:pt x="31741" y="8562"/>
                  <a:pt x="32111" y="5645"/>
                </a:cubicBezTo>
                <a:cubicBezTo>
                  <a:pt x="29195" y="5645"/>
                  <a:pt x="26233" y="6618"/>
                  <a:pt x="23827" y="8699"/>
                </a:cubicBezTo>
                <a:cubicBezTo>
                  <a:pt x="23228" y="9209"/>
                  <a:pt x="22717" y="9765"/>
                  <a:pt x="22254" y="10364"/>
                </a:cubicBezTo>
                <a:cubicBezTo>
                  <a:pt x="22347" y="9624"/>
                  <a:pt x="22347" y="8839"/>
                  <a:pt x="22302" y="8051"/>
                </a:cubicBezTo>
                <a:cubicBezTo>
                  <a:pt x="22302" y="7636"/>
                  <a:pt x="22254" y="7266"/>
                  <a:pt x="22210" y="6848"/>
                </a:cubicBezTo>
                <a:cubicBezTo>
                  <a:pt x="21884" y="4997"/>
                  <a:pt x="21192" y="3287"/>
                  <a:pt x="20174" y="1806"/>
                </a:cubicBezTo>
                <a:cubicBezTo>
                  <a:pt x="19756" y="1159"/>
                  <a:pt x="19249" y="555"/>
                  <a:pt x="186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-219612" y="2875625"/>
            <a:ext cx="894125" cy="2448850"/>
          </a:xfrm>
          <a:custGeom>
            <a:avLst/>
            <a:gdLst/>
            <a:ahLst/>
            <a:cxnLst/>
            <a:rect l="l" t="t" r="r" b="b"/>
            <a:pathLst>
              <a:path w="35765" h="97954" extrusionOk="0">
                <a:moveTo>
                  <a:pt x="18693" y="0"/>
                </a:moveTo>
                <a:cubicBezTo>
                  <a:pt x="18693" y="48"/>
                  <a:pt x="18693" y="48"/>
                  <a:pt x="18645" y="48"/>
                </a:cubicBezTo>
                <a:cubicBezTo>
                  <a:pt x="18601" y="141"/>
                  <a:pt x="18553" y="233"/>
                  <a:pt x="18460" y="326"/>
                </a:cubicBezTo>
                <a:cubicBezTo>
                  <a:pt x="18368" y="463"/>
                  <a:pt x="18323" y="555"/>
                  <a:pt x="18231" y="648"/>
                </a:cubicBezTo>
                <a:cubicBezTo>
                  <a:pt x="18183" y="696"/>
                  <a:pt x="18183" y="740"/>
                  <a:pt x="18138" y="788"/>
                </a:cubicBezTo>
                <a:cubicBezTo>
                  <a:pt x="18090" y="881"/>
                  <a:pt x="17998" y="974"/>
                  <a:pt x="17953" y="1066"/>
                </a:cubicBezTo>
                <a:cubicBezTo>
                  <a:pt x="17905" y="1159"/>
                  <a:pt x="17861" y="1203"/>
                  <a:pt x="17861" y="1251"/>
                </a:cubicBezTo>
                <a:cubicBezTo>
                  <a:pt x="17812" y="1344"/>
                  <a:pt x="17720" y="1436"/>
                  <a:pt x="17676" y="1529"/>
                </a:cubicBezTo>
                <a:cubicBezTo>
                  <a:pt x="17627" y="1573"/>
                  <a:pt x="17627" y="1666"/>
                  <a:pt x="17583" y="1714"/>
                </a:cubicBezTo>
                <a:lnTo>
                  <a:pt x="17442" y="1991"/>
                </a:lnTo>
                <a:cubicBezTo>
                  <a:pt x="17398" y="2084"/>
                  <a:pt x="17350" y="2128"/>
                  <a:pt x="17305" y="2221"/>
                </a:cubicBezTo>
                <a:cubicBezTo>
                  <a:pt x="17257" y="2313"/>
                  <a:pt x="17213" y="2406"/>
                  <a:pt x="17213" y="2499"/>
                </a:cubicBezTo>
                <a:cubicBezTo>
                  <a:pt x="17165" y="2547"/>
                  <a:pt x="17120" y="2639"/>
                  <a:pt x="17072" y="2684"/>
                </a:cubicBezTo>
                <a:cubicBezTo>
                  <a:pt x="17072" y="2776"/>
                  <a:pt x="17028" y="2869"/>
                  <a:pt x="16980" y="2961"/>
                </a:cubicBezTo>
                <a:cubicBezTo>
                  <a:pt x="16935" y="3054"/>
                  <a:pt x="16935" y="3102"/>
                  <a:pt x="16887" y="3194"/>
                </a:cubicBezTo>
                <a:cubicBezTo>
                  <a:pt x="16843" y="3287"/>
                  <a:pt x="16795" y="3379"/>
                  <a:pt x="16795" y="3472"/>
                </a:cubicBezTo>
                <a:cubicBezTo>
                  <a:pt x="16750" y="3565"/>
                  <a:pt x="16702" y="3657"/>
                  <a:pt x="16702" y="3702"/>
                </a:cubicBezTo>
                <a:cubicBezTo>
                  <a:pt x="16658" y="3794"/>
                  <a:pt x="16658" y="3887"/>
                  <a:pt x="16609" y="3979"/>
                </a:cubicBezTo>
                <a:cubicBezTo>
                  <a:pt x="16565" y="4072"/>
                  <a:pt x="16565" y="4164"/>
                  <a:pt x="16517" y="4257"/>
                </a:cubicBezTo>
                <a:cubicBezTo>
                  <a:pt x="16517" y="4349"/>
                  <a:pt x="16473" y="4442"/>
                  <a:pt x="16473" y="4490"/>
                </a:cubicBezTo>
                <a:cubicBezTo>
                  <a:pt x="16424" y="4582"/>
                  <a:pt x="16424" y="4675"/>
                  <a:pt x="16380" y="4768"/>
                </a:cubicBezTo>
                <a:cubicBezTo>
                  <a:pt x="16380" y="4860"/>
                  <a:pt x="16332" y="4953"/>
                  <a:pt x="16332" y="5045"/>
                </a:cubicBezTo>
                <a:cubicBezTo>
                  <a:pt x="16287" y="5138"/>
                  <a:pt x="16287" y="5230"/>
                  <a:pt x="16287" y="5323"/>
                </a:cubicBezTo>
                <a:cubicBezTo>
                  <a:pt x="16239" y="5415"/>
                  <a:pt x="16239" y="5508"/>
                  <a:pt x="16239" y="5600"/>
                </a:cubicBezTo>
                <a:cubicBezTo>
                  <a:pt x="16195" y="5693"/>
                  <a:pt x="16195" y="5785"/>
                  <a:pt x="16195" y="5878"/>
                </a:cubicBezTo>
                <a:cubicBezTo>
                  <a:pt x="16147" y="5971"/>
                  <a:pt x="16147" y="6063"/>
                  <a:pt x="16147" y="6156"/>
                </a:cubicBezTo>
                <a:cubicBezTo>
                  <a:pt x="16147" y="6248"/>
                  <a:pt x="16102" y="6341"/>
                  <a:pt x="16102" y="6433"/>
                </a:cubicBezTo>
                <a:lnTo>
                  <a:pt x="16102" y="6711"/>
                </a:lnTo>
                <a:cubicBezTo>
                  <a:pt x="16054" y="6803"/>
                  <a:pt x="16054" y="6896"/>
                  <a:pt x="16054" y="6988"/>
                </a:cubicBezTo>
                <a:lnTo>
                  <a:pt x="16054" y="7266"/>
                </a:lnTo>
                <a:lnTo>
                  <a:pt x="16054" y="7588"/>
                </a:lnTo>
                <a:lnTo>
                  <a:pt x="16054" y="7821"/>
                </a:lnTo>
                <a:lnTo>
                  <a:pt x="16054" y="8284"/>
                </a:lnTo>
                <a:lnTo>
                  <a:pt x="16054" y="8421"/>
                </a:lnTo>
                <a:cubicBezTo>
                  <a:pt x="16147" y="9857"/>
                  <a:pt x="16473" y="11197"/>
                  <a:pt x="17028" y="12448"/>
                </a:cubicBezTo>
                <a:cubicBezTo>
                  <a:pt x="17535" y="13744"/>
                  <a:pt x="18323" y="14899"/>
                  <a:pt x="19249" y="15917"/>
                </a:cubicBezTo>
                <a:cubicBezTo>
                  <a:pt x="18323" y="16612"/>
                  <a:pt x="16750" y="17908"/>
                  <a:pt x="14899" y="19803"/>
                </a:cubicBezTo>
                <a:cubicBezTo>
                  <a:pt x="14481" y="20266"/>
                  <a:pt x="14018" y="20777"/>
                  <a:pt x="13556" y="21284"/>
                </a:cubicBezTo>
                <a:lnTo>
                  <a:pt x="12864" y="22117"/>
                </a:lnTo>
                <a:cubicBezTo>
                  <a:pt x="12723" y="22302"/>
                  <a:pt x="12538" y="22442"/>
                  <a:pt x="12401" y="22627"/>
                </a:cubicBezTo>
                <a:cubicBezTo>
                  <a:pt x="12260" y="22857"/>
                  <a:pt x="12075" y="23042"/>
                  <a:pt x="11938" y="23275"/>
                </a:cubicBezTo>
                <a:cubicBezTo>
                  <a:pt x="10507" y="25027"/>
                  <a:pt x="8988" y="27238"/>
                  <a:pt x="7512" y="29770"/>
                </a:cubicBezTo>
                <a:lnTo>
                  <a:pt x="7512" y="29770"/>
                </a:lnTo>
                <a:cubicBezTo>
                  <a:pt x="7560" y="29562"/>
                  <a:pt x="7638" y="29357"/>
                  <a:pt x="7681" y="29149"/>
                </a:cubicBezTo>
                <a:cubicBezTo>
                  <a:pt x="8374" y="26792"/>
                  <a:pt x="8329" y="24201"/>
                  <a:pt x="7448" y="21746"/>
                </a:cubicBezTo>
                <a:cubicBezTo>
                  <a:pt x="6430" y="18785"/>
                  <a:pt x="4350" y="16427"/>
                  <a:pt x="1803" y="15039"/>
                </a:cubicBezTo>
                <a:cubicBezTo>
                  <a:pt x="1803" y="15039"/>
                  <a:pt x="1759" y="15084"/>
                  <a:pt x="1759" y="15132"/>
                </a:cubicBezTo>
                <a:cubicBezTo>
                  <a:pt x="693" y="17815"/>
                  <a:pt x="508" y="20869"/>
                  <a:pt x="1574" y="23830"/>
                </a:cubicBezTo>
                <a:cubicBezTo>
                  <a:pt x="2544" y="26607"/>
                  <a:pt x="4443" y="28827"/>
                  <a:pt x="6756" y="30260"/>
                </a:cubicBezTo>
                <a:cubicBezTo>
                  <a:pt x="6893" y="30352"/>
                  <a:pt x="6986" y="30401"/>
                  <a:pt x="7126" y="30493"/>
                </a:cubicBezTo>
                <a:cubicBezTo>
                  <a:pt x="7078" y="30538"/>
                  <a:pt x="7078" y="30586"/>
                  <a:pt x="7034" y="30678"/>
                </a:cubicBezTo>
                <a:cubicBezTo>
                  <a:pt x="6478" y="31696"/>
                  <a:pt x="5923" y="32758"/>
                  <a:pt x="5412" y="33917"/>
                </a:cubicBezTo>
                <a:cubicBezTo>
                  <a:pt x="1988" y="41413"/>
                  <a:pt x="278" y="49741"/>
                  <a:pt x="278" y="58717"/>
                </a:cubicBezTo>
                <a:cubicBezTo>
                  <a:pt x="278" y="75789"/>
                  <a:pt x="6245" y="89995"/>
                  <a:pt x="9347" y="97953"/>
                </a:cubicBezTo>
                <a:lnTo>
                  <a:pt x="9069" y="94900"/>
                </a:lnTo>
                <a:cubicBezTo>
                  <a:pt x="1" y="72690"/>
                  <a:pt x="1" y="55893"/>
                  <a:pt x="2821" y="44004"/>
                </a:cubicBezTo>
                <a:lnTo>
                  <a:pt x="2821" y="44004"/>
                </a:lnTo>
                <a:cubicBezTo>
                  <a:pt x="4562" y="44906"/>
                  <a:pt x="6483" y="45405"/>
                  <a:pt x="8490" y="45405"/>
                </a:cubicBezTo>
                <a:cubicBezTo>
                  <a:pt x="9363" y="45405"/>
                  <a:pt x="10252" y="45311"/>
                  <a:pt x="11150" y="45114"/>
                </a:cubicBezTo>
                <a:cubicBezTo>
                  <a:pt x="14203" y="44466"/>
                  <a:pt x="16795" y="42708"/>
                  <a:pt x="18508" y="40347"/>
                </a:cubicBezTo>
                <a:cubicBezTo>
                  <a:pt x="16674" y="39315"/>
                  <a:pt x="14577" y="38738"/>
                  <a:pt x="12390" y="38738"/>
                </a:cubicBezTo>
                <a:cubicBezTo>
                  <a:pt x="11540" y="38738"/>
                  <a:pt x="10677" y="38825"/>
                  <a:pt x="9810" y="39007"/>
                </a:cubicBezTo>
                <a:cubicBezTo>
                  <a:pt x="7078" y="39606"/>
                  <a:pt x="4765" y="41042"/>
                  <a:pt x="3099" y="42986"/>
                </a:cubicBezTo>
                <a:cubicBezTo>
                  <a:pt x="3932" y="39699"/>
                  <a:pt x="4998" y="36830"/>
                  <a:pt x="6153" y="34332"/>
                </a:cubicBezTo>
                <a:cubicBezTo>
                  <a:pt x="6663" y="33177"/>
                  <a:pt x="7219" y="32018"/>
                  <a:pt x="7818" y="31000"/>
                </a:cubicBezTo>
                <a:cubicBezTo>
                  <a:pt x="9810" y="32944"/>
                  <a:pt x="12445" y="34287"/>
                  <a:pt x="15455" y="34565"/>
                </a:cubicBezTo>
                <a:cubicBezTo>
                  <a:pt x="15824" y="34597"/>
                  <a:pt x="16192" y="34613"/>
                  <a:pt x="16557" y="34613"/>
                </a:cubicBezTo>
                <a:cubicBezTo>
                  <a:pt x="19298" y="34613"/>
                  <a:pt x="21878" y="33710"/>
                  <a:pt x="23920" y="32159"/>
                </a:cubicBezTo>
                <a:cubicBezTo>
                  <a:pt x="21932" y="30030"/>
                  <a:pt x="19156" y="28594"/>
                  <a:pt x="16010" y="28317"/>
                </a:cubicBezTo>
                <a:cubicBezTo>
                  <a:pt x="15664" y="28289"/>
                  <a:pt x="15322" y="28275"/>
                  <a:pt x="14982" y="28275"/>
                </a:cubicBezTo>
                <a:cubicBezTo>
                  <a:pt x="12502" y="28275"/>
                  <a:pt x="10190" y="29000"/>
                  <a:pt x="8237" y="30260"/>
                </a:cubicBezTo>
                <a:cubicBezTo>
                  <a:pt x="9532" y="27902"/>
                  <a:pt x="10965" y="25866"/>
                  <a:pt x="12308" y="24152"/>
                </a:cubicBezTo>
                <a:cubicBezTo>
                  <a:pt x="12353" y="24060"/>
                  <a:pt x="12401" y="24015"/>
                  <a:pt x="12445" y="23967"/>
                </a:cubicBezTo>
                <a:cubicBezTo>
                  <a:pt x="12445" y="23923"/>
                  <a:pt x="12493" y="23923"/>
                  <a:pt x="12493" y="23923"/>
                </a:cubicBezTo>
                <a:lnTo>
                  <a:pt x="12493" y="23875"/>
                </a:lnTo>
                <a:cubicBezTo>
                  <a:pt x="13881" y="25170"/>
                  <a:pt x="15684" y="26003"/>
                  <a:pt x="17720" y="26096"/>
                </a:cubicBezTo>
                <a:cubicBezTo>
                  <a:pt x="17847" y="26101"/>
                  <a:pt x="17973" y="26104"/>
                  <a:pt x="18098" y="26104"/>
                </a:cubicBezTo>
                <a:cubicBezTo>
                  <a:pt x="20078" y="26104"/>
                  <a:pt x="21883" y="25424"/>
                  <a:pt x="23320" y="24293"/>
                </a:cubicBezTo>
                <a:cubicBezTo>
                  <a:pt x="21932" y="22905"/>
                  <a:pt x="20033" y="22024"/>
                  <a:pt x="17953" y="21932"/>
                </a:cubicBezTo>
                <a:cubicBezTo>
                  <a:pt x="17809" y="21924"/>
                  <a:pt x="17667" y="21921"/>
                  <a:pt x="17525" y="21921"/>
                </a:cubicBezTo>
                <a:cubicBezTo>
                  <a:pt x="15838" y="21921"/>
                  <a:pt x="14281" y="22422"/>
                  <a:pt x="13000" y="23275"/>
                </a:cubicBezTo>
                <a:cubicBezTo>
                  <a:pt x="15917" y="19711"/>
                  <a:pt x="18553" y="17538"/>
                  <a:pt x="19804" y="16564"/>
                </a:cubicBezTo>
                <a:cubicBezTo>
                  <a:pt x="21562" y="18833"/>
                  <a:pt x="24061" y="20543"/>
                  <a:pt x="27066" y="21147"/>
                </a:cubicBezTo>
                <a:cubicBezTo>
                  <a:pt x="27929" y="21327"/>
                  <a:pt x="28788" y="21414"/>
                  <a:pt x="29634" y="21414"/>
                </a:cubicBezTo>
                <a:cubicBezTo>
                  <a:pt x="31827" y="21414"/>
                  <a:pt x="33929" y="20827"/>
                  <a:pt x="35765" y="19759"/>
                </a:cubicBezTo>
                <a:cubicBezTo>
                  <a:pt x="34007" y="17445"/>
                  <a:pt x="31464" y="15687"/>
                  <a:pt x="28362" y="15039"/>
                </a:cubicBezTo>
                <a:cubicBezTo>
                  <a:pt x="27577" y="14854"/>
                  <a:pt x="26789" y="14806"/>
                  <a:pt x="26004" y="14762"/>
                </a:cubicBezTo>
                <a:cubicBezTo>
                  <a:pt x="26696" y="14392"/>
                  <a:pt x="27344" y="13929"/>
                  <a:pt x="27947" y="13418"/>
                </a:cubicBezTo>
                <a:cubicBezTo>
                  <a:pt x="30305" y="11338"/>
                  <a:pt x="31741" y="8562"/>
                  <a:pt x="32111" y="5645"/>
                </a:cubicBezTo>
                <a:cubicBezTo>
                  <a:pt x="29195" y="5645"/>
                  <a:pt x="26233" y="6618"/>
                  <a:pt x="23827" y="8699"/>
                </a:cubicBezTo>
                <a:cubicBezTo>
                  <a:pt x="23228" y="9209"/>
                  <a:pt x="22717" y="9765"/>
                  <a:pt x="22254" y="10364"/>
                </a:cubicBezTo>
                <a:cubicBezTo>
                  <a:pt x="22347" y="9624"/>
                  <a:pt x="22347" y="8839"/>
                  <a:pt x="22302" y="8051"/>
                </a:cubicBezTo>
                <a:cubicBezTo>
                  <a:pt x="22302" y="7636"/>
                  <a:pt x="22254" y="7266"/>
                  <a:pt x="22210" y="6848"/>
                </a:cubicBezTo>
                <a:cubicBezTo>
                  <a:pt x="21884" y="4997"/>
                  <a:pt x="21192" y="3287"/>
                  <a:pt x="20174" y="1806"/>
                </a:cubicBezTo>
                <a:cubicBezTo>
                  <a:pt x="19756" y="1159"/>
                  <a:pt x="19249" y="555"/>
                  <a:pt x="186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85" name="Google Shape;85;p13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Table of Contents">
  <p:cSld name="CUSTOM_1_1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4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89" name="Google Shape;89;p14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4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2057400" y="1690688"/>
            <a:ext cx="2286000" cy="2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2"/>
          </p:nvPr>
        </p:nvSpPr>
        <p:spPr>
          <a:xfrm>
            <a:off x="2057400" y="2015723"/>
            <a:ext cx="2371500" cy="3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3"/>
          </p:nvPr>
        </p:nvSpPr>
        <p:spPr>
          <a:xfrm>
            <a:off x="5962650" y="1690688"/>
            <a:ext cx="2286000" cy="2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4"/>
          </p:nvPr>
        </p:nvSpPr>
        <p:spPr>
          <a:xfrm>
            <a:off x="5962650" y="2015723"/>
            <a:ext cx="2371500" cy="3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5"/>
          </p:nvPr>
        </p:nvSpPr>
        <p:spPr>
          <a:xfrm>
            <a:off x="2057400" y="3555206"/>
            <a:ext cx="2286000" cy="2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6"/>
          </p:nvPr>
        </p:nvSpPr>
        <p:spPr>
          <a:xfrm>
            <a:off x="2057400" y="3875907"/>
            <a:ext cx="23715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7"/>
          </p:nvPr>
        </p:nvSpPr>
        <p:spPr>
          <a:xfrm>
            <a:off x="5962650" y="3555206"/>
            <a:ext cx="2286000" cy="2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ubTitle" idx="8"/>
          </p:nvPr>
        </p:nvSpPr>
        <p:spPr>
          <a:xfrm>
            <a:off x="5962650" y="3875907"/>
            <a:ext cx="23715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title" idx="9" hasCustomPrompt="1"/>
          </p:nvPr>
        </p:nvSpPr>
        <p:spPr>
          <a:xfrm>
            <a:off x="2057400" y="1316831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  <p:sp>
        <p:nvSpPr>
          <p:cNvPr id="101" name="Google Shape;101;p14"/>
          <p:cNvSpPr txBox="1">
            <a:spLocks noGrp="1"/>
          </p:cNvSpPr>
          <p:nvPr>
            <p:ph type="title" idx="13" hasCustomPrompt="1"/>
          </p:nvPr>
        </p:nvSpPr>
        <p:spPr>
          <a:xfrm>
            <a:off x="5962650" y="1316831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  <p:sp>
        <p:nvSpPr>
          <p:cNvPr id="102" name="Google Shape;102;p14"/>
          <p:cNvSpPr txBox="1">
            <a:spLocks noGrp="1"/>
          </p:cNvSpPr>
          <p:nvPr>
            <p:ph type="title" idx="14" hasCustomPrompt="1"/>
          </p:nvPr>
        </p:nvSpPr>
        <p:spPr>
          <a:xfrm>
            <a:off x="2057400" y="3183731"/>
            <a:ext cx="548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14"/>
          <p:cNvSpPr txBox="1">
            <a:spLocks noGrp="1"/>
          </p:cNvSpPr>
          <p:nvPr>
            <p:ph type="title" idx="15" hasCustomPrompt="1"/>
          </p:nvPr>
        </p:nvSpPr>
        <p:spPr>
          <a:xfrm>
            <a:off x="5962650" y="3183731"/>
            <a:ext cx="548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taatliches"/>
              <a:buNone/>
              <a:defRPr sz="25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_1_1_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oogle Shape;155;p20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156" name="Google Shape;156;p20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0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" name="Google Shape;158;p20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0"/>
          <p:cNvSpPr txBox="1">
            <a:spLocks noGrp="1"/>
          </p:cNvSpPr>
          <p:nvPr>
            <p:ph type="subTitle" idx="1"/>
          </p:nvPr>
        </p:nvSpPr>
        <p:spPr>
          <a:xfrm>
            <a:off x="723875" y="2664987"/>
            <a:ext cx="1755600" cy="2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0"/>
          <p:cNvSpPr txBox="1">
            <a:spLocks noGrp="1"/>
          </p:cNvSpPr>
          <p:nvPr>
            <p:ph type="subTitle" idx="2"/>
          </p:nvPr>
        </p:nvSpPr>
        <p:spPr>
          <a:xfrm>
            <a:off x="2704585" y="2665250"/>
            <a:ext cx="1755600" cy="2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0"/>
          <p:cNvSpPr txBox="1">
            <a:spLocks noGrp="1"/>
          </p:cNvSpPr>
          <p:nvPr>
            <p:ph type="subTitle" idx="3"/>
          </p:nvPr>
        </p:nvSpPr>
        <p:spPr>
          <a:xfrm>
            <a:off x="4685295" y="2669755"/>
            <a:ext cx="1755600" cy="2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0"/>
          <p:cNvSpPr txBox="1">
            <a:spLocks noGrp="1"/>
          </p:cNvSpPr>
          <p:nvPr>
            <p:ph type="subTitle" idx="4"/>
          </p:nvPr>
        </p:nvSpPr>
        <p:spPr>
          <a:xfrm>
            <a:off x="6666004" y="2669755"/>
            <a:ext cx="1755600" cy="2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taatliches"/>
              <a:buNone/>
              <a:defRPr sz="2000"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0"/>
          <p:cNvSpPr txBox="1">
            <a:spLocks noGrp="1"/>
          </p:cNvSpPr>
          <p:nvPr>
            <p:ph type="subTitle" idx="5"/>
          </p:nvPr>
        </p:nvSpPr>
        <p:spPr>
          <a:xfrm>
            <a:off x="708725" y="3025124"/>
            <a:ext cx="1785900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0"/>
          <p:cNvSpPr txBox="1">
            <a:spLocks noGrp="1"/>
          </p:cNvSpPr>
          <p:nvPr>
            <p:ph type="subTitle" idx="6"/>
          </p:nvPr>
        </p:nvSpPr>
        <p:spPr>
          <a:xfrm>
            <a:off x="2689435" y="3025124"/>
            <a:ext cx="1785900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0"/>
          <p:cNvSpPr txBox="1">
            <a:spLocks noGrp="1"/>
          </p:cNvSpPr>
          <p:nvPr>
            <p:ph type="subTitle" idx="7"/>
          </p:nvPr>
        </p:nvSpPr>
        <p:spPr>
          <a:xfrm>
            <a:off x="4670145" y="3025124"/>
            <a:ext cx="1785900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0"/>
          <p:cNvSpPr txBox="1">
            <a:spLocks noGrp="1"/>
          </p:cNvSpPr>
          <p:nvPr>
            <p:ph type="subTitle" idx="8"/>
          </p:nvPr>
        </p:nvSpPr>
        <p:spPr>
          <a:xfrm>
            <a:off x="6650854" y="3025124"/>
            <a:ext cx="1785900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16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113" name="Google Shape;113;p16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16"/>
          <p:cNvSpPr txBox="1">
            <a:spLocks noGrp="1"/>
          </p:cNvSpPr>
          <p:nvPr>
            <p:ph type="subTitle" idx="1"/>
          </p:nvPr>
        </p:nvSpPr>
        <p:spPr>
          <a:xfrm>
            <a:off x="851923" y="2364168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2"/>
          </p:nvPr>
        </p:nvSpPr>
        <p:spPr>
          <a:xfrm>
            <a:off x="1315423" y="2007529"/>
            <a:ext cx="1359000" cy="2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3F3F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ubTitle" idx="3"/>
          </p:nvPr>
        </p:nvSpPr>
        <p:spPr>
          <a:xfrm>
            <a:off x="3885750" y="2007529"/>
            <a:ext cx="1372500" cy="2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4"/>
          </p:nvPr>
        </p:nvSpPr>
        <p:spPr>
          <a:xfrm>
            <a:off x="3429000" y="2364168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5"/>
          </p:nvPr>
        </p:nvSpPr>
        <p:spPr>
          <a:xfrm>
            <a:off x="6463111" y="2007529"/>
            <a:ext cx="1372500" cy="2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6"/>
          </p:nvPr>
        </p:nvSpPr>
        <p:spPr>
          <a:xfrm>
            <a:off x="6006361" y="2364168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ubTitle" idx="7"/>
          </p:nvPr>
        </p:nvSpPr>
        <p:spPr>
          <a:xfrm>
            <a:off x="851923" y="4237541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8"/>
          </p:nvPr>
        </p:nvSpPr>
        <p:spPr>
          <a:xfrm>
            <a:off x="1315273" y="3885669"/>
            <a:ext cx="13593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9"/>
          </p:nvPr>
        </p:nvSpPr>
        <p:spPr>
          <a:xfrm>
            <a:off x="3885600" y="3885669"/>
            <a:ext cx="13728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13"/>
          </p:nvPr>
        </p:nvSpPr>
        <p:spPr>
          <a:xfrm>
            <a:off x="3429000" y="4237541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subTitle" idx="14"/>
          </p:nvPr>
        </p:nvSpPr>
        <p:spPr>
          <a:xfrm>
            <a:off x="6462961" y="3885669"/>
            <a:ext cx="13728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5"/>
          </p:nvPr>
        </p:nvSpPr>
        <p:spPr>
          <a:xfrm>
            <a:off x="6006361" y="4237541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16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788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oogle Shape;129;p17"/>
          <p:cNvGrpSpPr/>
          <p:nvPr/>
        </p:nvGrpSpPr>
        <p:grpSpPr>
          <a:xfrm>
            <a:off x="211" y="2468066"/>
            <a:ext cx="9144157" cy="2674842"/>
            <a:chOff x="211" y="2468066"/>
            <a:chExt cx="9144157" cy="2674842"/>
          </a:xfrm>
        </p:grpSpPr>
        <p:sp>
          <p:nvSpPr>
            <p:cNvPr id="130" name="Google Shape;130;p17"/>
            <p:cNvSpPr/>
            <p:nvPr/>
          </p:nvSpPr>
          <p:spPr>
            <a:xfrm>
              <a:off x="211" y="2468066"/>
              <a:ext cx="9144157" cy="2589077"/>
            </a:xfrm>
            <a:custGeom>
              <a:avLst/>
              <a:gdLst/>
              <a:ahLst/>
              <a:cxnLst/>
              <a:rect l="l" t="t" r="r" b="b"/>
              <a:pathLst>
                <a:path w="282860" h="80089" extrusionOk="0">
                  <a:moveTo>
                    <a:pt x="282859" y="0"/>
                  </a:moveTo>
                  <a:cubicBezTo>
                    <a:pt x="280047" y="1327"/>
                    <a:pt x="277222" y="2653"/>
                    <a:pt x="274078" y="3157"/>
                  </a:cubicBezTo>
                  <a:cubicBezTo>
                    <a:pt x="271253" y="3489"/>
                    <a:pt x="268441" y="3316"/>
                    <a:pt x="265788" y="3820"/>
                  </a:cubicBezTo>
                  <a:cubicBezTo>
                    <a:pt x="258161" y="5637"/>
                    <a:pt x="254514" y="13437"/>
                    <a:pt x="247377" y="16421"/>
                  </a:cubicBezTo>
                  <a:cubicBezTo>
                    <a:pt x="242403" y="18570"/>
                    <a:pt x="235944" y="18079"/>
                    <a:pt x="231792" y="21223"/>
                  </a:cubicBezTo>
                  <a:cubicBezTo>
                    <a:pt x="228144" y="24048"/>
                    <a:pt x="227322" y="28850"/>
                    <a:pt x="223833" y="31834"/>
                  </a:cubicBezTo>
                  <a:cubicBezTo>
                    <a:pt x="221353" y="33996"/>
                    <a:pt x="217705" y="34818"/>
                    <a:pt x="214058" y="34818"/>
                  </a:cubicBezTo>
                  <a:cubicBezTo>
                    <a:pt x="212400" y="34818"/>
                    <a:pt x="210569" y="34659"/>
                    <a:pt x="209084" y="34328"/>
                  </a:cubicBezTo>
                  <a:cubicBezTo>
                    <a:pt x="203778" y="33333"/>
                    <a:pt x="198963" y="31343"/>
                    <a:pt x="193830" y="30680"/>
                  </a:cubicBezTo>
                  <a:cubicBezTo>
                    <a:pt x="192331" y="30508"/>
                    <a:pt x="190845" y="30348"/>
                    <a:pt x="189347" y="30348"/>
                  </a:cubicBezTo>
                  <a:cubicBezTo>
                    <a:pt x="184041" y="30348"/>
                    <a:pt x="178735" y="31675"/>
                    <a:pt x="174265" y="34155"/>
                  </a:cubicBezTo>
                  <a:cubicBezTo>
                    <a:pt x="172103" y="35322"/>
                    <a:pt x="154701" y="47751"/>
                    <a:pt x="137285" y="62010"/>
                  </a:cubicBezTo>
                  <a:cubicBezTo>
                    <a:pt x="137285" y="62010"/>
                    <a:pt x="112255" y="43613"/>
                    <a:pt x="110425" y="42618"/>
                  </a:cubicBezTo>
                  <a:cubicBezTo>
                    <a:pt x="105955" y="40124"/>
                    <a:pt x="100649" y="38798"/>
                    <a:pt x="95343" y="38798"/>
                  </a:cubicBezTo>
                  <a:cubicBezTo>
                    <a:pt x="93845" y="38798"/>
                    <a:pt x="92518" y="38970"/>
                    <a:pt x="91033" y="39129"/>
                  </a:cubicBezTo>
                  <a:cubicBezTo>
                    <a:pt x="85727" y="39965"/>
                    <a:pt x="80912" y="41955"/>
                    <a:pt x="75779" y="42777"/>
                  </a:cubicBezTo>
                  <a:cubicBezTo>
                    <a:pt x="74121" y="43108"/>
                    <a:pt x="72463" y="43281"/>
                    <a:pt x="70632" y="43281"/>
                  </a:cubicBezTo>
                  <a:cubicBezTo>
                    <a:pt x="66985" y="43281"/>
                    <a:pt x="63337" y="42445"/>
                    <a:pt x="60857" y="40296"/>
                  </a:cubicBezTo>
                  <a:cubicBezTo>
                    <a:pt x="57368" y="37312"/>
                    <a:pt x="56705" y="32497"/>
                    <a:pt x="53057" y="29685"/>
                  </a:cubicBezTo>
                  <a:cubicBezTo>
                    <a:pt x="48746" y="26528"/>
                    <a:pt x="42287" y="27032"/>
                    <a:pt x="37313" y="24870"/>
                  </a:cubicBezTo>
                  <a:cubicBezTo>
                    <a:pt x="30177" y="21886"/>
                    <a:pt x="26701" y="14100"/>
                    <a:pt x="18902" y="12442"/>
                  </a:cubicBezTo>
                  <a:cubicBezTo>
                    <a:pt x="16249" y="11779"/>
                    <a:pt x="13437" y="12110"/>
                    <a:pt x="10784" y="11606"/>
                  </a:cubicBezTo>
                  <a:cubicBezTo>
                    <a:pt x="6805" y="11115"/>
                    <a:pt x="3317" y="9285"/>
                    <a:pt x="1" y="7468"/>
                  </a:cubicBezTo>
                  <a:lnTo>
                    <a:pt x="1" y="31171"/>
                  </a:lnTo>
                  <a:cubicBezTo>
                    <a:pt x="6633" y="33664"/>
                    <a:pt x="10453" y="40456"/>
                    <a:pt x="17416" y="43108"/>
                  </a:cubicBezTo>
                  <a:cubicBezTo>
                    <a:pt x="22881" y="45098"/>
                    <a:pt x="29845" y="44607"/>
                    <a:pt x="34328" y="47923"/>
                  </a:cubicBezTo>
                  <a:cubicBezTo>
                    <a:pt x="38308" y="50735"/>
                    <a:pt x="38971" y="55550"/>
                    <a:pt x="42778" y="58362"/>
                  </a:cubicBezTo>
                  <a:cubicBezTo>
                    <a:pt x="45603" y="60683"/>
                    <a:pt x="49410" y="61519"/>
                    <a:pt x="53389" y="61519"/>
                  </a:cubicBezTo>
                  <a:cubicBezTo>
                    <a:pt x="55219" y="61519"/>
                    <a:pt x="57037" y="61347"/>
                    <a:pt x="58867" y="61015"/>
                  </a:cubicBezTo>
                  <a:cubicBezTo>
                    <a:pt x="64332" y="60020"/>
                    <a:pt x="69637" y="58031"/>
                    <a:pt x="75275" y="57208"/>
                  </a:cubicBezTo>
                  <a:cubicBezTo>
                    <a:pt x="76774" y="57036"/>
                    <a:pt x="78432" y="57036"/>
                    <a:pt x="80090" y="57036"/>
                  </a:cubicBezTo>
                  <a:cubicBezTo>
                    <a:pt x="85727" y="57036"/>
                    <a:pt x="91364" y="58203"/>
                    <a:pt x="96166" y="60683"/>
                  </a:cubicBezTo>
                  <a:cubicBezTo>
                    <a:pt x="98155" y="61678"/>
                    <a:pt x="125188" y="80089"/>
                    <a:pt x="125188" y="80089"/>
                  </a:cubicBezTo>
                  <a:cubicBezTo>
                    <a:pt x="143917" y="65830"/>
                    <a:pt x="162659" y="53388"/>
                    <a:pt x="165140" y="52234"/>
                  </a:cubicBezTo>
                  <a:cubicBezTo>
                    <a:pt x="169954" y="49741"/>
                    <a:pt x="175592" y="48414"/>
                    <a:pt x="181229" y="48414"/>
                  </a:cubicBezTo>
                  <a:cubicBezTo>
                    <a:pt x="182887" y="48414"/>
                    <a:pt x="184545" y="48587"/>
                    <a:pt x="186031" y="48746"/>
                  </a:cubicBezTo>
                  <a:cubicBezTo>
                    <a:pt x="191668" y="49581"/>
                    <a:pt x="196974" y="51571"/>
                    <a:pt x="202452" y="52566"/>
                  </a:cubicBezTo>
                  <a:cubicBezTo>
                    <a:pt x="204269" y="52725"/>
                    <a:pt x="206099" y="52897"/>
                    <a:pt x="207916" y="52897"/>
                  </a:cubicBezTo>
                  <a:cubicBezTo>
                    <a:pt x="211896" y="52897"/>
                    <a:pt x="215875" y="52062"/>
                    <a:pt x="218528" y="49913"/>
                  </a:cubicBezTo>
                  <a:cubicBezTo>
                    <a:pt x="222348" y="46929"/>
                    <a:pt x="223011" y="42114"/>
                    <a:pt x="226990" y="39302"/>
                  </a:cubicBezTo>
                  <a:cubicBezTo>
                    <a:pt x="231460" y="36145"/>
                    <a:pt x="238424" y="36649"/>
                    <a:pt x="243902" y="34487"/>
                  </a:cubicBezTo>
                  <a:cubicBezTo>
                    <a:pt x="251529" y="31502"/>
                    <a:pt x="255508" y="23716"/>
                    <a:pt x="263626" y="22058"/>
                  </a:cubicBezTo>
                  <a:cubicBezTo>
                    <a:pt x="266610" y="21395"/>
                    <a:pt x="269595" y="21727"/>
                    <a:pt x="272579" y="21395"/>
                  </a:cubicBezTo>
                  <a:cubicBezTo>
                    <a:pt x="276399" y="20891"/>
                    <a:pt x="279715" y="19233"/>
                    <a:pt x="282859" y="17747"/>
                  </a:cubicBezTo>
                  <a:lnTo>
                    <a:pt x="2828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7"/>
            <p:cNvSpPr/>
            <p:nvPr/>
          </p:nvSpPr>
          <p:spPr>
            <a:xfrm>
              <a:off x="211" y="3041782"/>
              <a:ext cx="9144157" cy="2101126"/>
            </a:xfrm>
            <a:custGeom>
              <a:avLst/>
              <a:gdLst/>
              <a:ahLst/>
              <a:cxnLst/>
              <a:rect l="l" t="t" r="r" b="b"/>
              <a:pathLst>
                <a:path w="282860" h="64995" extrusionOk="0">
                  <a:moveTo>
                    <a:pt x="282859" y="0"/>
                  </a:moveTo>
                  <a:cubicBezTo>
                    <a:pt x="279715" y="1486"/>
                    <a:pt x="276399" y="3144"/>
                    <a:pt x="272579" y="3648"/>
                  </a:cubicBezTo>
                  <a:cubicBezTo>
                    <a:pt x="269595" y="3980"/>
                    <a:pt x="266610" y="3648"/>
                    <a:pt x="263626" y="4311"/>
                  </a:cubicBezTo>
                  <a:cubicBezTo>
                    <a:pt x="255508" y="5969"/>
                    <a:pt x="251529" y="13755"/>
                    <a:pt x="243902" y="16740"/>
                  </a:cubicBezTo>
                  <a:cubicBezTo>
                    <a:pt x="238424" y="18902"/>
                    <a:pt x="231460" y="18398"/>
                    <a:pt x="226990" y="21555"/>
                  </a:cubicBezTo>
                  <a:cubicBezTo>
                    <a:pt x="223011" y="24367"/>
                    <a:pt x="222348" y="29182"/>
                    <a:pt x="218528" y="32166"/>
                  </a:cubicBezTo>
                  <a:cubicBezTo>
                    <a:pt x="215875" y="34315"/>
                    <a:pt x="211896" y="35150"/>
                    <a:pt x="207916" y="35150"/>
                  </a:cubicBezTo>
                  <a:cubicBezTo>
                    <a:pt x="206099" y="35150"/>
                    <a:pt x="204269" y="34978"/>
                    <a:pt x="202452" y="34819"/>
                  </a:cubicBezTo>
                  <a:cubicBezTo>
                    <a:pt x="196974" y="33824"/>
                    <a:pt x="191668" y="31834"/>
                    <a:pt x="186031" y="30999"/>
                  </a:cubicBezTo>
                  <a:cubicBezTo>
                    <a:pt x="184545" y="30840"/>
                    <a:pt x="182887" y="30667"/>
                    <a:pt x="181229" y="30667"/>
                  </a:cubicBezTo>
                  <a:cubicBezTo>
                    <a:pt x="175592" y="30667"/>
                    <a:pt x="169954" y="31994"/>
                    <a:pt x="165140" y="34487"/>
                  </a:cubicBezTo>
                  <a:cubicBezTo>
                    <a:pt x="162659" y="35641"/>
                    <a:pt x="143917" y="48083"/>
                    <a:pt x="125188" y="62342"/>
                  </a:cubicBezTo>
                  <a:cubicBezTo>
                    <a:pt x="125188" y="62342"/>
                    <a:pt x="98155" y="43931"/>
                    <a:pt x="96166" y="42936"/>
                  </a:cubicBezTo>
                  <a:cubicBezTo>
                    <a:pt x="91364" y="40456"/>
                    <a:pt x="85727" y="39289"/>
                    <a:pt x="80090" y="39289"/>
                  </a:cubicBezTo>
                  <a:cubicBezTo>
                    <a:pt x="78432" y="39289"/>
                    <a:pt x="76774" y="39289"/>
                    <a:pt x="75275" y="39461"/>
                  </a:cubicBezTo>
                  <a:cubicBezTo>
                    <a:pt x="69637" y="40284"/>
                    <a:pt x="64332" y="42273"/>
                    <a:pt x="58867" y="43268"/>
                  </a:cubicBezTo>
                  <a:cubicBezTo>
                    <a:pt x="57037" y="43600"/>
                    <a:pt x="55219" y="43772"/>
                    <a:pt x="53389" y="43772"/>
                  </a:cubicBezTo>
                  <a:cubicBezTo>
                    <a:pt x="49410" y="43772"/>
                    <a:pt x="45603" y="42936"/>
                    <a:pt x="42778" y="40615"/>
                  </a:cubicBezTo>
                  <a:cubicBezTo>
                    <a:pt x="38971" y="37803"/>
                    <a:pt x="38308" y="32988"/>
                    <a:pt x="34328" y="30176"/>
                  </a:cubicBezTo>
                  <a:cubicBezTo>
                    <a:pt x="29845" y="26860"/>
                    <a:pt x="22881" y="27351"/>
                    <a:pt x="17416" y="25361"/>
                  </a:cubicBezTo>
                  <a:cubicBezTo>
                    <a:pt x="10453" y="22709"/>
                    <a:pt x="6633" y="15917"/>
                    <a:pt x="1" y="13424"/>
                  </a:cubicBezTo>
                  <a:lnTo>
                    <a:pt x="1" y="64995"/>
                  </a:lnTo>
                  <a:lnTo>
                    <a:pt x="282859" y="64995"/>
                  </a:lnTo>
                  <a:lnTo>
                    <a:pt x="2828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2" name="Google Shape;132;p17"/>
          <p:cNvSpPr txBox="1">
            <a:spLocks noGrp="1"/>
          </p:cNvSpPr>
          <p:nvPr>
            <p:ph type="subTitle" idx="1"/>
          </p:nvPr>
        </p:nvSpPr>
        <p:spPr>
          <a:xfrm>
            <a:off x="987725" y="2948550"/>
            <a:ext cx="2023500" cy="4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2"/>
          </p:nvPr>
        </p:nvSpPr>
        <p:spPr>
          <a:xfrm>
            <a:off x="1010825" y="3393844"/>
            <a:ext cx="1977300" cy="6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3"/>
          </p:nvPr>
        </p:nvSpPr>
        <p:spPr>
          <a:xfrm>
            <a:off x="3492888" y="2948550"/>
            <a:ext cx="2158200" cy="4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4"/>
          </p:nvPr>
        </p:nvSpPr>
        <p:spPr>
          <a:xfrm>
            <a:off x="3511641" y="3393844"/>
            <a:ext cx="2120700" cy="6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subTitle" idx="5"/>
          </p:nvPr>
        </p:nvSpPr>
        <p:spPr>
          <a:xfrm>
            <a:off x="6132752" y="2948550"/>
            <a:ext cx="2023500" cy="4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subTitle" idx="6"/>
          </p:nvPr>
        </p:nvSpPr>
        <p:spPr>
          <a:xfrm>
            <a:off x="6155856" y="3393844"/>
            <a:ext cx="1977300" cy="6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7"/>
          <p:cNvSpPr/>
          <p:nvPr/>
        </p:nvSpPr>
        <p:spPr>
          <a:xfrm>
            <a:off x="-219612" y="2875625"/>
            <a:ext cx="894125" cy="2448850"/>
          </a:xfrm>
          <a:custGeom>
            <a:avLst/>
            <a:gdLst/>
            <a:ahLst/>
            <a:cxnLst/>
            <a:rect l="l" t="t" r="r" b="b"/>
            <a:pathLst>
              <a:path w="35765" h="97954" extrusionOk="0">
                <a:moveTo>
                  <a:pt x="18693" y="0"/>
                </a:moveTo>
                <a:cubicBezTo>
                  <a:pt x="18693" y="48"/>
                  <a:pt x="18693" y="48"/>
                  <a:pt x="18645" y="48"/>
                </a:cubicBezTo>
                <a:cubicBezTo>
                  <a:pt x="18601" y="141"/>
                  <a:pt x="18553" y="233"/>
                  <a:pt x="18460" y="326"/>
                </a:cubicBezTo>
                <a:cubicBezTo>
                  <a:pt x="18368" y="463"/>
                  <a:pt x="18323" y="555"/>
                  <a:pt x="18231" y="648"/>
                </a:cubicBezTo>
                <a:cubicBezTo>
                  <a:pt x="18183" y="696"/>
                  <a:pt x="18183" y="740"/>
                  <a:pt x="18138" y="788"/>
                </a:cubicBezTo>
                <a:cubicBezTo>
                  <a:pt x="18090" y="881"/>
                  <a:pt x="17998" y="974"/>
                  <a:pt x="17953" y="1066"/>
                </a:cubicBezTo>
                <a:cubicBezTo>
                  <a:pt x="17905" y="1159"/>
                  <a:pt x="17861" y="1203"/>
                  <a:pt x="17861" y="1251"/>
                </a:cubicBezTo>
                <a:cubicBezTo>
                  <a:pt x="17812" y="1344"/>
                  <a:pt x="17720" y="1436"/>
                  <a:pt x="17676" y="1529"/>
                </a:cubicBezTo>
                <a:cubicBezTo>
                  <a:pt x="17627" y="1573"/>
                  <a:pt x="17627" y="1666"/>
                  <a:pt x="17583" y="1714"/>
                </a:cubicBezTo>
                <a:lnTo>
                  <a:pt x="17442" y="1991"/>
                </a:lnTo>
                <a:cubicBezTo>
                  <a:pt x="17398" y="2084"/>
                  <a:pt x="17350" y="2128"/>
                  <a:pt x="17305" y="2221"/>
                </a:cubicBezTo>
                <a:cubicBezTo>
                  <a:pt x="17257" y="2313"/>
                  <a:pt x="17213" y="2406"/>
                  <a:pt x="17213" y="2499"/>
                </a:cubicBezTo>
                <a:cubicBezTo>
                  <a:pt x="17165" y="2547"/>
                  <a:pt x="17120" y="2639"/>
                  <a:pt x="17072" y="2684"/>
                </a:cubicBezTo>
                <a:cubicBezTo>
                  <a:pt x="17072" y="2776"/>
                  <a:pt x="17028" y="2869"/>
                  <a:pt x="16980" y="2961"/>
                </a:cubicBezTo>
                <a:cubicBezTo>
                  <a:pt x="16935" y="3054"/>
                  <a:pt x="16935" y="3102"/>
                  <a:pt x="16887" y="3194"/>
                </a:cubicBezTo>
                <a:cubicBezTo>
                  <a:pt x="16843" y="3287"/>
                  <a:pt x="16795" y="3379"/>
                  <a:pt x="16795" y="3472"/>
                </a:cubicBezTo>
                <a:cubicBezTo>
                  <a:pt x="16750" y="3565"/>
                  <a:pt x="16702" y="3657"/>
                  <a:pt x="16702" y="3702"/>
                </a:cubicBezTo>
                <a:cubicBezTo>
                  <a:pt x="16658" y="3794"/>
                  <a:pt x="16658" y="3887"/>
                  <a:pt x="16609" y="3979"/>
                </a:cubicBezTo>
                <a:cubicBezTo>
                  <a:pt x="16565" y="4072"/>
                  <a:pt x="16565" y="4164"/>
                  <a:pt x="16517" y="4257"/>
                </a:cubicBezTo>
                <a:cubicBezTo>
                  <a:pt x="16517" y="4349"/>
                  <a:pt x="16473" y="4442"/>
                  <a:pt x="16473" y="4490"/>
                </a:cubicBezTo>
                <a:cubicBezTo>
                  <a:pt x="16424" y="4582"/>
                  <a:pt x="16424" y="4675"/>
                  <a:pt x="16380" y="4768"/>
                </a:cubicBezTo>
                <a:cubicBezTo>
                  <a:pt x="16380" y="4860"/>
                  <a:pt x="16332" y="4953"/>
                  <a:pt x="16332" y="5045"/>
                </a:cubicBezTo>
                <a:cubicBezTo>
                  <a:pt x="16287" y="5138"/>
                  <a:pt x="16287" y="5230"/>
                  <a:pt x="16287" y="5323"/>
                </a:cubicBezTo>
                <a:cubicBezTo>
                  <a:pt x="16239" y="5415"/>
                  <a:pt x="16239" y="5508"/>
                  <a:pt x="16239" y="5600"/>
                </a:cubicBezTo>
                <a:cubicBezTo>
                  <a:pt x="16195" y="5693"/>
                  <a:pt x="16195" y="5785"/>
                  <a:pt x="16195" y="5878"/>
                </a:cubicBezTo>
                <a:cubicBezTo>
                  <a:pt x="16147" y="5971"/>
                  <a:pt x="16147" y="6063"/>
                  <a:pt x="16147" y="6156"/>
                </a:cubicBezTo>
                <a:cubicBezTo>
                  <a:pt x="16147" y="6248"/>
                  <a:pt x="16102" y="6341"/>
                  <a:pt x="16102" y="6433"/>
                </a:cubicBezTo>
                <a:lnTo>
                  <a:pt x="16102" y="6711"/>
                </a:lnTo>
                <a:cubicBezTo>
                  <a:pt x="16054" y="6803"/>
                  <a:pt x="16054" y="6896"/>
                  <a:pt x="16054" y="6988"/>
                </a:cubicBezTo>
                <a:lnTo>
                  <a:pt x="16054" y="7266"/>
                </a:lnTo>
                <a:lnTo>
                  <a:pt x="16054" y="7588"/>
                </a:lnTo>
                <a:lnTo>
                  <a:pt x="16054" y="7821"/>
                </a:lnTo>
                <a:lnTo>
                  <a:pt x="16054" y="8284"/>
                </a:lnTo>
                <a:lnTo>
                  <a:pt x="16054" y="8421"/>
                </a:lnTo>
                <a:cubicBezTo>
                  <a:pt x="16147" y="9857"/>
                  <a:pt x="16473" y="11197"/>
                  <a:pt x="17028" y="12448"/>
                </a:cubicBezTo>
                <a:cubicBezTo>
                  <a:pt x="17535" y="13744"/>
                  <a:pt x="18323" y="14899"/>
                  <a:pt x="19249" y="15917"/>
                </a:cubicBezTo>
                <a:cubicBezTo>
                  <a:pt x="18323" y="16612"/>
                  <a:pt x="16750" y="17908"/>
                  <a:pt x="14899" y="19803"/>
                </a:cubicBezTo>
                <a:cubicBezTo>
                  <a:pt x="14481" y="20266"/>
                  <a:pt x="14018" y="20777"/>
                  <a:pt x="13556" y="21284"/>
                </a:cubicBezTo>
                <a:lnTo>
                  <a:pt x="12864" y="22117"/>
                </a:lnTo>
                <a:cubicBezTo>
                  <a:pt x="12723" y="22302"/>
                  <a:pt x="12538" y="22442"/>
                  <a:pt x="12401" y="22627"/>
                </a:cubicBezTo>
                <a:cubicBezTo>
                  <a:pt x="12260" y="22857"/>
                  <a:pt x="12075" y="23042"/>
                  <a:pt x="11938" y="23275"/>
                </a:cubicBezTo>
                <a:cubicBezTo>
                  <a:pt x="10507" y="25027"/>
                  <a:pt x="8988" y="27238"/>
                  <a:pt x="7512" y="29770"/>
                </a:cubicBezTo>
                <a:lnTo>
                  <a:pt x="7512" y="29770"/>
                </a:lnTo>
                <a:cubicBezTo>
                  <a:pt x="7560" y="29562"/>
                  <a:pt x="7638" y="29357"/>
                  <a:pt x="7681" y="29149"/>
                </a:cubicBezTo>
                <a:cubicBezTo>
                  <a:pt x="8374" y="26792"/>
                  <a:pt x="8329" y="24201"/>
                  <a:pt x="7448" y="21746"/>
                </a:cubicBezTo>
                <a:cubicBezTo>
                  <a:pt x="6430" y="18785"/>
                  <a:pt x="4350" y="16427"/>
                  <a:pt x="1803" y="15039"/>
                </a:cubicBezTo>
                <a:cubicBezTo>
                  <a:pt x="1803" y="15039"/>
                  <a:pt x="1759" y="15084"/>
                  <a:pt x="1759" y="15132"/>
                </a:cubicBezTo>
                <a:cubicBezTo>
                  <a:pt x="693" y="17815"/>
                  <a:pt x="508" y="20869"/>
                  <a:pt x="1574" y="23830"/>
                </a:cubicBezTo>
                <a:cubicBezTo>
                  <a:pt x="2544" y="26607"/>
                  <a:pt x="4443" y="28827"/>
                  <a:pt x="6756" y="30260"/>
                </a:cubicBezTo>
                <a:cubicBezTo>
                  <a:pt x="6893" y="30352"/>
                  <a:pt x="6986" y="30401"/>
                  <a:pt x="7126" y="30493"/>
                </a:cubicBezTo>
                <a:cubicBezTo>
                  <a:pt x="7078" y="30538"/>
                  <a:pt x="7078" y="30586"/>
                  <a:pt x="7034" y="30678"/>
                </a:cubicBezTo>
                <a:cubicBezTo>
                  <a:pt x="6478" y="31696"/>
                  <a:pt x="5923" y="32758"/>
                  <a:pt x="5412" y="33917"/>
                </a:cubicBezTo>
                <a:cubicBezTo>
                  <a:pt x="1988" y="41413"/>
                  <a:pt x="278" y="49741"/>
                  <a:pt x="278" y="58717"/>
                </a:cubicBezTo>
                <a:cubicBezTo>
                  <a:pt x="278" y="75789"/>
                  <a:pt x="6245" y="89995"/>
                  <a:pt x="9347" y="97953"/>
                </a:cubicBezTo>
                <a:lnTo>
                  <a:pt x="9069" y="94900"/>
                </a:lnTo>
                <a:cubicBezTo>
                  <a:pt x="1" y="72690"/>
                  <a:pt x="1" y="55893"/>
                  <a:pt x="2821" y="44004"/>
                </a:cubicBezTo>
                <a:lnTo>
                  <a:pt x="2821" y="44004"/>
                </a:lnTo>
                <a:cubicBezTo>
                  <a:pt x="4562" y="44906"/>
                  <a:pt x="6483" y="45405"/>
                  <a:pt x="8490" y="45405"/>
                </a:cubicBezTo>
                <a:cubicBezTo>
                  <a:pt x="9363" y="45405"/>
                  <a:pt x="10252" y="45311"/>
                  <a:pt x="11150" y="45114"/>
                </a:cubicBezTo>
                <a:cubicBezTo>
                  <a:pt x="14203" y="44466"/>
                  <a:pt x="16795" y="42708"/>
                  <a:pt x="18508" y="40347"/>
                </a:cubicBezTo>
                <a:cubicBezTo>
                  <a:pt x="16674" y="39315"/>
                  <a:pt x="14577" y="38738"/>
                  <a:pt x="12390" y="38738"/>
                </a:cubicBezTo>
                <a:cubicBezTo>
                  <a:pt x="11540" y="38738"/>
                  <a:pt x="10677" y="38825"/>
                  <a:pt x="9810" y="39007"/>
                </a:cubicBezTo>
                <a:cubicBezTo>
                  <a:pt x="7078" y="39606"/>
                  <a:pt x="4765" y="41042"/>
                  <a:pt x="3099" y="42986"/>
                </a:cubicBezTo>
                <a:cubicBezTo>
                  <a:pt x="3932" y="39699"/>
                  <a:pt x="4998" y="36830"/>
                  <a:pt x="6153" y="34332"/>
                </a:cubicBezTo>
                <a:cubicBezTo>
                  <a:pt x="6663" y="33177"/>
                  <a:pt x="7219" y="32018"/>
                  <a:pt x="7818" y="31000"/>
                </a:cubicBezTo>
                <a:cubicBezTo>
                  <a:pt x="9810" y="32944"/>
                  <a:pt x="12445" y="34287"/>
                  <a:pt x="15455" y="34565"/>
                </a:cubicBezTo>
                <a:cubicBezTo>
                  <a:pt x="15824" y="34597"/>
                  <a:pt x="16192" y="34613"/>
                  <a:pt x="16557" y="34613"/>
                </a:cubicBezTo>
                <a:cubicBezTo>
                  <a:pt x="19298" y="34613"/>
                  <a:pt x="21878" y="33710"/>
                  <a:pt x="23920" y="32159"/>
                </a:cubicBezTo>
                <a:cubicBezTo>
                  <a:pt x="21932" y="30030"/>
                  <a:pt x="19156" y="28594"/>
                  <a:pt x="16010" y="28317"/>
                </a:cubicBezTo>
                <a:cubicBezTo>
                  <a:pt x="15664" y="28289"/>
                  <a:pt x="15322" y="28275"/>
                  <a:pt x="14982" y="28275"/>
                </a:cubicBezTo>
                <a:cubicBezTo>
                  <a:pt x="12502" y="28275"/>
                  <a:pt x="10190" y="29000"/>
                  <a:pt x="8237" y="30260"/>
                </a:cubicBezTo>
                <a:cubicBezTo>
                  <a:pt x="9532" y="27902"/>
                  <a:pt x="10965" y="25866"/>
                  <a:pt x="12308" y="24152"/>
                </a:cubicBezTo>
                <a:cubicBezTo>
                  <a:pt x="12353" y="24060"/>
                  <a:pt x="12401" y="24015"/>
                  <a:pt x="12445" y="23967"/>
                </a:cubicBezTo>
                <a:cubicBezTo>
                  <a:pt x="12445" y="23923"/>
                  <a:pt x="12493" y="23923"/>
                  <a:pt x="12493" y="23923"/>
                </a:cubicBezTo>
                <a:lnTo>
                  <a:pt x="12493" y="23875"/>
                </a:lnTo>
                <a:cubicBezTo>
                  <a:pt x="13881" y="25170"/>
                  <a:pt x="15684" y="26003"/>
                  <a:pt x="17720" y="26096"/>
                </a:cubicBezTo>
                <a:cubicBezTo>
                  <a:pt x="17847" y="26101"/>
                  <a:pt x="17973" y="26104"/>
                  <a:pt x="18098" y="26104"/>
                </a:cubicBezTo>
                <a:cubicBezTo>
                  <a:pt x="20078" y="26104"/>
                  <a:pt x="21883" y="25424"/>
                  <a:pt x="23320" y="24293"/>
                </a:cubicBezTo>
                <a:cubicBezTo>
                  <a:pt x="21932" y="22905"/>
                  <a:pt x="20033" y="22024"/>
                  <a:pt x="17953" y="21932"/>
                </a:cubicBezTo>
                <a:cubicBezTo>
                  <a:pt x="17809" y="21924"/>
                  <a:pt x="17667" y="21921"/>
                  <a:pt x="17525" y="21921"/>
                </a:cubicBezTo>
                <a:cubicBezTo>
                  <a:pt x="15838" y="21921"/>
                  <a:pt x="14281" y="22422"/>
                  <a:pt x="13000" y="23275"/>
                </a:cubicBezTo>
                <a:cubicBezTo>
                  <a:pt x="15917" y="19711"/>
                  <a:pt x="18553" y="17538"/>
                  <a:pt x="19804" y="16564"/>
                </a:cubicBezTo>
                <a:cubicBezTo>
                  <a:pt x="21562" y="18833"/>
                  <a:pt x="24061" y="20543"/>
                  <a:pt x="27066" y="21147"/>
                </a:cubicBezTo>
                <a:cubicBezTo>
                  <a:pt x="27929" y="21327"/>
                  <a:pt x="28788" y="21414"/>
                  <a:pt x="29634" y="21414"/>
                </a:cubicBezTo>
                <a:cubicBezTo>
                  <a:pt x="31827" y="21414"/>
                  <a:pt x="33929" y="20827"/>
                  <a:pt x="35765" y="19759"/>
                </a:cubicBezTo>
                <a:cubicBezTo>
                  <a:pt x="34007" y="17445"/>
                  <a:pt x="31464" y="15687"/>
                  <a:pt x="28362" y="15039"/>
                </a:cubicBezTo>
                <a:cubicBezTo>
                  <a:pt x="27577" y="14854"/>
                  <a:pt x="26789" y="14806"/>
                  <a:pt x="26004" y="14762"/>
                </a:cubicBezTo>
                <a:cubicBezTo>
                  <a:pt x="26696" y="14392"/>
                  <a:pt x="27344" y="13929"/>
                  <a:pt x="27947" y="13418"/>
                </a:cubicBezTo>
                <a:cubicBezTo>
                  <a:pt x="30305" y="11338"/>
                  <a:pt x="31741" y="8562"/>
                  <a:pt x="32111" y="5645"/>
                </a:cubicBezTo>
                <a:cubicBezTo>
                  <a:pt x="29195" y="5645"/>
                  <a:pt x="26233" y="6618"/>
                  <a:pt x="23827" y="8699"/>
                </a:cubicBezTo>
                <a:cubicBezTo>
                  <a:pt x="23228" y="9209"/>
                  <a:pt x="22717" y="9765"/>
                  <a:pt x="22254" y="10364"/>
                </a:cubicBezTo>
                <a:cubicBezTo>
                  <a:pt x="22347" y="9624"/>
                  <a:pt x="22347" y="8839"/>
                  <a:pt x="22302" y="8051"/>
                </a:cubicBezTo>
                <a:cubicBezTo>
                  <a:pt x="22302" y="7636"/>
                  <a:pt x="22254" y="7266"/>
                  <a:pt x="22210" y="6848"/>
                </a:cubicBezTo>
                <a:cubicBezTo>
                  <a:pt x="21884" y="4997"/>
                  <a:pt x="21192" y="3287"/>
                  <a:pt x="20174" y="1806"/>
                </a:cubicBezTo>
                <a:cubicBezTo>
                  <a:pt x="19756" y="1159"/>
                  <a:pt x="19249" y="555"/>
                  <a:pt x="186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346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400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 sz="28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  <a:defRPr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8" r:id="rId4"/>
    <p:sldLayoutId id="2147483659" r:id="rId5"/>
    <p:sldLayoutId id="2147483660" r:id="rId6"/>
    <p:sldLayoutId id="2147483666" r:id="rId7"/>
    <p:sldLayoutId id="2147483680" r:id="rId8"/>
    <p:sldLayoutId id="214748368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oogle Shape;276;p33"/>
          <p:cNvGrpSpPr/>
          <p:nvPr/>
        </p:nvGrpSpPr>
        <p:grpSpPr>
          <a:xfrm>
            <a:off x="7726675" y="2737075"/>
            <a:ext cx="535300" cy="194950"/>
            <a:chOff x="5054325" y="1441125"/>
            <a:chExt cx="535300" cy="194950"/>
          </a:xfrm>
        </p:grpSpPr>
        <p:sp>
          <p:nvSpPr>
            <p:cNvPr id="277" name="Google Shape;277;p33"/>
            <p:cNvSpPr/>
            <p:nvPr/>
          </p:nvSpPr>
          <p:spPr>
            <a:xfrm>
              <a:off x="5054325" y="1441125"/>
              <a:ext cx="535300" cy="194950"/>
            </a:xfrm>
            <a:custGeom>
              <a:avLst/>
              <a:gdLst/>
              <a:ahLst/>
              <a:cxnLst/>
              <a:rect l="l" t="t" r="r" b="b"/>
              <a:pathLst>
                <a:path w="21412" h="7798" extrusionOk="0">
                  <a:moveTo>
                    <a:pt x="10492" y="1"/>
                  </a:moveTo>
                  <a:cubicBezTo>
                    <a:pt x="8476" y="1"/>
                    <a:pt x="6692" y="1553"/>
                    <a:pt x="6477" y="3337"/>
                  </a:cubicBezTo>
                  <a:cubicBezTo>
                    <a:pt x="6031" y="3123"/>
                    <a:pt x="5799" y="3123"/>
                    <a:pt x="5353" y="3123"/>
                  </a:cubicBezTo>
                  <a:cubicBezTo>
                    <a:pt x="3801" y="3123"/>
                    <a:pt x="2677" y="4229"/>
                    <a:pt x="2463" y="5568"/>
                  </a:cubicBezTo>
                  <a:lnTo>
                    <a:pt x="2017" y="5568"/>
                  </a:lnTo>
                  <a:cubicBezTo>
                    <a:pt x="893" y="5568"/>
                    <a:pt x="1" y="6460"/>
                    <a:pt x="1" y="7584"/>
                  </a:cubicBezTo>
                  <a:lnTo>
                    <a:pt x="1" y="7798"/>
                  </a:lnTo>
                  <a:lnTo>
                    <a:pt x="21412" y="7798"/>
                  </a:lnTo>
                  <a:lnTo>
                    <a:pt x="21412" y="7584"/>
                  </a:lnTo>
                  <a:cubicBezTo>
                    <a:pt x="21412" y="6460"/>
                    <a:pt x="20520" y="5568"/>
                    <a:pt x="19413" y="5568"/>
                  </a:cubicBezTo>
                  <a:lnTo>
                    <a:pt x="18967" y="5568"/>
                  </a:lnTo>
                  <a:cubicBezTo>
                    <a:pt x="18735" y="4015"/>
                    <a:pt x="17397" y="2891"/>
                    <a:pt x="15845" y="2891"/>
                  </a:cubicBezTo>
                  <a:cubicBezTo>
                    <a:pt x="15399" y="2891"/>
                    <a:pt x="14721" y="2891"/>
                    <a:pt x="14275" y="3337"/>
                  </a:cubicBezTo>
                  <a:cubicBezTo>
                    <a:pt x="14061" y="1339"/>
                    <a:pt x="12276" y="1"/>
                    <a:pt x="10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3"/>
            <p:cNvSpPr/>
            <p:nvPr/>
          </p:nvSpPr>
          <p:spPr>
            <a:xfrm>
              <a:off x="5127025" y="1513400"/>
              <a:ext cx="339950" cy="122675"/>
            </a:xfrm>
            <a:custGeom>
              <a:avLst/>
              <a:gdLst/>
              <a:ahLst/>
              <a:cxnLst/>
              <a:rect l="l" t="t" r="r" b="b"/>
              <a:pathLst>
                <a:path w="13598" h="4907" extrusionOk="0">
                  <a:moveTo>
                    <a:pt x="6692" y="0"/>
                  </a:moveTo>
                  <a:cubicBezTo>
                    <a:pt x="5354" y="0"/>
                    <a:pt x="4462" y="892"/>
                    <a:pt x="4230" y="2016"/>
                  </a:cubicBezTo>
                  <a:cubicBezTo>
                    <a:pt x="4016" y="2016"/>
                    <a:pt x="3784" y="1784"/>
                    <a:pt x="3338" y="1784"/>
                  </a:cubicBezTo>
                  <a:cubicBezTo>
                    <a:pt x="2445" y="1784"/>
                    <a:pt x="1785" y="2462"/>
                    <a:pt x="1553" y="3355"/>
                  </a:cubicBezTo>
                  <a:lnTo>
                    <a:pt x="1339" y="3355"/>
                  </a:lnTo>
                  <a:cubicBezTo>
                    <a:pt x="661" y="3355"/>
                    <a:pt x="1" y="4015"/>
                    <a:pt x="1" y="4693"/>
                  </a:cubicBezTo>
                  <a:lnTo>
                    <a:pt x="1" y="4907"/>
                  </a:lnTo>
                  <a:lnTo>
                    <a:pt x="13597" y="4907"/>
                  </a:lnTo>
                  <a:lnTo>
                    <a:pt x="13597" y="4693"/>
                  </a:lnTo>
                  <a:cubicBezTo>
                    <a:pt x="13597" y="4015"/>
                    <a:pt x="13151" y="3355"/>
                    <a:pt x="12491" y="3355"/>
                  </a:cubicBezTo>
                  <a:cubicBezTo>
                    <a:pt x="12259" y="3355"/>
                    <a:pt x="12259" y="3355"/>
                    <a:pt x="12045" y="3569"/>
                  </a:cubicBezTo>
                  <a:cubicBezTo>
                    <a:pt x="12045" y="2462"/>
                    <a:pt x="11153" y="1784"/>
                    <a:pt x="10260" y="1784"/>
                  </a:cubicBezTo>
                  <a:cubicBezTo>
                    <a:pt x="9814" y="1784"/>
                    <a:pt x="9582" y="1784"/>
                    <a:pt x="9136" y="2016"/>
                  </a:cubicBezTo>
                  <a:cubicBezTo>
                    <a:pt x="8922" y="892"/>
                    <a:pt x="8030" y="0"/>
                    <a:pt x="6692" y="0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9" name="Google Shape;279;p33"/>
          <p:cNvGrpSpPr/>
          <p:nvPr/>
        </p:nvGrpSpPr>
        <p:grpSpPr>
          <a:xfrm>
            <a:off x="5221600" y="1845625"/>
            <a:ext cx="535300" cy="194950"/>
            <a:chOff x="5054325" y="1441125"/>
            <a:chExt cx="535300" cy="194950"/>
          </a:xfrm>
        </p:grpSpPr>
        <p:sp>
          <p:nvSpPr>
            <p:cNvPr id="280" name="Google Shape;280;p33"/>
            <p:cNvSpPr/>
            <p:nvPr/>
          </p:nvSpPr>
          <p:spPr>
            <a:xfrm>
              <a:off x="5054325" y="1441125"/>
              <a:ext cx="535300" cy="194950"/>
            </a:xfrm>
            <a:custGeom>
              <a:avLst/>
              <a:gdLst/>
              <a:ahLst/>
              <a:cxnLst/>
              <a:rect l="l" t="t" r="r" b="b"/>
              <a:pathLst>
                <a:path w="21412" h="7798" extrusionOk="0">
                  <a:moveTo>
                    <a:pt x="10492" y="1"/>
                  </a:moveTo>
                  <a:cubicBezTo>
                    <a:pt x="8476" y="1"/>
                    <a:pt x="6692" y="1553"/>
                    <a:pt x="6477" y="3337"/>
                  </a:cubicBezTo>
                  <a:cubicBezTo>
                    <a:pt x="6031" y="3123"/>
                    <a:pt x="5799" y="3123"/>
                    <a:pt x="5353" y="3123"/>
                  </a:cubicBezTo>
                  <a:cubicBezTo>
                    <a:pt x="3801" y="3123"/>
                    <a:pt x="2677" y="4229"/>
                    <a:pt x="2463" y="5568"/>
                  </a:cubicBezTo>
                  <a:lnTo>
                    <a:pt x="2017" y="5568"/>
                  </a:lnTo>
                  <a:cubicBezTo>
                    <a:pt x="893" y="5568"/>
                    <a:pt x="1" y="6460"/>
                    <a:pt x="1" y="7584"/>
                  </a:cubicBezTo>
                  <a:lnTo>
                    <a:pt x="1" y="7798"/>
                  </a:lnTo>
                  <a:lnTo>
                    <a:pt x="21412" y="7798"/>
                  </a:lnTo>
                  <a:lnTo>
                    <a:pt x="21412" y="7584"/>
                  </a:lnTo>
                  <a:cubicBezTo>
                    <a:pt x="21412" y="6460"/>
                    <a:pt x="20520" y="5568"/>
                    <a:pt x="19413" y="5568"/>
                  </a:cubicBezTo>
                  <a:lnTo>
                    <a:pt x="18967" y="5568"/>
                  </a:lnTo>
                  <a:cubicBezTo>
                    <a:pt x="18735" y="4015"/>
                    <a:pt x="17397" y="2891"/>
                    <a:pt x="15845" y="2891"/>
                  </a:cubicBezTo>
                  <a:cubicBezTo>
                    <a:pt x="15399" y="2891"/>
                    <a:pt x="14721" y="2891"/>
                    <a:pt x="14275" y="3337"/>
                  </a:cubicBezTo>
                  <a:cubicBezTo>
                    <a:pt x="14061" y="1339"/>
                    <a:pt x="12276" y="1"/>
                    <a:pt x="10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3"/>
            <p:cNvSpPr/>
            <p:nvPr/>
          </p:nvSpPr>
          <p:spPr>
            <a:xfrm>
              <a:off x="5127025" y="1513400"/>
              <a:ext cx="339950" cy="122675"/>
            </a:xfrm>
            <a:custGeom>
              <a:avLst/>
              <a:gdLst/>
              <a:ahLst/>
              <a:cxnLst/>
              <a:rect l="l" t="t" r="r" b="b"/>
              <a:pathLst>
                <a:path w="13598" h="4907" extrusionOk="0">
                  <a:moveTo>
                    <a:pt x="6692" y="0"/>
                  </a:moveTo>
                  <a:cubicBezTo>
                    <a:pt x="5354" y="0"/>
                    <a:pt x="4462" y="892"/>
                    <a:pt x="4230" y="2016"/>
                  </a:cubicBezTo>
                  <a:cubicBezTo>
                    <a:pt x="4016" y="2016"/>
                    <a:pt x="3784" y="1784"/>
                    <a:pt x="3338" y="1784"/>
                  </a:cubicBezTo>
                  <a:cubicBezTo>
                    <a:pt x="2445" y="1784"/>
                    <a:pt x="1785" y="2462"/>
                    <a:pt x="1553" y="3355"/>
                  </a:cubicBezTo>
                  <a:lnTo>
                    <a:pt x="1339" y="3355"/>
                  </a:lnTo>
                  <a:cubicBezTo>
                    <a:pt x="661" y="3355"/>
                    <a:pt x="1" y="4015"/>
                    <a:pt x="1" y="4693"/>
                  </a:cubicBezTo>
                  <a:lnTo>
                    <a:pt x="1" y="4907"/>
                  </a:lnTo>
                  <a:lnTo>
                    <a:pt x="13597" y="4907"/>
                  </a:lnTo>
                  <a:lnTo>
                    <a:pt x="13597" y="4693"/>
                  </a:lnTo>
                  <a:cubicBezTo>
                    <a:pt x="13597" y="4015"/>
                    <a:pt x="13151" y="3355"/>
                    <a:pt x="12491" y="3355"/>
                  </a:cubicBezTo>
                  <a:cubicBezTo>
                    <a:pt x="12259" y="3355"/>
                    <a:pt x="12259" y="3355"/>
                    <a:pt x="12045" y="3569"/>
                  </a:cubicBezTo>
                  <a:cubicBezTo>
                    <a:pt x="12045" y="2462"/>
                    <a:pt x="11153" y="1784"/>
                    <a:pt x="10260" y="1784"/>
                  </a:cubicBezTo>
                  <a:cubicBezTo>
                    <a:pt x="9814" y="1784"/>
                    <a:pt x="9582" y="1784"/>
                    <a:pt x="9136" y="2016"/>
                  </a:cubicBezTo>
                  <a:cubicBezTo>
                    <a:pt x="8922" y="892"/>
                    <a:pt x="8030" y="0"/>
                    <a:pt x="6692" y="0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2" name="Google Shape;282;p33"/>
          <p:cNvGrpSpPr/>
          <p:nvPr/>
        </p:nvGrpSpPr>
        <p:grpSpPr>
          <a:xfrm>
            <a:off x="6803675" y="1785450"/>
            <a:ext cx="535300" cy="194950"/>
            <a:chOff x="5054325" y="1441125"/>
            <a:chExt cx="535300" cy="194950"/>
          </a:xfrm>
        </p:grpSpPr>
        <p:sp>
          <p:nvSpPr>
            <p:cNvPr id="283" name="Google Shape;283;p33"/>
            <p:cNvSpPr/>
            <p:nvPr/>
          </p:nvSpPr>
          <p:spPr>
            <a:xfrm>
              <a:off x="5054325" y="1441125"/>
              <a:ext cx="535300" cy="194950"/>
            </a:xfrm>
            <a:custGeom>
              <a:avLst/>
              <a:gdLst/>
              <a:ahLst/>
              <a:cxnLst/>
              <a:rect l="l" t="t" r="r" b="b"/>
              <a:pathLst>
                <a:path w="21412" h="7798" extrusionOk="0">
                  <a:moveTo>
                    <a:pt x="10492" y="1"/>
                  </a:moveTo>
                  <a:cubicBezTo>
                    <a:pt x="8476" y="1"/>
                    <a:pt x="6692" y="1553"/>
                    <a:pt x="6477" y="3337"/>
                  </a:cubicBezTo>
                  <a:cubicBezTo>
                    <a:pt x="6031" y="3123"/>
                    <a:pt x="5799" y="3123"/>
                    <a:pt x="5353" y="3123"/>
                  </a:cubicBezTo>
                  <a:cubicBezTo>
                    <a:pt x="3801" y="3123"/>
                    <a:pt x="2677" y="4229"/>
                    <a:pt x="2463" y="5568"/>
                  </a:cubicBezTo>
                  <a:lnTo>
                    <a:pt x="2017" y="5568"/>
                  </a:lnTo>
                  <a:cubicBezTo>
                    <a:pt x="893" y="5568"/>
                    <a:pt x="1" y="6460"/>
                    <a:pt x="1" y="7584"/>
                  </a:cubicBezTo>
                  <a:lnTo>
                    <a:pt x="1" y="7798"/>
                  </a:lnTo>
                  <a:lnTo>
                    <a:pt x="21412" y="7798"/>
                  </a:lnTo>
                  <a:lnTo>
                    <a:pt x="21412" y="7584"/>
                  </a:lnTo>
                  <a:cubicBezTo>
                    <a:pt x="21412" y="6460"/>
                    <a:pt x="20520" y="5568"/>
                    <a:pt x="19413" y="5568"/>
                  </a:cubicBezTo>
                  <a:lnTo>
                    <a:pt x="18967" y="5568"/>
                  </a:lnTo>
                  <a:cubicBezTo>
                    <a:pt x="18735" y="4015"/>
                    <a:pt x="17397" y="2891"/>
                    <a:pt x="15845" y="2891"/>
                  </a:cubicBezTo>
                  <a:cubicBezTo>
                    <a:pt x="15399" y="2891"/>
                    <a:pt x="14721" y="2891"/>
                    <a:pt x="14275" y="3337"/>
                  </a:cubicBezTo>
                  <a:cubicBezTo>
                    <a:pt x="14061" y="1339"/>
                    <a:pt x="12276" y="1"/>
                    <a:pt x="10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3"/>
            <p:cNvSpPr/>
            <p:nvPr/>
          </p:nvSpPr>
          <p:spPr>
            <a:xfrm>
              <a:off x="5127025" y="1513400"/>
              <a:ext cx="339950" cy="122675"/>
            </a:xfrm>
            <a:custGeom>
              <a:avLst/>
              <a:gdLst/>
              <a:ahLst/>
              <a:cxnLst/>
              <a:rect l="l" t="t" r="r" b="b"/>
              <a:pathLst>
                <a:path w="13598" h="4907" extrusionOk="0">
                  <a:moveTo>
                    <a:pt x="6692" y="0"/>
                  </a:moveTo>
                  <a:cubicBezTo>
                    <a:pt x="5354" y="0"/>
                    <a:pt x="4462" y="892"/>
                    <a:pt x="4230" y="2016"/>
                  </a:cubicBezTo>
                  <a:cubicBezTo>
                    <a:pt x="4016" y="2016"/>
                    <a:pt x="3784" y="1784"/>
                    <a:pt x="3338" y="1784"/>
                  </a:cubicBezTo>
                  <a:cubicBezTo>
                    <a:pt x="2445" y="1784"/>
                    <a:pt x="1785" y="2462"/>
                    <a:pt x="1553" y="3355"/>
                  </a:cubicBezTo>
                  <a:lnTo>
                    <a:pt x="1339" y="3355"/>
                  </a:lnTo>
                  <a:cubicBezTo>
                    <a:pt x="661" y="3355"/>
                    <a:pt x="1" y="4015"/>
                    <a:pt x="1" y="4693"/>
                  </a:cubicBezTo>
                  <a:lnTo>
                    <a:pt x="1" y="4907"/>
                  </a:lnTo>
                  <a:lnTo>
                    <a:pt x="13597" y="4907"/>
                  </a:lnTo>
                  <a:lnTo>
                    <a:pt x="13597" y="4693"/>
                  </a:lnTo>
                  <a:cubicBezTo>
                    <a:pt x="13597" y="4015"/>
                    <a:pt x="13151" y="3355"/>
                    <a:pt x="12491" y="3355"/>
                  </a:cubicBezTo>
                  <a:cubicBezTo>
                    <a:pt x="12259" y="3355"/>
                    <a:pt x="12259" y="3355"/>
                    <a:pt x="12045" y="3569"/>
                  </a:cubicBezTo>
                  <a:cubicBezTo>
                    <a:pt x="12045" y="2462"/>
                    <a:pt x="11153" y="1784"/>
                    <a:pt x="10260" y="1784"/>
                  </a:cubicBezTo>
                  <a:cubicBezTo>
                    <a:pt x="9814" y="1784"/>
                    <a:pt x="9582" y="1784"/>
                    <a:pt x="9136" y="2016"/>
                  </a:cubicBezTo>
                  <a:cubicBezTo>
                    <a:pt x="8922" y="892"/>
                    <a:pt x="8030" y="0"/>
                    <a:pt x="6692" y="0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5" name="Google Shape;285;p33"/>
          <p:cNvSpPr txBox="1">
            <a:spLocks noGrp="1"/>
          </p:cNvSpPr>
          <p:nvPr>
            <p:ph type="ctrTitle"/>
          </p:nvPr>
        </p:nvSpPr>
        <p:spPr>
          <a:xfrm>
            <a:off x="294596" y="1465417"/>
            <a:ext cx="5334377" cy="89476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3000" dirty="0"/>
              <a:t>РЕГЛАМЕНТ (ЕС) </a:t>
            </a:r>
            <a:r>
              <a:rPr lang="ru-RU" sz="3000" dirty="0" smtClean="0"/>
              <a:t>2019/2088</a:t>
            </a:r>
            <a:endParaRPr sz="3000" dirty="0"/>
          </a:p>
        </p:txBody>
      </p:sp>
      <p:sp>
        <p:nvSpPr>
          <p:cNvPr id="286" name="Google Shape;286;p33"/>
          <p:cNvSpPr txBox="1">
            <a:spLocks noGrp="1"/>
          </p:cNvSpPr>
          <p:nvPr>
            <p:ph type="subTitle" idx="1"/>
          </p:nvPr>
        </p:nvSpPr>
        <p:spPr>
          <a:xfrm>
            <a:off x="941566" y="2127967"/>
            <a:ext cx="4008338" cy="16644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bg-BG" b="1" dirty="0"/>
              <a:t>н</a:t>
            </a:r>
            <a:r>
              <a:rPr lang="bg-BG" b="1" dirty="0" smtClean="0"/>
              <a:t>а Европейския парламент и на Съвета от </a:t>
            </a:r>
            <a:r>
              <a:rPr lang="ru-RU" b="1" dirty="0" smtClean="0"/>
              <a:t>27 </a:t>
            </a:r>
            <a:r>
              <a:rPr lang="ru-RU" b="1" dirty="0" err="1"/>
              <a:t>ноември</a:t>
            </a:r>
            <a:r>
              <a:rPr lang="ru-RU" b="1" dirty="0"/>
              <a:t> 2019 </a:t>
            </a:r>
            <a:r>
              <a:rPr lang="ru-RU" b="1" dirty="0" smtClean="0"/>
              <a:t>г. </a:t>
            </a:r>
            <a:r>
              <a:rPr lang="ru-RU" b="1" dirty="0" err="1"/>
              <a:t>относно</a:t>
            </a:r>
            <a:r>
              <a:rPr lang="ru-RU" b="1" dirty="0"/>
              <a:t> </a:t>
            </a:r>
            <a:r>
              <a:rPr lang="ru-RU" b="1" dirty="0" err="1"/>
              <a:t>оповестяването</a:t>
            </a:r>
            <a:r>
              <a:rPr lang="ru-RU" b="1" dirty="0"/>
              <a:t> на информация </a:t>
            </a:r>
            <a:r>
              <a:rPr lang="ru-RU" b="1" dirty="0" err="1"/>
              <a:t>във</a:t>
            </a:r>
            <a:r>
              <a:rPr lang="ru-RU" b="1" dirty="0"/>
              <a:t> </a:t>
            </a:r>
            <a:r>
              <a:rPr lang="ru-RU" b="1" dirty="0" err="1"/>
              <a:t>връзка</a:t>
            </a:r>
            <a:r>
              <a:rPr lang="ru-RU" b="1" dirty="0"/>
              <a:t> с </a:t>
            </a:r>
            <a:r>
              <a:rPr lang="ru-RU" b="1" dirty="0" err="1"/>
              <a:t>устойчивостта</a:t>
            </a:r>
            <a:r>
              <a:rPr lang="ru-RU" b="1" dirty="0"/>
              <a:t> в сектора на </a:t>
            </a:r>
            <a:r>
              <a:rPr lang="ru-RU" b="1" dirty="0" err="1"/>
              <a:t>финансовите</a:t>
            </a:r>
            <a:r>
              <a:rPr lang="ru-RU" b="1" dirty="0"/>
              <a:t> услуги</a:t>
            </a:r>
            <a:endParaRPr b="1" dirty="0"/>
          </a:p>
        </p:txBody>
      </p:sp>
      <p:grpSp>
        <p:nvGrpSpPr>
          <p:cNvPr id="287" name="Google Shape;287;p33"/>
          <p:cNvGrpSpPr/>
          <p:nvPr/>
        </p:nvGrpSpPr>
        <p:grpSpPr>
          <a:xfrm>
            <a:off x="5410199" y="1847860"/>
            <a:ext cx="3472597" cy="2899165"/>
            <a:chOff x="5486399" y="2000260"/>
            <a:chExt cx="3472597" cy="2899165"/>
          </a:xfrm>
        </p:grpSpPr>
        <p:grpSp>
          <p:nvGrpSpPr>
            <p:cNvPr id="288" name="Google Shape;288;p33"/>
            <p:cNvGrpSpPr/>
            <p:nvPr/>
          </p:nvGrpSpPr>
          <p:grpSpPr>
            <a:xfrm>
              <a:off x="7932255" y="3060679"/>
              <a:ext cx="157641" cy="90525"/>
              <a:chOff x="1469050" y="2166475"/>
              <a:chExt cx="281150" cy="161450"/>
            </a:xfrm>
          </p:grpSpPr>
          <p:sp>
            <p:nvSpPr>
              <p:cNvPr id="289" name="Google Shape;289;p33"/>
              <p:cNvSpPr/>
              <p:nvPr/>
            </p:nvSpPr>
            <p:spPr>
              <a:xfrm>
                <a:off x="1520750" y="2193525"/>
                <a:ext cx="187400" cy="7320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2928" extrusionOk="0">
                    <a:moveTo>
                      <a:pt x="999" y="0"/>
                    </a:moveTo>
                    <a:cubicBezTo>
                      <a:pt x="668" y="0"/>
                      <a:pt x="308" y="124"/>
                      <a:pt x="1" y="248"/>
                    </a:cubicBezTo>
                    <a:cubicBezTo>
                      <a:pt x="279" y="136"/>
                      <a:pt x="600" y="67"/>
                      <a:pt x="904" y="67"/>
                    </a:cubicBezTo>
                    <a:cubicBezTo>
                      <a:pt x="1014" y="67"/>
                      <a:pt x="1122" y="76"/>
                      <a:pt x="1224" y="95"/>
                    </a:cubicBezTo>
                    <a:cubicBezTo>
                      <a:pt x="1450" y="95"/>
                      <a:pt x="1683" y="175"/>
                      <a:pt x="1836" y="328"/>
                    </a:cubicBezTo>
                    <a:cubicBezTo>
                      <a:pt x="1683" y="175"/>
                      <a:pt x="1450" y="95"/>
                      <a:pt x="1224" y="22"/>
                    </a:cubicBezTo>
                    <a:cubicBezTo>
                      <a:pt x="1151" y="7"/>
                      <a:pt x="1076" y="0"/>
                      <a:pt x="999" y="0"/>
                    </a:cubicBezTo>
                    <a:close/>
                    <a:moveTo>
                      <a:pt x="1836" y="328"/>
                    </a:moveTo>
                    <a:lnTo>
                      <a:pt x="1836" y="328"/>
                    </a:lnTo>
                    <a:cubicBezTo>
                      <a:pt x="1909" y="401"/>
                      <a:pt x="1909" y="481"/>
                      <a:pt x="1989" y="554"/>
                    </a:cubicBezTo>
                    <a:lnTo>
                      <a:pt x="2215" y="787"/>
                    </a:lnTo>
                    <a:cubicBezTo>
                      <a:pt x="2368" y="940"/>
                      <a:pt x="2601" y="1093"/>
                      <a:pt x="2827" y="1166"/>
                    </a:cubicBezTo>
                    <a:cubicBezTo>
                      <a:pt x="2980" y="1245"/>
                      <a:pt x="3212" y="1245"/>
                      <a:pt x="3439" y="1245"/>
                    </a:cubicBezTo>
                    <a:cubicBezTo>
                      <a:pt x="3212" y="1166"/>
                      <a:pt x="2980" y="1166"/>
                      <a:pt x="2827" y="1093"/>
                    </a:cubicBezTo>
                    <a:cubicBezTo>
                      <a:pt x="2601" y="1013"/>
                      <a:pt x="2448" y="940"/>
                      <a:pt x="2295" y="787"/>
                    </a:cubicBezTo>
                    <a:lnTo>
                      <a:pt x="2062" y="554"/>
                    </a:lnTo>
                    <a:lnTo>
                      <a:pt x="1836" y="328"/>
                    </a:lnTo>
                    <a:close/>
                    <a:moveTo>
                      <a:pt x="3439" y="1245"/>
                    </a:moveTo>
                    <a:cubicBezTo>
                      <a:pt x="3671" y="1319"/>
                      <a:pt x="3824" y="1398"/>
                      <a:pt x="4051" y="1398"/>
                    </a:cubicBezTo>
                    <a:cubicBezTo>
                      <a:pt x="3898" y="1319"/>
                      <a:pt x="3671" y="1245"/>
                      <a:pt x="3439" y="1245"/>
                    </a:cubicBezTo>
                    <a:close/>
                    <a:moveTo>
                      <a:pt x="4051" y="1398"/>
                    </a:moveTo>
                    <a:cubicBezTo>
                      <a:pt x="4283" y="1472"/>
                      <a:pt x="4436" y="1625"/>
                      <a:pt x="4589" y="1704"/>
                    </a:cubicBezTo>
                    <a:cubicBezTo>
                      <a:pt x="4815" y="1857"/>
                      <a:pt x="4968" y="2010"/>
                      <a:pt x="5121" y="2163"/>
                    </a:cubicBezTo>
                    <a:cubicBezTo>
                      <a:pt x="5201" y="2163"/>
                      <a:pt x="5354" y="2237"/>
                      <a:pt x="5427" y="2316"/>
                    </a:cubicBezTo>
                    <a:cubicBezTo>
                      <a:pt x="5507" y="2316"/>
                      <a:pt x="5580" y="2390"/>
                      <a:pt x="5733" y="2390"/>
                    </a:cubicBezTo>
                    <a:cubicBezTo>
                      <a:pt x="5660" y="2316"/>
                      <a:pt x="5507" y="2316"/>
                      <a:pt x="5427" y="2237"/>
                    </a:cubicBezTo>
                    <a:cubicBezTo>
                      <a:pt x="5354" y="2237"/>
                      <a:pt x="5274" y="2163"/>
                      <a:pt x="5121" y="2084"/>
                    </a:cubicBezTo>
                    <a:cubicBezTo>
                      <a:pt x="4968" y="1931"/>
                      <a:pt x="4815" y="1778"/>
                      <a:pt x="4662" y="1704"/>
                    </a:cubicBezTo>
                    <a:cubicBezTo>
                      <a:pt x="4510" y="1551"/>
                      <a:pt x="4283" y="1472"/>
                      <a:pt x="4051" y="1398"/>
                    </a:cubicBezTo>
                    <a:close/>
                    <a:moveTo>
                      <a:pt x="5733" y="2390"/>
                    </a:moveTo>
                    <a:cubicBezTo>
                      <a:pt x="6119" y="2543"/>
                      <a:pt x="6577" y="2469"/>
                      <a:pt x="7036" y="2622"/>
                    </a:cubicBezTo>
                    <a:cubicBezTo>
                      <a:pt x="7189" y="2622"/>
                      <a:pt x="7416" y="2775"/>
                      <a:pt x="7495" y="2928"/>
                    </a:cubicBezTo>
                    <a:cubicBezTo>
                      <a:pt x="7416" y="2775"/>
                      <a:pt x="7189" y="2622"/>
                      <a:pt x="7036" y="2543"/>
                    </a:cubicBezTo>
                    <a:cubicBezTo>
                      <a:pt x="6577" y="2469"/>
                      <a:pt x="6119" y="2469"/>
                      <a:pt x="5733" y="239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3"/>
              <p:cNvSpPr/>
              <p:nvPr/>
            </p:nvSpPr>
            <p:spPr>
              <a:xfrm>
                <a:off x="1581925" y="2166475"/>
                <a:ext cx="168275" cy="100250"/>
              </a:xfrm>
              <a:custGeom>
                <a:avLst/>
                <a:gdLst/>
                <a:ahLst/>
                <a:cxnLst/>
                <a:rect l="l" t="t" r="r" b="b"/>
                <a:pathLst>
                  <a:path w="6731" h="4010" extrusionOk="0">
                    <a:moveTo>
                      <a:pt x="609" y="0"/>
                    </a:moveTo>
                    <a:cubicBezTo>
                      <a:pt x="406" y="0"/>
                      <a:pt x="203" y="10"/>
                      <a:pt x="1" y="33"/>
                    </a:cubicBezTo>
                    <a:lnTo>
                      <a:pt x="1071" y="33"/>
                    </a:lnTo>
                    <a:cubicBezTo>
                      <a:pt x="1377" y="33"/>
                      <a:pt x="1757" y="107"/>
                      <a:pt x="2063" y="186"/>
                    </a:cubicBezTo>
                    <a:cubicBezTo>
                      <a:pt x="2448" y="186"/>
                      <a:pt x="2754" y="260"/>
                      <a:pt x="3133" y="413"/>
                    </a:cubicBezTo>
                    <a:cubicBezTo>
                      <a:pt x="3439" y="492"/>
                      <a:pt x="3745" y="645"/>
                      <a:pt x="3977" y="871"/>
                    </a:cubicBezTo>
                    <a:cubicBezTo>
                      <a:pt x="4130" y="1024"/>
                      <a:pt x="4204" y="1177"/>
                      <a:pt x="4357" y="1330"/>
                    </a:cubicBezTo>
                    <a:cubicBezTo>
                      <a:pt x="4436" y="1410"/>
                      <a:pt x="4589" y="1563"/>
                      <a:pt x="4742" y="1636"/>
                    </a:cubicBezTo>
                    <a:lnTo>
                      <a:pt x="4357" y="1257"/>
                    </a:lnTo>
                    <a:cubicBezTo>
                      <a:pt x="4283" y="1104"/>
                      <a:pt x="4204" y="951"/>
                      <a:pt x="4051" y="871"/>
                    </a:cubicBezTo>
                    <a:cubicBezTo>
                      <a:pt x="3745" y="645"/>
                      <a:pt x="3439" y="492"/>
                      <a:pt x="3133" y="339"/>
                    </a:cubicBezTo>
                    <a:cubicBezTo>
                      <a:pt x="2754" y="260"/>
                      <a:pt x="2448" y="186"/>
                      <a:pt x="2063" y="107"/>
                    </a:cubicBezTo>
                    <a:cubicBezTo>
                      <a:pt x="1580" y="55"/>
                      <a:pt x="1094" y="0"/>
                      <a:pt x="609" y="0"/>
                    </a:cubicBezTo>
                    <a:close/>
                    <a:moveTo>
                      <a:pt x="4742" y="1636"/>
                    </a:moveTo>
                    <a:lnTo>
                      <a:pt x="4742" y="1636"/>
                    </a:lnTo>
                    <a:cubicBezTo>
                      <a:pt x="4969" y="1942"/>
                      <a:pt x="5275" y="2095"/>
                      <a:pt x="5580" y="2327"/>
                    </a:cubicBezTo>
                    <a:cubicBezTo>
                      <a:pt x="5813" y="2480"/>
                      <a:pt x="6119" y="2707"/>
                      <a:pt x="6272" y="3013"/>
                    </a:cubicBezTo>
                    <a:cubicBezTo>
                      <a:pt x="6498" y="3319"/>
                      <a:pt x="6651" y="3625"/>
                      <a:pt x="6731" y="4010"/>
                    </a:cubicBezTo>
                    <a:cubicBezTo>
                      <a:pt x="6651" y="3625"/>
                      <a:pt x="6498" y="3319"/>
                      <a:pt x="6345" y="3013"/>
                    </a:cubicBezTo>
                    <a:cubicBezTo>
                      <a:pt x="6119" y="2707"/>
                      <a:pt x="5886" y="2480"/>
                      <a:pt x="5580" y="2248"/>
                    </a:cubicBezTo>
                    <a:cubicBezTo>
                      <a:pt x="5275" y="2095"/>
                      <a:pt x="4969" y="1869"/>
                      <a:pt x="4742" y="1636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3"/>
              <p:cNvSpPr/>
              <p:nvPr/>
            </p:nvSpPr>
            <p:spPr>
              <a:xfrm>
                <a:off x="1469050" y="2259075"/>
                <a:ext cx="126225" cy="68850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2754" extrusionOk="0">
                    <a:moveTo>
                      <a:pt x="1" y="0"/>
                    </a:moveTo>
                    <a:lnTo>
                      <a:pt x="1377" y="459"/>
                    </a:lnTo>
                    <a:cubicBezTo>
                      <a:pt x="1916" y="612"/>
                      <a:pt x="2374" y="765"/>
                      <a:pt x="2833" y="918"/>
                    </a:cubicBezTo>
                    <a:cubicBezTo>
                      <a:pt x="2374" y="685"/>
                      <a:pt x="1916" y="532"/>
                      <a:pt x="1377" y="379"/>
                    </a:cubicBezTo>
                    <a:cubicBezTo>
                      <a:pt x="918" y="226"/>
                      <a:pt x="460" y="153"/>
                      <a:pt x="1" y="0"/>
                    </a:cubicBezTo>
                    <a:close/>
                    <a:moveTo>
                      <a:pt x="2833" y="918"/>
                    </a:moveTo>
                    <a:cubicBezTo>
                      <a:pt x="3292" y="1144"/>
                      <a:pt x="3751" y="1377"/>
                      <a:pt x="4130" y="1603"/>
                    </a:cubicBezTo>
                    <a:cubicBezTo>
                      <a:pt x="3751" y="1297"/>
                      <a:pt x="3292" y="1071"/>
                      <a:pt x="2833" y="918"/>
                    </a:cubicBezTo>
                    <a:close/>
                    <a:moveTo>
                      <a:pt x="4130" y="1603"/>
                    </a:moveTo>
                    <a:lnTo>
                      <a:pt x="4130" y="1603"/>
                    </a:lnTo>
                    <a:cubicBezTo>
                      <a:pt x="4363" y="1756"/>
                      <a:pt x="4516" y="1909"/>
                      <a:pt x="4669" y="2062"/>
                    </a:cubicBezTo>
                    <a:cubicBezTo>
                      <a:pt x="4895" y="2294"/>
                      <a:pt x="5048" y="2447"/>
                      <a:pt x="5048" y="2753"/>
                    </a:cubicBezTo>
                    <a:cubicBezTo>
                      <a:pt x="5048" y="2447"/>
                      <a:pt x="4895" y="2294"/>
                      <a:pt x="4742" y="2062"/>
                    </a:cubicBezTo>
                    <a:cubicBezTo>
                      <a:pt x="4589" y="1909"/>
                      <a:pt x="4363" y="1756"/>
                      <a:pt x="4130" y="1603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3"/>
              <p:cNvSpPr/>
              <p:nvPr/>
            </p:nvSpPr>
            <p:spPr>
              <a:xfrm>
                <a:off x="1585750" y="2268550"/>
                <a:ext cx="7267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907" h="1610" extrusionOk="0">
                    <a:moveTo>
                      <a:pt x="1" y="0"/>
                    </a:moveTo>
                    <a:cubicBezTo>
                      <a:pt x="307" y="80"/>
                      <a:pt x="533" y="153"/>
                      <a:pt x="839" y="233"/>
                    </a:cubicBezTo>
                    <a:cubicBezTo>
                      <a:pt x="1145" y="306"/>
                      <a:pt x="1377" y="386"/>
                      <a:pt x="1683" y="459"/>
                    </a:cubicBezTo>
                    <a:cubicBezTo>
                      <a:pt x="1145" y="233"/>
                      <a:pt x="612" y="80"/>
                      <a:pt x="1" y="0"/>
                    </a:cubicBezTo>
                    <a:close/>
                    <a:moveTo>
                      <a:pt x="1683" y="459"/>
                    </a:moveTo>
                    <a:lnTo>
                      <a:pt x="2368" y="918"/>
                    </a:lnTo>
                    <a:cubicBezTo>
                      <a:pt x="2601" y="1071"/>
                      <a:pt x="2827" y="1304"/>
                      <a:pt x="2907" y="1609"/>
                    </a:cubicBezTo>
                    <a:cubicBezTo>
                      <a:pt x="2827" y="1304"/>
                      <a:pt x="2601" y="1071"/>
                      <a:pt x="2448" y="918"/>
                    </a:cubicBezTo>
                    <a:cubicBezTo>
                      <a:pt x="2215" y="692"/>
                      <a:pt x="1910" y="539"/>
                      <a:pt x="1683" y="459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3" name="Google Shape;293;p33"/>
            <p:cNvGrpSpPr/>
            <p:nvPr/>
          </p:nvGrpSpPr>
          <p:grpSpPr>
            <a:xfrm rot="1428786">
              <a:off x="8051411" y="3251257"/>
              <a:ext cx="157651" cy="90531"/>
              <a:chOff x="1469050" y="2166475"/>
              <a:chExt cx="281150" cy="161450"/>
            </a:xfrm>
          </p:grpSpPr>
          <p:sp>
            <p:nvSpPr>
              <p:cNvPr id="294" name="Google Shape;294;p33"/>
              <p:cNvSpPr/>
              <p:nvPr/>
            </p:nvSpPr>
            <p:spPr>
              <a:xfrm>
                <a:off x="1520750" y="2193525"/>
                <a:ext cx="187400" cy="7320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2928" extrusionOk="0">
                    <a:moveTo>
                      <a:pt x="999" y="0"/>
                    </a:moveTo>
                    <a:cubicBezTo>
                      <a:pt x="668" y="0"/>
                      <a:pt x="308" y="124"/>
                      <a:pt x="1" y="248"/>
                    </a:cubicBezTo>
                    <a:cubicBezTo>
                      <a:pt x="279" y="136"/>
                      <a:pt x="600" y="67"/>
                      <a:pt x="904" y="67"/>
                    </a:cubicBezTo>
                    <a:cubicBezTo>
                      <a:pt x="1014" y="67"/>
                      <a:pt x="1122" y="76"/>
                      <a:pt x="1224" y="95"/>
                    </a:cubicBezTo>
                    <a:cubicBezTo>
                      <a:pt x="1450" y="95"/>
                      <a:pt x="1683" y="175"/>
                      <a:pt x="1836" y="328"/>
                    </a:cubicBezTo>
                    <a:cubicBezTo>
                      <a:pt x="1683" y="175"/>
                      <a:pt x="1450" y="95"/>
                      <a:pt x="1224" y="22"/>
                    </a:cubicBezTo>
                    <a:cubicBezTo>
                      <a:pt x="1151" y="7"/>
                      <a:pt x="1076" y="0"/>
                      <a:pt x="999" y="0"/>
                    </a:cubicBezTo>
                    <a:close/>
                    <a:moveTo>
                      <a:pt x="1836" y="328"/>
                    </a:moveTo>
                    <a:lnTo>
                      <a:pt x="1836" y="328"/>
                    </a:lnTo>
                    <a:cubicBezTo>
                      <a:pt x="1909" y="401"/>
                      <a:pt x="1909" y="481"/>
                      <a:pt x="1989" y="554"/>
                    </a:cubicBezTo>
                    <a:lnTo>
                      <a:pt x="2215" y="787"/>
                    </a:lnTo>
                    <a:cubicBezTo>
                      <a:pt x="2368" y="940"/>
                      <a:pt x="2601" y="1093"/>
                      <a:pt x="2827" y="1166"/>
                    </a:cubicBezTo>
                    <a:cubicBezTo>
                      <a:pt x="2980" y="1245"/>
                      <a:pt x="3212" y="1245"/>
                      <a:pt x="3439" y="1245"/>
                    </a:cubicBezTo>
                    <a:cubicBezTo>
                      <a:pt x="3212" y="1166"/>
                      <a:pt x="2980" y="1166"/>
                      <a:pt x="2827" y="1093"/>
                    </a:cubicBezTo>
                    <a:cubicBezTo>
                      <a:pt x="2601" y="1013"/>
                      <a:pt x="2448" y="940"/>
                      <a:pt x="2295" y="787"/>
                    </a:cubicBezTo>
                    <a:lnTo>
                      <a:pt x="2062" y="554"/>
                    </a:lnTo>
                    <a:lnTo>
                      <a:pt x="1836" y="328"/>
                    </a:lnTo>
                    <a:close/>
                    <a:moveTo>
                      <a:pt x="3439" y="1245"/>
                    </a:moveTo>
                    <a:cubicBezTo>
                      <a:pt x="3671" y="1319"/>
                      <a:pt x="3824" y="1398"/>
                      <a:pt x="4051" y="1398"/>
                    </a:cubicBezTo>
                    <a:cubicBezTo>
                      <a:pt x="3898" y="1319"/>
                      <a:pt x="3671" y="1245"/>
                      <a:pt x="3439" y="1245"/>
                    </a:cubicBezTo>
                    <a:close/>
                    <a:moveTo>
                      <a:pt x="4051" y="1398"/>
                    </a:moveTo>
                    <a:cubicBezTo>
                      <a:pt x="4283" y="1472"/>
                      <a:pt x="4436" y="1625"/>
                      <a:pt x="4589" y="1704"/>
                    </a:cubicBezTo>
                    <a:cubicBezTo>
                      <a:pt x="4815" y="1857"/>
                      <a:pt x="4968" y="2010"/>
                      <a:pt x="5121" y="2163"/>
                    </a:cubicBezTo>
                    <a:cubicBezTo>
                      <a:pt x="5201" y="2163"/>
                      <a:pt x="5354" y="2237"/>
                      <a:pt x="5427" y="2316"/>
                    </a:cubicBezTo>
                    <a:cubicBezTo>
                      <a:pt x="5507" y="2316"/>
                      <a:pt x="5580" y="2390"/>
                      <a:pt x="5733" y="2390"/>
                    </a:cubicBezTo>
                    <a:cubicBezTo>
                      <a:pt x="5660" y="2316"/>
                      <a:pt x="5507" y="2316"/>
                      <a:pt x="5427" y="2237"/>
                    </a:cubicBezTo>
                    <a:cubicBezTo>
                      <a:pt x="5354" y="2237"/>
                      <a:pt x="5274" y="2163"/>
                      <a:pt x="5121" y="2084"/>
                    </a:cubicBezTo>
                    <a:cubicBezTo>
                      <a:pt x="4968" y="1931"/>
                      <a:pt x="4815" y="1778"/>
                      <a:pt x="4662" y="1704"/>
                    </a:cubicBezTo>
                    <a:cubicBezTo>
                      <a:pt x="4510" y="1551"/>
                      <a:pt x="4283" y="1472"/>
                      <a:pt x="4051" y="1398"/>
                    </a:cubicBezTo>
                    <a:close/>
                    <a:moveTo>
                      <a:pt x="5733" y="2390"/>
                    </a:moveTo>
                    <a:cubicBezTo>
                      <a:pt x="6119" y="2543"/>
                      <a:pt x="6577" y="2469"/>
                      <a:pt x="7036" y="2622"/>
                    </a:cubicBezTo>
                    <a:cubicBezTo>
                      <a:pt x="7189" y="2622"/>
                      <a:pt x="7416" y="2775"/>
                      <a:pt x="7495" y="2928"/>
                    </a:cubicBezTo>
                    <a:cubicBezTo>
                      <a:pt x="7416" y="2775"/>
                      <a:pt x="7189" y="2622"/>
                      <a:pt x="7036" y="2543"/>
                    </a:cubicBezTo>
                    <a:cubicBezTo>
                      <a:pt x="6577" y="2469"/>
                      <a:pt x="6119" y="2469"/>
                      <a:pt x="5733" y="239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33"/>
              <p:cNvSpPr/>
              <p:nvPr/>
            </p:nvSpPr>
            <p:spPr>
              <a:xfrm>
                <a:off x="1581925" y="2166475"/>
                <a:ext cx="168275" cy="100250"/>
              </a:xfrm>
              <a:custGeom>
                <a:avLst/>
                <a:gdLst/>
                <a:ahLst/>
                <a:cxnLst/>
                <a:rect l="l" t="t" r="r" b="b"/>
                <a:pathLst>
                  <a:path w="6731" h="4010" extrusionOk="0">
                    <a:moveTo>
                      <a:pt x="609" y="0"/>
                    </a:moveTo>
                    <a:cubicBezTo>
                      <a:pt x="406" y="0"/>
                      <a:pt x="203" y="10"/>
                      <a:pt x="1" y="33"/>
                    </a:cubicBezTo>
                    <a:lnTo>
                      <a:pt x="1071" y="33"/>
                    </a:lnTo>
                    <a:cubicBezTo>
                      <a:pt x="1377" y="33"/>
                      <a:pt x="1757" y="107"/>
                      <a:pt x="2063" y="186"/>
                    </a:cubicBezTo>
                    <a:cubicBezTo>
                      <a:pt x="2448" y="186"/>
                      <a:pt x="2754" y="260"/>
                      <a:pt x="3133" y="413"/>
                    </a:cubicBezTo>
                    <a:cubicBezTo>
                      <a:pt x="3439" y="492"/>
                      <a:pt x="3745" y="645"/>
                      <a:pt x="3977" y="871"/>
                    </a:cubicBezTo>
                    <a:cubicBezTo>
                      <a:pt x="4130" y="1024"/>
                      <a:pt x="4204" y="1177"/>
                      <a:pt x="4357" y="1330"/>
                    </a:cubicBezTo>
                    <a:cubicBezTo>
                      <a:pt x="4436" y="1410"/>
                      <a:pt x="4589" y="1563"/>
                      <a:pt x="4742" y="1636"/>
                    </a:cubicBezTo>
                    <a:lnTo>
                      <a:pt x="4357" y="1257"/>
                    </a:lnTo>
                    <a:cubicBezTo>
                      <a:pt x="4283" y="1104"/>
                      <a:pt x="4204" y="951"/>
                      <a:pt x="4051" y="871"/>
                    </a:cubicBezTo>
                    <a:cubicBezTo>
                      <a:pt x="3745" y="645"/>
                      <a:pt x="3439" y="492"/>
                      <a:pt x="3133" y="339"/>
                    </a:cubicBezTo>
                    <a:cubicBezTo>
                      <a:pt x="2754" y="260"/>
                      <a:pt x="2448" y="186"/>
                      <a:pt x="2063" y="107"/>
                    </a:cubicBezTo>
                    <a:cubicBezTo>
                      <a:pt x="1580" y="55"/>
                      <a:pt x="1094" y="0"/>
                      <a:pt x="609" y="0"/>
                    </a:cubicBezTo>
                    <a:close/>
                    <a:moveTo>
                      <a:pt x="4742" y="1636"/>
                    </a:moveTo>
                    <a:lnTo>
                      <a:pt x="4742" y="1636"/>
                    </a:lnTo>
                    <a:cubicBezTo>
                      <a:pt x="4969" y="1942"/>
                      <a:pt x="5275" y="2095"/>
                      <a:pt x="5580" y="2327"/>
                    </a:cubicBezTo>
                    <a:cubicBezTo>
                      <a:pt x="5813" y="2480"/>
                      <a:pt x="6119" y="2707"/>
                      <a:pt x="6272" y="3013"/>
                    </a:cubicBezTo>
                    <a:cubicBezTo>
                      <a:pt x="6498" y="3319"/>
                      <a:pt x="6651" y="3625"/>
                      <a:pt x="6731" y="4010"/>
                    </a:cubicBezTo>
                    <a:cubicBezTo>
                      <a:pt x="6651" y="3625"/>
                      <a:pt x="6498" y="3319"/>
                      <a:pt x="6345" y="3013"/>
                    </a:cubicBezTo>
                    <a:cubicBezTo>
                      <a:pt x="6119" y="2707"/>
                      <a:pt x="5886" y="2480"/>
                      <a:pt x="5580" y="2248"/>
                    </a:cubicBezTo>
                    <a:cubicBezTo>
                      <a:pt x="5275" y="2095"/>
                      <a:pt x="4969" y="1869"/>
                      <a:pt x="4742" y="1636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3"/>
              <p:cNvSpPr/>
              <p:nvPr/>
            </p:nvSpPr>
            <p:spPr>
              <a:xfrm>
                <a:off x="1469050" y="2259075"/>
                <a:ext cx="126225" cy="68850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2754" extrusionOk="0">
                    <a:moveTo>
                      <a:pt x="1" y="0"/>
                    </a:moveTo>
                    <a:lnTo>
                      <a:pt x="1377" y="459"/>
                    </a:lnTo>
                    <a:cubicBezTo>
                      <a:pt x="1916" y="612"/>
                      <a:pt x="2374" y="765"/>
                      <a:pt x="2833" y="918"/>
                    </a:cubicBezTo>
                    <a:cubicBezTo>
                      <a:pt x="2374" y="685"/>
                      <a:pt x="1916" y="532"/>
                      <a:pt x="1377" y="379"/>
                    </a:cubicBezTo>
                    <a:cubicBezTo>
                      <a:pt x="918" y="226"/>
                      <a:pt x="460" y="153"/>
                      <a:pt x="1" y="0"/>
                    </a:cubicBezTo>
                    <a:close/>
                    <a:moveTo>
                      <a:pt x="2833" y="918"/>
                    </a:moveTo>
                    <a:cubicBezTo>
                      <a:pt x="3292" y="1144"/>
                      <a:pt x="3751" y="1377"/>
                      <a:pt x="4130" y="1603"/>
                    </a:cubicBezTo>
                    <a:cubicBezTo>
                      <a:pt x="3751" y="1297"/>
                      <a:pt x="3292" y="1071"/>
                      <a:pt x="2833" y="918"/>
                    </a:cubicBezTo>
                    <a:close/>
                    <a:moveTo>
                      <a:pt x="4130" y="1603"/>
                    </a:moveTo>
                    <a:lnTo>
                      <a:pt x="4130" y="1603"/>
                    </a:lnTo>
                    <a:cubicBezTo>
                      <a:pt x="4363" y="1756"/>
                      <a:pt x="4516" y="1909"/>
                      <a:pt x="4669" y="2062"/>
                    </a:cubicBezTo>
                    <a:cubicBezTo>
                      <a:pt x="4895" y="2294"/>
                      <a:pt x="5048" y="2447"/>
                      <a:pt x="5048" y="2753"/>
                    </a:cubicBezTo>
                    <a:cubicBezTo>
                      <a:pt x="5048" y="2447"/>
                      <a:pt x="4895" y="2294"/>
                      <a:pt x="4742" y="2062"/>
                    </a:cubicBezTo>
                    <a:cubicBezTo>
                      <a:pt x="4589" y="1909"/>
                      <a:pt x="4363" y="1756"/>
                      <a:pt x="4130" y="1603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3"/>
              <p:cNvSpPr/>
              <p:nvPr/>
            </p:nvSpPr>
            <p:spPr>
              <a:xfrm>
                <a:off x="1585750" y="2268550"/>
                <a:ext cx="7267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907" h="1610" extrusionOk="0">
                    <a:moveTo>
                      <a:pt x="1" y="0"/>
                    </a:moveTo>
                    <a:cubicBezTo>
                      <a:pt x="307" y="80"/>
                      <a:pt x="533" y="153"/>
                      <a:pt x="839" y="233"/>
                    </a:cubicBezTo>
                    <a:cubicBezTo>
                      <a:pt x="1145" y="306"/>
                      <a:pt x="1377" y="386"/>
                      <a:pt x="1683" y="459"/>
                    </a:cubicBezTo>
                    <a:cubicBezTo>
                      <a:pt x="1145" y="233"/>
                      <a:pt x="612" y="80"/>
                      <a:pt x="1" y="0"/>
                    </a:cubicBezTo>
                    <a:close/>
                    <a:moveTo>
                      <a:pt x="1683" y="459"/>
                    </a:moveTo>
                    <a:lnTo>
                      <a:pt x="2368" y="918"/>
                    </a:lnTo>
                    <a:cubicBezTo>
                      <a:pt x="2601" y="1071"/>
                      <a:pt x="2827" y="1304"/>
                      <a:pt x="2907" y="1609"/>
                    </a:cubicBezTo>
                    <a:cubicBezTo>
                      <a:pt x="2827" y="1304"/>
                      <a:pt x="2601" y="1071"/>
                      <a:pt x="2448" y="918"/>
                    </a:cubicBezTo>
                    <a:cubicBezTo>
                      <a:pt x="2215" y="692"/>
                      <a:pt x="1910" y="539"/>
                      <a:pt x="1683" y="459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8" name="Google Shape;298;p33"/>
            <p:cNvGrpSpPr/>
            <p:nvPr/>
          </p:nvGrpSpPr>
          <p:grpSpPr>
            <a:xfrm>
              <a:off x="5486399" y="2000260"/>
              <a:ext cx="3472597" cy="2899165"/>
              <a:chOff x="-6383075" y="-848075"/>
              <a:chExt cx="6268225" cy="5233150"/>
            </a:xfrm>
          </p:grpSpPr>
          <p:sp>
            <p:nvSpPr>
              <p:cNvPr id="299" name="Google Shape;299;p33"/>
              <p:cNvSpPr/>
              <p:nvPr/>
            </p:nvSpPr>
            <p:spPr>
              <a:xfrm>
                <a:off x="-2639750" y="775625"/>
                <a:ext cx="233850" cy="174650"/>
              </a:xfrm>
              <a:custGeom>
                <a:avLst/>
                <a:gdLst/>
                <a:ahLst/>
                <a:cxnLst/>
                <a:rect l="l" t="t" r="r" b="b"/>
                <a:pathLst>
                  <a:path w="9354" h="6986" extrusionOk="0">
                    <a:moveTo>
                      <a:pt x="3344" y="0"/>
                    </a:moveTo>
                    <a:cubicBezTo>
                      <a:pt x="3336" y="0"/>
                      <a:pt x="3327" y="1"/>
                      <a:pt x="3319" y="1"/>
                    </a:cubicBezTo>
                    <a:cubicBezTo>
                      <a:pt x="2576" y="72"/>
                      <a:pt x="3931" y="3054"/>
                      <a:pt x="3931" y="3054"/>
                    </a:cubicBezTo>
                    <a:cubicBezTo>
                      <a:pt x="3931" y="3054"/>
                      <a:pt x="2723" y="516"/>
                      <a:pt x="2072" y="516"/>
                    </a:cubicBezTo>
                    <a:cubicBezTo>
                      <a:pt x="2034" y="516"/>
                      <a:pt x="1997" y="525"/>
                      <a:pt x="1963" y="544"/>
                    </a:cubicBezTo>
                    <a:cubicBezTo>
                      <a:pt x="1090" y="1042"/>
                      <a:pt x="3083" y="3260"/>
                      <a:pt x="3410" y="3614"/>
                    </a:cubicBezTo>
                    <a:lnTo>
                      <a:pt x="3410" y="3614"/>
                    </a:lnTo>
                    <a:cubicBezTo>
                      <a:pt x="3139" y="3326"/>
                      <a:pt x="1693" y="1827"/>
                      <a:pt x="929" y="1827"/>
                    </a:cubicBezTo>
                    <a:cubicBezTo>
                      <a:pt x="799" y="1827"/>
                      <a:pt x="689" y="1870"/>
                      <a:pt x="607" y="1970"/>
                    </a:cubicBezTo>
                    <a:cubicBezTo>
                      <a:pt x="0" y="2713"/>
                      <a:pt x="4067" y="5494"/>
                      <a:pt x="4067" y="5494"/>
                    </a:cubicBezTo>
                    <a:cubicBezTo>
                      <a:pt x="4067" y="5494"/>
                      <a:pt x="2033" y="5901"/>
                      <a:pt x="2305" y="6443"/>
                    </a:cubicBezTo>
                    <a:cubicBezTo>
                      <a:pt x="2388" y="6627"/>
                      <a:pt x="2526" y="6695"/>
                      <a:pt x="2711" y="6695"/>
                    </a:cubicBezTo>
                    <a:cubicBezTo>
                      <a:pt x="3232" y="6695"/>
                      <a:pt x="4132" y="6161"/>
                      <a:pt x="5274" y="6161"/>
                    </a:cubicBezTo>
                    <a:cubicBezTo>
                      <a:pt x="5367" y="6161"/>
                      <a:pt x="5462" y="6165"/>
                      <a:pt x="5558" y="6172"/>
                    </a:cubicBezTo>
                    <a:cubicBezTo>
                      <a:pt x="5630" y="6163"/>
                      <a:pt x="5707" y="6159"/>
                      <a:pt x="5787" y="6159"/>
                    </a:cubicBezTo>
                    <a:cubicBezTo>
                      <a:pt x="6905" y="6159"/>
                      <a:pt x="8676" y="6986"/>
                      <a:pt x="8676" y="6986"/>
                    </a:cubicBezTo>
                    <a:lnTo>
                      <a:pt x="9354" y="5288"/>
                    </a:lnTo>
                    <a:lnTo>
                      <a:pt x="5423" y="2648"/>
                    </a:lnTo>
                    <a:cubicBezTo>
                      <a:pt x="5423" y="2648"/>
                      <a:pt x="5222" y="136"/>
                      <a:pt x="4632" y="136"/>
                    </a:cubicBezTo>
                    <a:cubicBezTo>
                      <a:pt x="4624" y="136"/>
                      <a:pt x="4617" y="136"/>
                      <a:pt x="4609" y="137"/>
                    </a:cubicBezTo>
                    <a:cubicBezTo>
                      <a:pt x="4150" y="190"/>
                      <a:pt x="4415" y="1649"/>
                      <a:pt x="4577" y="2377"/>
                    </a:cubicBezTo>
                    <a:lnTo>
                      <a:pt x="4577" y="2377"/>
                    </a:lnTo>
                    <a:cubicBezTo>
                      <a:pt x="4380" y="1605"/>
                      <a:pt x="3903" y="0"/>
                      <a:pt x="3344" y="0"/>
                    </a:cubicBez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33"/>
              <p:cNvSpPr/>
              <p:nvPr/>
            </p:nvSpPr>
            <p:spPr>
              <a:xfrm>
                <a:off x="-2441575" y="884100"/>
                <a:ext cx="711750" cy="767725"/>
              </a:xfrm>
              <a:custGeom>
                <a:avLst/>
                <a:gdLst/>
                <a:ahLst/>
                <a:cxnLst/>
                <a:rect l="l" t="t" r="r" b="b"/>
                <a:pathLst>
                  <a:path w="28470" h="30709" extrusionOk="0">
                    <a:moveTo>
                      <a:pt x="885" y="0"/>
                    </a:moveTo>
                    <a:cubicBezTo>
                      <a:pt x="885" y="0"/>
                      <a:pt x="1" y="1562"/>
                      <a:pt x="136" y="3324"/>
                    </a:cubicBezTo>
                    <a:cubicBezTo>
                      <a:pt x="140" y="3324"/>
                      <a:pt x="143" y="3324"/>
                      <a:pt x="147" y="3324"/>
                    </a:cubicBezTo>
                    <a:cubicBezTo>
                      <a:pt x="1310" y="3324"/>
                      <a:pt x="15320" y="14370"/>
                      <a:pt x="15320" y="14370"/>
                    </a:cubicBezTo>
                    <a:lnTo>
                      <a:pt x="18508" y="30708"/>
                    </a:lnTo>
                    <a:lnTo>
                      <a:pt x="28469" y="28946"/>
                    </a:lnTo>
                    <a:cubicBezTo>
                      <a:pt x="28469" y="28268"/>
                      <a:pt x="24673" y="13015"/>
                      <a:pt x="18508" y="7934"/>
                    </a:cubicBezTo>
                    <a:cubicBezTo>
                      <a:pt x="12337" y="2782"/>
                      <a:pt x="885" y="0"/>
                      <a:pt x="885" y="0"/>
                    </a:cubicBez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3"/>
              <p:cNvSpPr/>
              <p:nvPr/>
            </p:nvSpPr>
            <p:spPr>
              <a:xfrm>
                <a:off x="-5554375" y="292775"/>
                <a:ext cx="801475" cy="4071975"/>
              </a:xfrm>
              <a:custGeom>
                <a:avLst/>
                <a:gdLst/>
                <a:ahLst/>
                <a:cxnLst/>
                <a:rect l="l" t="t" r="r" b="b"/>
                <a:pathLst>
                  <a:path w="32059" h="162879" extrusionOk="0">
                    <a:moveTo>
                      <a:pt x="2912" y="0"/>
                    </a:moveTo>
                    <a:lnTo>
                      <a:pt x="0" y="271"/>
                    </a:lnTo>
                    <a:lnTo>
                      <a:pt x="28197" y="162878"/>
                    </a:lnTo>
                    <a:lnTo>
                      <a:pt x="32058" y="162878"/>
                    </a:lnTo>
                    <a:lnTo>
                      <a:pt x="291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3"/>
              <p:cNvSpPr/>
              <p:nvPr/>
            </p:nvSpPr>
            <p:spPr>
              <a:xfrm>
                <a:off x="-6383075" y="269050"/>
                <a:ext cx="903275" cy="4095700"/>
              </a:xfrm>
              <a:custGeom>
                <a:avLst/>
                <a:gdLst/>
                <a:ahLst/>
                <a:cxnLst/>
                <a:rect l="l" t="t" r="r" b="b"/>
                <a:pathLst>
                  <a:path w="36131" h="163828" extrusionOk="0">
                    <a:moveTo>
                      <a:pt x="34504" y="0"/>
                    </a:moveTo>
                    <a:cubicBezTo>
                      <a:pt x="33755" y="0"/>
                      <a:pt x="33078" y="407"/>
                      <a:pt x="32877" y="814"/>
                    </a:cubicBezTo>
                    <a:lnTo>
                      <a:pt x="0" y="163827"/>
                    </a:lnTo>
                    <a:lnTo>
                      <a:pt x="3866" y="163827"/>
                    </a:lnTo>
                    <a:lnTo>
                      <a:pt x="36130" y="743"/>
                    </a:lnTo>
                    <a:cubicBezTo>
                      <a:pt x="35859" y="336"/>
                      <a:pt x="35317" y="65"/>
                      <a:pt x="3470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3"/>
              <p:cNvSpPr/>
              <p:nvPr/>
            </p:nvSpPr>
            <p:spPr>
              <a:xfrm>
                <a:off x="-5137525" y="24279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noFill/>
              <a:ln w="3400" cap="rnd" cmpd="sng">
                <a:solidFill>
                  <a:srgbClr val="A8AAAB"/>
                </a:solidFill>
                <a:prstDash val="solid"/>
                <a:miter lim="542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3"/>
              <p:cNvSpPr/>
              <p:nvPr/>
            </p:nvSpPr>
            <p:spPr>
              <a:xfrm>
                <a:off x="-4773275" y="2423200"/>
                <a:ext cx="391550" cy="262300"/>
              </a:xfrm>
              <a:custGeom>
                <a:avLst/>
                <a:gdLst/>
                <a:ahLst/>
                <a:cxnLst/>
                <a:rect l="l" t="t" r="r" b="b"/>
                <a:pathLst>
                  <a:path w="15662" h="10492" extrusionOk="0">
                    <a:moveTo>
                      <a:pt x="15490" y="0"/>
                    </a:moveTo>
                    <a:cubicBezTo>
                      <a:pt x="15456" y="0"/>
                      <a:pt x="15423" y="18"/>
                      <a:pt x="15390" y="53"/>
                    </a:cubicBezTo>
                    <a:lnTo>
                      <a:pt x="136" y="10286"/>
                    </a:lnTo>
                    <a:cubicBezTo>
                      <a:pt x="71" y="10286"/>
                      <a:pt x="1" y="10421"/>
                      <a:pt x="71" y="10492"/>
                    </a:cubicBezTo>
                    <a:lnTo>
                      <a:pt x="272" y="10492"/>
                    </a:lnTo>
                    <a:lnTo>
                      <a:pt x="15591" y="254"/>
                    </a:lnTo>
                    <a:cubicBezTo>
                      <a:pt x="15661" y="254"/>
                      <a:pt x="15661" y="118"/>
                      <a:pt x="15591" y="53"/>
                    </a:cubicBezTo>
                    <a:cubicBezTo>
                      <a:pt x="15558" y="18"/>
                      <a:pt x="15524" y="0"/>
                      <a:pt x="15490" y="0"/>
                    </a:cubicBezTo>
                    <a:close/>
                  </a:path>
                </a:pathLst>
              </a:custGeom>
              <a:solidFill>
                <a:srgbClr val="A8AA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33"/>
              <p:cNvSpPr/>
              <p:nvPr/>
            </p:nvSpPr>
            <p:spPr>
              <a:xfrm>
                <a:off x="-6261075" y="3558100"/>
                <a:ext cx="740600" cy="66175"/>
              </a:xfrm>
              <a:custGeom>
                <a:avLst/>
                <a:gdLst/>
                <a:ahLst/>
                <a:cxnLst/>
                <a:rect l="l" t="t" r="r" b="b"/>
                <a:pathLst>
                  <a:path w="29624" h="2647" extrusionOk="0">
                    <a:moveTo>
                      <a:pt x="543" y="1"/>
                    </a:moveTo>
                    <a:lnTo>
                      <a:pt x="0" y="2647"/>
                    </a:lnTo>
                    <a:lnTo>
                      <a:pt x="29081" y="2647"/>
                    </a:lnTo>
                    <a:lnTo>
                      <a:pt x="2962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33"/>
              <p:cNvSpPr/>
              <p:nvPr/>
            </p:nvSpPr>
            <p:spPr>
              <a:xfrm>
                <a:off x="-5684925" y="3558100"/>
                <a:ext cx="228850" cy="66175"/>
              </a:xfrm>
              <a:custGeom>
                <a:avLst/>
                <a:gdLst/>
                <a:ahLst/>
                <a:cxnLst/>
                <a:rect l="l" t="t" r="r" b="b"/>
                <a:pathLst>
                  <a:path w="9154" h="2647" extrusionOk="0">
                    <a:moveTo>
                      <a:pt x="542" y="1"/>
                    </a:moveTo>
                    <a:lnTo>
                      <a:pt x="0" y="2647"/>
                    </a:lnTo>
                    <a:lnTo>
                      <a:pt x="8611" y="2647"/>
                    </a:lnTo>
                    <a:lnTo>
                      <a:pt x="9153" y="1"/>
                    </a:lnTo>
                    <a:close/>
                  </a:path>
                </a:pathLst>
              </a:custGeom>
              <a:solidFill>
                <a:srgbClr val="9779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33"/>
              <p:cNvSpPr/>
              <p:nvPr/>
            </p:nvSpPr>
            <p:spPr>
              <a:xfrm>
                <a:off x="-6127150" y="2895600"/>
                <a:ext cx="740475" cy="66050"/>
              </a:xfrm>
              <a:custGeom>
                <a:avLst/>
                <a:gdLst/>
                <a:ahLst/>
                <a:cxnLst/>
                <a:rect l="l" t="t" r="r" b="b"/>
                <a:pathLst>
                  <a:path w="29619" h="2642" extrusionOk="0">
                    <a:moveTo>
                      <a:pt x="543" y="1"/>
                    </a:moveTo>
                    <a:lnTo>
                      <a:pt x="1" y="2641"/>
                    </a:lnTo>
                    <a:lnTo>
                      <a:pt x="29077" y="2641"/>
                    </a:lnTo>
                    <a:lnTo>
                      <a:pt x="2961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33"/>
              <p:cNvSpPr/>
              <p:nvPr/>
            </p:nvSpPr>
            <p:spPr>
              <a:xfrm>
                <a:off x="-5551000" y="2895600"/>
                <a:ext cx="228725" cy="66050"/>
              </a:xfrm>
              <a:custGeom>
                <a:avLst/>
                <a:gdLst/>
                <a:ahLst/>
                <a:cxnLst/>
                <a:rect l="l" t="t" r="r" b="b"/>
                <a:pathLst>
                  <a:path w="9149" h="2642" extrusionOk="0">
                    <a:moveTo>
                      <a:pt x="543" y="1"/>
                    </a:moveTo>
                    <a:lnTo>
                      <a:pt x="1" y="2641"/>
                    </a:lnTo>
                    <a:lnTo>
                      <a:pt x="8606" y="2641"/>
                    </a:lnTo>
                    <a:lnTo>
                      <a:pt x="9148" y="1"/>
                    </a:lnTo>
                    <a:close/>
                  </a:path>
                </a:pathLst>
              </a:custGeom>
              <a:solidFill>
                <a:srgbClr val="9779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33"/>
              <p:cNvSpPr/>
              <p:nvPr/>
            </p:nvSpPr>
            <p:spPr>
              <a:xfrm>
                <a:off x="-5993350" y="2231325"/>
                <a:ext cx="740625" cy="66050"/>
              </a:xfrm>
              <a:custGeom>
                <a:avLst/>
                <a:gdLst/>
                <a:ahLst/>
                <a:cxnLst/>
                <a:rect l="l" t="t" r="r" b="b"/>
                <a:pathLst>
                  <a:path w="29625" h="2642" extrusionOk="0">
                    <a:moveTo>
                      <a:pt x="543" y="1"/>
                    </a:moveTo>
                    <a:lnTo>
                      <a:pt x="1" y="2642"/>
                    </a:lnTo>
                    <a:lnTo>
                      <a:pt x="29082" y="2642"/>
                    </a:lnTo>
                    <a:lnTo>
                      <a:pt x="2962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33"/>
              <p:cNvSpPr/>
              <p:nvPr/>
            </p:nvSpPr>
            <p:spPr>
              <a:xfrm>
                <a:off x="-5417200" y="2231325"/>
                <a:ext cx="228850" cy="66050"/>
              </a:xfrm>
              <a:custGeom>
                <a:avLst/>
                <a:gdLst/>
                <a:ahLst/>
                <a:cxnLst/>
                <a:rect l="l" t="t" r="r" b="b"/>
                <a:pathLst>
                  <a:path w="9154" h="2642" extrusionOk="0">
                    <a:moveTo>
                      <a:pt x="543" y="1"/>
                    </a:moveTo>
                    <a:lnTo>
                      <a:pt x="1" y="2642"/>
                    </a:lnTo>
                    <a:lnTo>
                      <a:pt x="8612" y="2642"/>
                    </a:lnTo>
                    <a:lnTo>
                      <a:pt x="9154" y="1"/>
                    </a:lnTo>
                    <a:close/>
                  </a:path>
                </a:pathLst>
              </a:custGeom>
              <a:solidFill>
                <a:srgbClr val="9779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33"/>
              <p:cNvSpPr/>
              <p:nvPr/>
            </p:nvSpPr>
            <p:spPr>
              <a:xfrm>
                <a:off x="-5859400" y="1568700"/>
                <a:ext cx="740475" cy="66175"/>
              </a:xfrm>
              <a:custGeom>
                <a:avLst/>
                <a:gdLst/>
                <a:ahLst/>
                <a:cxnLst/>
                <a:rect l="l" t="t" r="r" b="b"/>
                <a:pathLst>
                  <a:path w="29619" h="2647" extrusionOk="0">
                    <a:moveTo>
                      <a:pt x="543" y="0"/>
                    </a:moveTo>
                    <a:lnTo>
                      <a:pt x="0" y="2647"/>
                    </a:lnTo>
                    <a:lnTo>
                      <a:pt x="29076" y="2647"/>
                    </a:lnTo>
                    <a:lnTo>
                      <a:pt x="2961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33"/>
              <p:cNvSpPr/>
              <p:nvPr/>
            </p:nvSpPr>
            <p:spPr>
              <a:xfrm>
                <a:off x="-5283250" y="1568700"/>
                <a:ext cx="228725" cy="66175"/>
              </a:xfrm>
              <a:custGeom>
                <a:avLst/>
                <a:gdLst/>
                <a:ahLst/>
                <a:cxnLst/>
                <a:rect l="l" t="t" r="r" b="b"/>
                <a:pathLst>
                  <a:path w="9149" h="2647" extrusionOk="0">
                    <a:moveTo>
                      <a:pt x="542" y="0"/>
                    </a:moveTo>
                    <a:lnTo>
                      <a:pt x="0" y="2647"/>
                    </a:lnTo>
                    <a:lnTo>
                      <a:pt x="8606" y="2647"/>
                    </a:lnTo>
                    <a:lnTo>
                      <a:pt x="9148" y="0"/>
                    </a:lnTo>
                    <a:close/>
                  </a:path>
                </a:pathLst>
              </a:custGeom>
              <a:solidFill>
                <a:srgbClr val="4C86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3"/>
              <p:cNvSpPr/>
              <p:nvPr/>
            </p:nvSpPr>
            <p:spPr>
              <a:xfrm>
                <a:off x="-5210450" y="782425"/>
                <a:ext cx="255950" cy="158125"/>
              </a:xfrm>
              <a:custGeom>
                <a:avLst/>
                <a:gdLst/>
                <a:ahLst/>
                <a:cxnLst/>
                <a:rect l="l" t="t" r="r" b="b"/>
                <a:pathLst>
                  <a:path w="10238" h="6325" extrusionOk="0">
                    <a:moveTo>
                      <a:pt x="1020" y="0"/>
                    </a:moveTo>
                    <a:lnTo>
                      <a:pt x="0" y="2305"/>
                    </a:lnTo>
                    <a:cubicBezTo>
                      <a:pt x="1627" y="2983"/>
                      <a:pt x="1627" y="6307"/>
                      <a:pt x="1627" y="6307"/>
                    </a:cubicBezTo>
                    <a:cubicBezTo>
                      <a:pt x="1627" y="6307"/>
                      <a:pt x="1921" y="6325"/>
                      <a:pt x="2567" y="6325"/>
                    </a:cubicBezTo>
                    <a:cubicBezTo>
                      <a:pt x="3703" y="6325"/>
                      <a:pt x="5929" y="6270"/>
                      <a:pt x="9560" y="5965"/>
                    </a:cubicBezTo>
                    <a:cubicBezTo>
                      <a:pt x="10238" y="2034"/>
                      <a:pt x="4203" y="1833"/>
                      <a:pt x="4203" y="1833"/>
                    </a:cubicBezTo>
                    <a:lnTo>
                      <a:pt x="1020" y="0"/>
                    </a:ln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33"/>
              <p:cNvSpPr/>
              <p:nvPr/>
            </p:nvSpPr>
            <p:spPr>
              <a:xfrm>
                <a:off x="-5725600" y="906200"/>
                <a:ext cx="740600" cy="66050"/>
              </a:xfrm>
              <a:custGeom>
                <a:avLst/>
                <a:gdLst/>
                <a:ahLst/>
                <a:cxnLst/>
                <a:rect l="l" t="t" r="r" b="b"/>
                <a:pathLst>
                  <a:path w="29624" h="2642" extrusionOk="0">
                    <a:moveTo>
                      <a:pt x="543" y="0"/>
                    </a:moveTo>
                    <a:lnTo>
                      <a:pt x="0" y="2641"/>
                    </a:lnTo>
                    <a:lnTo>
                      <a:pt x="29082" y="2641"/>
                    </a:lnTo>
                    <a:lnTo>
                      <a:pt x="2962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33"/>
              <p:cNvSpPr/>
              <p:nvPr/>
            </p:nvSpPr>
            <p:spPr>
              <a:xfrm>
                <a:off x="-5149450" y="906200"/>
                <a:ext cx="228850" cy="66050"/>
              </a:xfrm>
              <a:custGeom>
                <a:avLst/>
                <a:gdLst/>
                <a:ahLst/>
                <a:cxnLst/>
                <a:rect l="l" t="t" r="r" b="b"/>
                <a:pathLst>
                  <a:path w="9154" h="2642" extrusionOk="0">
                    <a:moveTo>
                      <a:pt x="543" y="0"/>
                    </a:moveTo>
                    <a:lnTo>
                      <a:pt x="0" y="2641"/>
                    </a:lnTo>
                    <a:lnTo>
                      <a:pt x="8611" y="2641"/>
                    </a:lnTo>
                    <a:lnTo>
                      <a:pt x="9154" y="0"/>
                    </a:lnTo>
                    <a:close/>
                  </a:path>
                </a:pathLst>
              </a:custGeom>
              <a:solidFill>
                <a:srgbClr val="9779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33"/>
              <p:cNvSpPr/>
              <p:nvPr/>
            </p:nvSpPr>
            <p:spPr>
              <a:xfrm>
                <a:off x="-4322525" y="28735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1" y="1"/>
                    </a:moveTo>
                    <a:lnTo>
                      <a:pt x="1" y="1"/>
                    </a:lnTo>
                    <a:close/>
                  </a:path>
                </a:pathLst>
              </a:custGeom>
              <a:noFill/>
              <a:ln w="6775" cap="rnd" cmpd="sng">
                <a:solidFill>
                  <a:srgbClr val="D0D2D3"/>
                </a:solidFill>
                <a:prstDash val="solid"/>
                <a:miter lim="542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33"/>
              <p:cNvSpPr/>
              <p:nvPr/>
            </p:nvSpPr>
            <p:spPr>
              <a:xfrm>
                <a:off x="-4869800" y="292775"/>
                <a:ext cx="901525" cy="4071975"/>
              </a:xfrm>
              <a:custGeom>
                <a:avLst/>
                <a:gdLst/>
                <a:ahLst/>
                <a:cxnLst/>
                <a:rect l="l" t="t" r="r" b="b"/>
                <a:pathLst>
                  <a:path w="36061" h="162879" extrusionOk="0">
                    <a:moveTo>
                      <a:pt x="2913" y="0"/>
                    </a:moveTo>
                    <a:lnTo>
                      <a:pt x="1" y="271"/>
                    </a:lnTo>
                    <a:lnTo>
                      <a:pt x="32130" y="162878"/>
                    </a:lnTo>
                    <a:lnTo>
                      <a:pt x="36061" y="162878"/>
                    </a:lnTo>
                    <a:lnTo>
                      <a:pt x="291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33"/>
              <p:cNvSpPr/>
              <p:nvPr/>
            </p:nvSpPr>
            <p:spPr>
              <a:xfrm>
                <a:off x="-5600200" y="269050"/>
                <a:ext cx="805000" cy="4095700"/>
              </a:xfrm>
              <a:custGeom>
                <a:avLst/>
                <a:gdLst/>
                <a:ahLst/>
                <a:cxnLst/>
                <a:rect l="l" t="t" r="r" b="b"/>
                <a:pathLst>
                  <a:path w="32200" h="163828" extrusionOk="0">
                    <a:moveTo>
                      <a:pt x="30573" y="0"/>
                    </a:moveTo>
                    <a:cubicBezTo>
                      <a:pt x="29824" y="0"/>
                      <a:pt x="29146" y="336"/>
                      <a:pt x="28946" y="743"/>
                    </a:cubicBezTo>
                    <a:lnTo>
                      <a:pt x="0" y="163827"/>
                    </a:lnTo>
                    <a:lnTo>
                      <a:pt x="3867" y="163827"/>
                    </a:lnTo>
                    <a:lnTo>
                      <a:pt x="32199" y="743"/>
                    </a:lnTo>
                    <a:cubicBezTo>
                      <a:pt x="31993" y="336"/>
                      <a:pt x="31316" y="0"/>
                      <a:pt x="305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33"/>
              <p:cNvSpPr/>
              <p:nvPr/>
            </p:nvSpPr>
            <p:spPr>
              <a:xfrm>
                <a:off x="-3654875" y="292775"/>
                <a:ext cx="741300" cy="577250"/>
              </a:xfrm>
              <a:custGeom>
                <a:avLst/>
                <a:gdLst/>
                <a:ahLst/>
                <a:cxnLst/>
                <a:rect l="l" t="t" r="r" b="b"/>
                <a:pathLst>
                  <a:path w="29652" h="23090" extrusionOk="0">
                    <a:moveTo>
                      <a:pt x="1969" y="0"/>
                    </a:moveTo>
                    <a:lnTo>
                      <a:pt x="1085" y="4674"/>
                    </a:lnTo>
                    <a:cubicBezTo>
                      <a:pt x="1085" y="4674"/>
                      <a:pt x="9355" y="8335"/>
                      <a:pt x="9355" y="16268"/>
                    </a:cubicBezTo>
                    <a:cubicBezTo>
                      <a:pt x="8043" y="16076"/>
                      <a:pt x="7162" y="15993"/>
                      <a:pt x="6595" y="15993"/>
                    </a:cubicBezTo>
                    <a:cubicBezTo>
                      <a:pt x="4760" y="15993"/>
                      <a:pt x="6222" y="16860"/>
                      <a:pt x="7050" y="17689"/>
                    </a:cubicBezTo>
                    <a:cubicBezTo>
                      <a:pt x="1563" y="17689"/>
                      <a:pt x="4545" y="19250"/>
                      <a:pt x="6443" y="19250"/>
                    </a:cubicBezTo>
                    <a:cubicBezTo>
                      <a:pt x="1" y="19250"/>
                      <a:pt x="2647" y="22368"/>
                      <a:pt x="6237" y="22911"/>
                    </a:cubicBezTo>
                    <a:cubicBezTo>
                      <a:pt x="6903" y="23023"/>
                      <a:pt x="8166" y="23089"/>
                      <a:pt x="9741" y="23089"/>
                    </a:cubicBezTo>
                    <a:cubicBezTo>
                      <a:pt x="16672" y="23089"/>
                      <a:pt x="29652" y="21808"/>
                      <a:pt x="24402" y="17553"/>
                    </a:cubicBezTo>
                    <a:cubicBezTo>
                      <a:pt x="25571" y="16387"/>
                      <a:pt x="25226" y="15999"/>
                      <a:pt x="24449" y="15999"/>
                    </a:cubicBezTo>
                    <a:cubicBezTo>
                      <a:pt x="23556" y="15999"/>
                      <a:pt x="22091" y="16511"/>
                      <a:pt x="21691" y="16946"/>
                    </a:cubicBezTo>
                    <a:cubicBezTo>
                      <a:pt x="22190" y="15174"/>
                      <a:pt x="22001" y="14615"/>
                      <a:pt x="21563" y="14615"/>
                    </a:cubicBezTo>
                    <a:cubicBezTo>
                      <a:pt x="20810" y="14615"/>
                      <a:pt x="19321" y="16268"/>
                      <a:pt x="19321" y="16268"/>
                    </a:cubicBezTo>
                    <a:cubicBezTo>
                      <a:pt x="20677" y="11317"/>
                      <a:pt x="13964" y="2912"/>
                      <a:pt x="196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33"/>
              <p:cNvSpPr/>
              <p:nvPr/>
            </p:nvSpPr>
            <p:spPr>
              <a:xfrm>
                <a:off x="-4998575" y="774025"/>
                <a:ext cx="3611050" cy="3611050"/>
              </a:xfrm>
              <a:custGeom>
                <a:avLst/>
                <a:gdLst/>
                <a:ahLst/>
                <a:cxnLst/>
                <a:rect l="l" t="t" r="r" b="b"/>
                <a:pathLst>
                  <a:path w="144442" h="144442" extrusionOk="0">
                    <a:moveTo>
                      <a:pt x="72186" y="0"/>
                    </a:moveTo>
                    <a:cubicBezTo>
                      <a:pt x="32330" y="0"/>
                      <a:pt x="1" y="32330"/>
                      <a:pt x="1" y="72186"/>
                    </a:cubicBezTo>
                    <a:cubicBezTo>
                      <a:pt x="1" y="112112"/>
                      <a:pt x="32330" y="144441"/>
                      <a:pt x="72186" y="144441"/>
                    </a:cubicBezTo>
                    <a:cubicBezTo>
                      <a:pt x="112112" y="144441"/>
                      <a:pt x="144441" y="112112"/>
                      <a:pt x="144441" y="72186"/>
                    </a:cubicBezTo>
                    <a:cubicBezTo>
                      <a:pt x="144441" y="32330"/>
                      <a:pt x="112112" y="0"/>
                      <a:pt x="721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33"/>
              <p:cNvSpPr/>
              <p:nvPr/>
            </p:nvSpPr>
            <p:spPr>
              <a:xfrm>
                <a:off x="-1855250" y="1502925"/>
                <a:ext cx="457550" cy="1016500"/>
              </a:xfrm>
              <a:custGeom>
                <a:avLst/>
                <a:gdLst/>
                <a:ahLst/>
                <a:cxnLst/>
                <a:rect l="l" t="t" r="r" b="b"/>
                <a:pathLst>
                  <a:path w="18302" h="40660" extrusionOk="0">
                    <a:moveTo>
                      <a:pt x="884" y="1954"/>
                    </a:moveTo>
                    <a:lnTo>
                      <a:pt x="884" y="1954"/>
                    </a:lnTo>
                    <a:cubicBezTo>
                      <a:pt x="901" y="1964"/>
                      <a:pt x="920" y="1972"/>
                      <a:pt x="942" y="1979"/>
                    </a:cubicBezTo>
                    <a:lnTo>
                      <a:pt x="942" y="1979"/>
                    </a:lnTo>
                    <a:cubicBezTo>
                      <a:pt x="924" y="1971"/>
                      <a:pt x="904" y="1962"/>
                      <a:pt x="884" y="1954"/>
                    </a:cubicBezTo>
                    <a:close/>
                    <a:moveTo>
                      <a:pt x="8337" y="0"/>
                    </a:moveTo>
                    <a:cubicBezTo>
                      <a:pt x="7765" y="0"/>
                      <a:pt x="6807" y="262"/>
                      <a:pt x="6372" y="262"/>
                    </a:cubicBezTo>
                    <a:cubicBezTo>
                      <a:pt x="5765" y="397"/>
                      <a:pt x="5016" y="262"/>
                      <a:pt x="4474" y="533"/>
                    </a:cubicBezTo>
                    <a:cubicBezTo>
                      <a:pt x="3867" y="734"/>
                      <a:pt x="3460" y="1211"/>
                      <a:pt x="2847" y="1411"/>
                    </a:cubicBezTo>
                    <a:cubicBezTo>
                      <a:pt x="2614" y="1528"/>
                      <a:pt x="1583" y="1996"/>
                      <a:pt x="1083" y="1996"/>
                    </a:cubicBezTo>
                    <a:cubicBezTo>
                      <a:pt x="1029" y="1996"/>
                      <a:pt x="982" y="1990"/>
                      <a:pt x="942" y="1979"/>
                    </a:cubicBezTo>
                    <a:lnTo>
                      <a:pt x="942" y="1979"/>
                    </a:lnTo>
                    <a:cubicBezTo>
                      <a:pt x="1356" y="2155"/>
                      <a:pt x="1365" y="2110"/>
                      <a:pt x="1562" y="2566"/>
                    </a:cubicBezTo>
                    <a:cubicBezTo>
                      <a:pt x="1698" y="3174"/>
                      <a:pt x="1562" y="4058"/>
                      <a:pt x="1627" y="4735"/>
                    </a:cubicBezTo>
                    <a:cubicBezTo>
                      <a:pt x="1833" y="5684"/>
                      <a:pt x="2305" y="6498"/>
                      <a:pt x="2576" y="7311"/>
                    </a:cubicBezTo>
                    <a:cubicBezTo>
                      <a:pt x="2712" y="7853"/>
                      <a:pt x="2918" y="7447"/>
                      <a:pt x="2511" y="7989"/>
                    </a:cubicBezTo>
                    <a:cubicBezTo>
                      <a:pt x="1898" y="8938"/>
                      <a:pt x="342" y="9816"/>
                      <a:pt x="2104" y="10022"/>
                    </a:cubicBezTo>
                    <a:cubicBezTo>
                      <a:pt x="3324" y="10158"/>
                      <a:pt x="4610" y="10494"/>
                      <a:pt x="4544" y="11985"/>
                    </a:cubicBezTo>
                    <a:cubicBezTo>
                      <a:pt x="4480" y="12298"/>
                      <a:pt x="4361" y="13231"/>
                      <a:pt x="4030" y="13231"/>
                    </a:cubicBezTo>
                    <a:cubicBezTo>
                      <a:pt x="3999" y="13231"/>
                      <a:pt x="3967" y="13223"/>
                      <a:pt x="3932" y="13205"/>
                    </a:cubicBezTo>
                    <a:cubicBezTo>
                      <a:pt x="3661" y="13070"/>
                      <a:pt x="3796" y="12256"/>
                      <a:pt x="3525" y="12056"/>
                    </a:cubicBezTo>
                    <a:cubicBezTo>
                      <a:pt x="3427" y="11974"/>
                      <a:pt x="3350" y="11938"/>
                      <a:pt x="3292" y="11938"/>
                    </a:cubicBezTo>
                    <a:cubicBezTo>
                      <a:pt x="2864" y="11938"/>
                      <a:pt x="3382" y="13867"/>
                      <a:pt x="3324" y="14225"/>
                    </a:cubicBezTo>
                    <a:cubicBezTo>
                      <a:pt x="3189" y="14767"/>
                      <a:pt x="2712" y="14903"/>
                      <a:pt x="2647" y="15374"/>
                    </a:cubicBezTo>
                    <a:cubicBezTo>
                      <a:pt x="2647" y="15852"/>
                      <a:pt x="3254" y="16459"/>
                      <a:pt x="3525" y="16866"/>
                    </a:cubicBezTo>
                    <a:cubicBezTo>
                      <a:pt x="4000" y="17560"/>
                      <a:pt x="3974" y="17784"/>
                      <a:pt x="3700" y="17784"/>
                    </a:cubicBezTo>
                    <a:cubicBezTo>
                      <a:pt x="3387" y="17784"/>
                      <a:pt x="2749" y="17490"/>
                      <a:pt x="2169" y="17272"/>
                    </a:cubicBezTo>
                    <a:cubicBezTo>
                      <a:pt x="1960" y="17222"/>
                      <a:pt x="1105" y="16807"/>
                      <a:pt x="601" y="16807"/>
                    </a:cubicBezTo>
                    <a:cubicBezTo>
                      <a:pt x="452" y="16807"/>
                      <a:pt x="333" y="16843"/>
                      <a:pt x="271" y="16936"/>
                    </a:cubicBezTo>
                    <a:cubicBezTo>
                      <a:pt x="0" y="17272"/>
                      <a:pt x="1291" y="18357"/>
                      <a:pt x="1426" y="18492"/>
                    </a:cubicBezTo>
                    <a:cubicBezTo>
                      <a:pt x="3053" y="20190"/>
                      <a:pt x="3189" y="21816"/>
                      <a:pt x="3189" y="24051"/>
                    </a:cubicBezTo>
                    <a:cubicBezTo>
                      <a:pt x="3189" y="24864"/>
                      <a:pt x="3254" y="25542"/>
                      <a:pt x="3389" y="26290"/>
                    </a:cubicBezTo>
                    <a:cubicBezTo>
                      <a:pt x="3595" y="27103"/>
                      <a:pt x="3525" y="27917"/>
                      <a:pt x="3661" y="28730"/>
                    </a:cubicBezTo>
                    <a:cubicBezTo>
                      <a:pt x="4002" y="30287"/>
                      <a:pt x="5694" y="30422"/>
                      <a:pt x="6372" y="31713"/>
                    </a:cubicBezTo>
                    <a:cubicBezTo>
                      <a:pt x="7050" y="32797"/>
                      <a:pt x="6985" y="34489"/>
                      <a:pt x="7120" y="35780"/>
                    </a:cubicBezTo>
                    <a:cubicBezTo>
                      <a:pt x="7185" y="36729"/>
                      <a:pt x="7050" y="37949"/>
                      <a:pt x="7798" y="38692"/>
                    </a:cubicBezTo>
                    <a:cubicBezTo>
                      <a:pt x="8405" y="39369"/>
                      <a:pt x="10303" y="40660"/>
                      <a:pt x="11252" y="40660"/>
                    </a:cubicBezTo>
                    <a:cubicBezTo>
                      <a:pt x="12136" y="40589"/>
                      <a:pt x="13085" y="39440"/>
                      <a:pt x="13692" y="38898"/>
                    </a:cubicBezTo>
                    <a:cubicBezTo>
                      <a:pt x="13935" y="38655"/>
                      <a:pt x="15044" y="37489"/>
                      <a:pt x="15470" y="37489"/>
                    </a:cubicBezTo>
                    <a:cubicBezTo>
                      <a:pt x="15521" y="37489"/>
                      <a:pt x="15561" y="37506"/>
                      <a:pt x="15590" y="37542"/>
                    </a:cubicBezTo>
                    <a:cubicBezTo>
                      <a:pt x="15895" y="37842"/>
                      <a:pt x="15117" y="40088"/>
                      <a:pt x="15861" y="40088"/>
                    </a:cubicBezTo>
                    <a:cubicBezTo>
                      <a:pt x="15951" y="40088"/>
                      <a:pt x="16064" y="40055"/>
                      <a:pt x="16203" y="39982"/>
                    </a:cubicBezTo>
                    <a:cubicBezTo>
                      <a:pt x="16610" y="39776"/>
                      <a:pt x="17016" y="38626"/>
                      <a:pt x="17217" y="38220"/>
                    </a:cubicBezTo>
                    <a:cubicBezTo>
                      <a:pt x="17624" y="37271"/>
                      <a:pt x="17965" y="36387"/>
                      <a:pt x="18101" y="35373"/>
                    </a:cubicBezTo>
                    <a:cubicBezTo>
                      <a:pt x="18301" y="34017"/>
                      <a:pt x="18236" y="32591"/>
                      <a:pt x="18030" y="31306"/>
                    </a:cubicBezTo>
                    <a:cubicBezTo>
                      <a:pt x="18030" y="28253"/>
                      <a:pt x="17217" y="25135"/>
                      <a:pt x="16474" y="22223"/>
                    </a:cubicBezTo>
                    <a:cubicBezTo>
                      <a:pt x="14912" y="15987"/>
                      <a:pt x="12879" y="9751"/>
                      <a:pt x="10509" y="3786"/>
                    </a:cubicBezTo>
                    <a:cubicBezTo>
                      <a:pt x="10168" y="2973"/>
                      <a:pt x="9625" y="533"/>
                      <a:pt x="8676" y="56"/>
                    </a:cubicBezTo>
                    <a:cubicBezTo>
                      <a:pt x="8596" y="16"/>
                      <a:pt x="8478" y="0"/>
                      <a:pt x="8337" y="0"/>
                    </a:cubicBezTo>
                    <a:close/>
                  </a:path>
                </a:pathLst>
              </a:custGeom>
              <a:solidFill>
                <a:srgbClr val="125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33"/>
              <p:cNvSpPr/>
              <p:nvPr/>
            </p:nvSpPr>
            <p:spPr>
              <a:xfrm>
                <a:off x="-2063625" y="1167150"/>
                <a:ext cx="266000" cy="335075"/>
              </a:xfrm>
              <a:custGeom>
                <a:avLst/>
                <a:gdLst/>
                <a:ahLst/>
                <a:cxnLst/>
                <a:rect l="l" t="t" r="r" b="b"/>
                <a:pathLst>
                  <a:path w="10640" h="13403" extrusionOk="0">
                    <a:moveTo>
                      <a:pt x="1" y="272"/>
                    </a:moveTo>
                    <a:lnTo>
                      <a:pt x="1" y="272"/>
                    </a:lnTo>
                    <a:cubicBezTo>
                      <a:pt x="34" y="283"/>
                      <a:pt x="66" y="295"/>
                      <a:pt x="97" y="308"/>
                    </a:cubicBezTo>
                    <a:lnTo>
                      <a:pt x="97" y="308"/>
                    </a:lnTo>
                    <a:cubicBezTo>
                      <a:pt x="64" y="292"/>
                      <a:pt x="32" y="280"/>
                      <a:pt x="1" y="272"/>
                    </a:cubicBezTo>
                    <a:close/>
                    <a:moveTo>
                      <a:pt x="3932" y="1"/>
                    </a:moveTo>
                    <a:cubicBezTo>
                      <a:pt x="2848" y="1"/>
                      <a:pt x="2371" y="679"/>
                      <a:pt x="1492" y="879"/>
                    </a:cubicBezTo>
                    <a:cubicBezTo>
                      <a:pt x="1418" y="894"/>
                      <a:pt x="1350" y="901"/>
                      <a:pt x="1286" y="901"/>
                    </a:cubicBezTo>
                    <a:cubicBezTo>
                      <a:pt x="797" y="901"/>
                      <a:pt x="571" y="504"/>
                      <a:pt x="97" y="308"/>
                    </a:cubicBezTo>
                    <a:lnTo>
                      <a:pt x="97" y="308"/>
                    </a:lnTo>
                    <a:cubicBezTo>
                      <a:pt x="650" y="574"/>
                      <a:pt x="1519" y="1926"/>
                      <a:pt x="1964" y="2370"/>
                    </a:cubicBezTo>
                    <a:cubicBezTo>
                      <a:pt x="2506" y="2983"/>
                      <a:pt x="3119" y="3455"/>
                      <a:pt x="3726" y="3997"/>
                    </a:cubicBezTo>
                    <a:cubicBezTo>
                      <a:pt x="3997" y="4268"/>
                      <a:pt x="5624" y="5488"/>
                      <a:pt x="5217" y="6031"/>
                    </a:cubicBezTo>
                    <a:cubicBezTo>
                      <a:pt x="5152" y="6123"/>
                      <a:pt x="5052" y="6159"/>
                      <a:pt x="4928" y="6159"/>
                    </a:cubicBezTo>
                    <a:cubicBezTo>
                      <a:pt x="4472" y="6159"/>
                      <a:pt x="3706" y="5667"/>
                      <a:pt x="3272" y="5667"/>
                    </a:cubicBezTo>
                    <a:cubicBezTo>
                      <a:pt x="3215" y="5667"/>
                      <a:pt x="3163" y="5675"/>
                      <a:pt x="3119" y="5694"/>
                    </a:cubicBezTo>
                    <a:cubicBezTo>
                      <a:pt x="2642" y="5966"/>
                      <a:pt x="3184" y="6031"/>
                      <a:pt x="3455" y="6302"/>
                    </a:cubicBezTo>
                    <a:cubicBezTo>
                      <a:pt x="4133" y="6980"/>
                      <a:pt x="4881" y="7592"/>
                      <a:pt x="5353" y="8335"/>
                    </a:cubicBezTo>
                    <a:cubicBezTo>
                      <a:pt x="5760" y="8948"/>
                      <a:pt x="5695" y="9355"/>
                      <a:pt x="5895" y="10098"/>
                    </a:cubicBezTo>
                    <a:cubicBezTo>
                      <a:pt x="6166" y="11117"/>
                      <a:pt x="6980" y="11659"/>
                      <a:pt x="7728" y="12402"/>
                    </a:cubicBezTo>
                    <a:cubicBezTo>
                      <a:pt x="8091" y="12812"/>
                      <a:pt x="8758" y="13403"/>
                      <a:pt x="9382" y="13403"/>
                    </a:cubicBezTo>
                    <a:cubicBezTo>
                      <a:pt x="9690" y="13403"/>
                      <a:pt x="9988" y="13259"/>
                      <a:pt x="10233" y="12879"/>
                    </a:cubicBezTo>
                    <a:cubicBezTo>
                      <a:pt x="10640" y="12066"/>
                      <a:pt x="9691" y="11253"/>
                      <a:pt x="9284" y="10775"/>
                    </a:cubicBezTo>
                    <a:cubicBezTo>
                      <a:pt x="8406" y="9897"/>
                      <a:pt x="7728" y="9355"/>
                      <a:pt x="8406" y="8200"/>
                    </a:cubicBezTo>
                    <a:cubicBezTo>
                      <a:pt x="8742" y="7522"/>
                      <a:pt x="9219" y="7115"/>
                      <a:pt x="9013" y="6237"/>
                    </a:cubicBezTo>
                    <a:cubicBezTo>
                      <a:pt x="8677" y="4946"/>
                      <a:pt x="7457" y="3661"/>
                      <a:pt x="6643" y="2642"/>
                    </a:cubicBezTo>
                    <a:cubicBezTo>
                      <a:pt x="6166" y="1964"/>
                      <a:pt x="4881" y="1"/>
                      <a:pt x="3932" y="1"/>
                    </a:cubicBezTo>
                    <a:close/>
                  </a:path>
                </a:pathLst>
              </a:custGeom>
              <a:solidFill>
                <a:srgbClr val="125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33"/>
              <p:cNvSpPr/>
              <p:nvPr/>
            </p:nvSpPr>
            <p:spPr>
              <a:xfrm>
                <a:off x="-3441350" y="-485100"/>
                <a:ext cx="352500" cy="1335325"/>
              </a:xfrm>
              <a:custGeom>
                <a:avLst/>
                <a:gdLst/>
                <a:ahLst/>
                <a:cxnLst/>
                <a:rect l="l" t="t" r="r" b="b"/>
                <a:pathLst>
                  <a:path w="14100" h="53413" extrusionOk="0">
                    <a:moveTo>
                      <a:pt x="14034" y="0"/>
                    </a:moveTo>
                    <a:cubicBezTo>
                      <a:pt x="7120" y="3460"/>
                      <a:pt x="2847" y="8069"/>
                      <a:pt x="1356" y="13763"/>
                    </a:cubicBezTo>
                    <a:cubicBezTo>
                      <a:pt x="543" y="17082"/>
                      <a:pt x="613" y="20606"/>
                      <a:pt x="1562" y="24337"/>
                    </a:cubicBezTo>
                    <a:cubicBezTo>
                      <a:pt x="2441" y="27590"/>
                      <a:pt x="4002" y="30909"/>
                      <a:pt x="6101" y="34027"/>
                    </a:cubicBezTo>
                    <a:cubicBezTo>
                      <a:pt x="11865" y="42638"/>
                      <a:pt x="8134" y="53277"/>
                      <a:pt x="8134" y="53348"/>
                    </a:cubicBezTo>
                    <a:lnTo>
                      <a:pt x="8270" y="53413"/>
                    </a:lnTo>
                    <a:cubicBezTo>
                      <a:pt x="8340" y="53348"/>
                      <a:pt x="12136" y="42638"/>
                      <a:pt x="6236" y="33962"/>
                    </a:cubicBezTo>
                    <a:cubicBezTo>
                      <a:pt x="0" y="24673"/>
                      <a:pt x="613" y="17353"/>
                      <a:pt x="1562" y="13828"/>
                    </a:cubicBezTo>
                    <a:cubicBezTo>
                      <a:pt x="3053" y="8205"/>
                      <a:pt x="7256" y="3596"/>
                      <a:pt x="14099" y="136"/>
                    </a:cubicBezTo>
                    <a:lnTo>
                      <a:pt x="14034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33"/>
              <p:cNvSpPr/>
              <p:nvPr/>
            </p:nvSpPr>
            <p:spPr>
              <a:xfrm>
                <a:off x="-3395525" y="-156675"/>
                <a:ext cx="350725" cy="156825"/>
              </a:xfrm>
              <a:custGeom>
                <a:avLst/>
                <a:gdLst/>
                <a:ahLst/>
                <a:cxnLst/>
                <a:rect l="l" t="t" r="r" b="b"/>
                <a:pathLst>
                  <a:path w="14029" h="6273" extrusionOk="0">
                    <a:moveTo>
                      <a:pt x="6705" y="0"/>
                    </a:moveTo>
                    <a:cubicBezTo>
                      <a:pt x="5964" y="0"/>
                      <a:pt x="5213" y="65"/>
                      <a:pt x="4474" y="219"/>
                    </a:cubicBezTo>
                    <a:cubicBezTo>
                      <a:pt x="3525" y="420"/>
                      <a:pt x="2576" y="761"/>
                      <a:pt x="1692" y="1369"/>
                    </a:cubicBezTo>
                    <a:cubicBezTo>
                      <a:pt x="0" y="2453"/>
                      <a:pt x="271" y="5100"/>
                      <a:pt x="2169" y="5777"/>
                    </a:cubicBezTo>
                    <a:cubicBezTo>
                      <a:pt x="3134" y="6150"/>
                      <a:pt x="4098" y="6272"/>
                      <a:pt x="5028" y="6272"/>
                    </a:cubicBezTo>
                    <a:cubicBezTo>
                      <a:pt x="5274" y="6272"/>
                      <a:pt x="5518" y="6264"/>
                      <a:pt x="5759" y="6249"/>
                    </a:cubicBezTo>
                    <a:cubicBezTo>
                      <a:pt x="10504" y="5913"/>
                      <a:pt x="14028" y="1710"/>
                      <a:pt x="14028" y="1710"/>
                    </a:cubicBezTo>
                    <a:cubicBezTo>
                      <a:pt x="14028" y="1710"/>
                      <a:pt x="10513" y="0"/>
                      <a:pt x="67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33"/>
              <p:cNvSpPr/>
              <p:nvPr/>
            </p:nvSpPr>
            <p:spPr>
              <a:xfrm>
                <a:off x="-3421025" y="-80025"/>
                <a:ext cx="125425" cy="49100"/>
              </a:xfrm>
              <a:custGeom>
                <a:avLst/>
                <a:gdLst/>
                <a:ahLst/>
                <a:cxnLst/>
                <a:rect l="l" t="t" r="r" b="b"/>
                <a:pathLst>
                  <a:path w="5017" h="1964" extrusionOk="0">
                    <a:moveTo>
                      <a:pt x="5017" y="0"/>
                    </a:moveTo>
                    <a:cubicBezTo>
                      <a:pt x="2441" y="0"/>
                      <a:pt x="71" y="1827"/>
                      <a:pt x="1" y="1827"/>
                    </a:cubicBezTo>
                    <a:lnTo>
                      <a:pt x="136" y="1963"/>
                    </a:lnTo>
                    <a:cubicBezTo>
                      <a:pt x="136" y="1898"/>
                      <a:pt x="2511" y="136"/>
                      <a:pt x="5017" y="136"/>
                    </a:cubicBezTo>
                    <a:lnTo>
                      <a:pt x="5017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33"/>
              <p:cNvSpPr/>
              <p:nvPr/>
            </p:nvSpPr>
            <p:spPr>
              <a:xfrm>
                <a:off x="-3259500" y="-385100"/>
                <a:ext cx="329925" cy="191250"/>
              </a:xfrm>
              <a:custGeom>
                <a:avLst/>
                <a:gdLst/>
                <a:ahLst/>
                <a:cxnLst/>
                <a:rect l="l" t="t" r="r" b="b"/>
                <a:pathLst>
                  <a:path w="13197" h="7650" extrusionOk="0">
                    <a:moveTo>
                      <a:pt x="3207" y="1"/>
                    </a:moveTo>
                    <a:cubicBezTo>
                      <a:pt x="1166" y="1"/>
                      <a:pt x="0" y="2262"/>
                      <a:pt x="1202" y="3934"/>
                    </a:cubicBezTo>
                    <a:cubicBezTo>
                      <a:pt x="1945" y="4948"/>
                      <a:pt x="2829" y="5761"/>
                      <a:pt x="3843" y="6303"/>
                    </a:cubicBezTo>
                    <a:cubicBezTo>
                      <a:pt x="5677" y="7356"/>
                      <a:pt x="7723" y="7649"/>
                      <a:pt x="9433" y="7649"/>
                    </a:cubicBezTo>
                    <a:cubicBezTo>
                      <a:pt x="11580" y="7649"/>
                      <a:pt x="13197" y="7187"/>
                      <a:pt x="13197" y="7187"/>
                    </a:cubicBezTo>
                    <a:cubicBezTo>
                      <a:pt x="13197" y="7187"/>
                      <a:pt x="10485" y="2372"/>
                      <a:pt x="6147" y="610"/>
                    </a:cubicBezTo>
                    <a:cubicBezTo>
                      <a:pt x="5269" y="273"/>
                      <a:pt x="4320" y="2"/>
                      <a:pt x="3300" y="2"/>
                    </a:cubicBezTo>
                    <a:cubicBezTo>
                      <a:pt x="3269" y="1"/>
                      <a:pt x="3238" y="1"/>
                      <a:pt x="32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3"/>
              <p:cNvSpPr/>
              <p:nvPr/>
            </p:nvSpPr>
            <p:spPr>
              <a:xfrm>
                <a:off x="-3127800" y="-611125"/>
                <a:ext cx="342325" cy="168125"/>
              </a:xfrm>
              <a:custGeom>
                <a:avLst/>
                <a:gdLst/>
                <a:ahLst/>
                <a:cxnLst/>
                <a:rect l="l" t="t" r="r" b="b"/>
                <a:pathLst>
                  <a:path w="13693" h="6725" extrusionOk="0">
                    <a:moveTo>
                      <a:pt x="8613" y="1"/>
                    </a:moveTo>
                    <a:cubicBezTo>
                      <a:pt x="7154" y="1"/>
                      <a:pt x="5555" y="192"/>
                      <a:pt x="4068" y="774"/>
                    </a:cubicBezTo>
                    <a:cubicBezTo>
                      <a:pt x="3119" y="1110"/>
                      <a:pt x="2305" y="1587"/>
                      <a:pt x="1492" y="2265"/>
                    </a:cubicBezTo>
                    <a:cubicBezTo>
                      <a:pt x="1" y="3621"/>
                      <a:pt x="608" y="6196"/>
                      <a:pt x="2642" y="6603"/>
                    </a:cubicBezTo>
                    <a:cubicBezTo>
                      <a:pt x="3182" y="6687"/>
                      <a:pt x="3710" y="6725"/>
                      <a:pt x="4221" y="6725"/>
                    </a:cubicBezTo>
                    <a:cubicBezTo>
                      <a:pt x="4930" y="6725"/>
                      <a:pt x="5606" y="6652"/>
                      <a:pt x="6237" y="6533"/>
                    </a:cubicBezTo>
                    <a:cubicBezTo>
                      <a:pt x="10911" y="5383"/>
                      <a:pt x="13693" y="703"/>
                      <a:pt x="13693" y="703"/>
                    </a:cubicBezTo>
                    <a:cubicBezTo>
                      <a:pt x="13693" y="703"/>
                      <a:pt x="11409" y="1"/>
                      <a:pt x="86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3"/>
              <p:cNvSpPr/>
              <p:nvPr/>
            </p:nvSpPr>
            <p:spPr>
              <a:xfrm>
                <a:off x="-3283700" y="-349775"/>
                <a:ext cx="128825" cy="34150"/>
              </a:xfrm>
              <a:custGeom>
                <a:avLst/>
                <a:gdLst/>
                <a:ahLst/>
                <a:cxnLst/>
                <a:rect l="l" t="t" r="r" b="b"/>
                <a:pathLst>
                  <a:path w="5153" h="1366" extrusionOk="0">
                    <a:moveTo>
                      <a:pt x="393" y="1"/>
                    </a:moveTo>
                    <a:cubicBezTo>
                      <a:pt x="157" y="1"/>
                      <a:pt x="15" y="10"/>
                      <a:pt x="1" y="10"/>
                    </a:cubicBezTo>
                    <a:lnTo>
                      <a:pt x="1" y="146"/>
                    </a:lnTo>
                    <a:cubicBezTo>
                      <a:pt x="12" y="146"/>
                      <a:pt x="102" y="142"/>
                      <a:pt x="254" y="142"/>
                    </a:cubicBezTo>
                    <a:cubicBezTo>
                      <a:pt x="1016" y="142"/>
                      <a:pt x="3333" y="236"/>
                      <a:pt x="5082" y="1366"/>
                    </a:cubicBezTo>
                    <a:lnTo>
                      <a:pt x="5152" y="1301"/>
                    </a:lnTo>
                    <a:cubicBezTo>
                      <a:pt x="3443" y="126"/>
                      <a:pt x="1269" y="1"/>
                      <a:pt x="39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3"/>
              <p:cNvSpPr/>
              <p:nvPr/>
            </p:nvSpPr>
            <p:spPr>
              <a:xfrm>
                <a:off x="-3648075" y="-468150"/>
                <a:ext cx="279275" cy="249175"/>
              </a:xfrm>
              <a:custGeom>
                <a:avLst/>
                <a:gdLst/>
                <a:ahLst/>
                <a:cxnLst/>
                <a:rect l="l" t="t" r="r" b="b"/>
                <a:pathLst>
                  <a:path w="11171" h="9967" extrusionOk="0">
                    <a:moveTo>
                      <a:pt x="0" y="0"/>
                    </a:moveTo>
                    <a:cubicBezTo>
                      <a:pt x="0" y="0"/>
                      <a:pt x="613" y="5423"/>
                      <a:pt x="4338" y="8340"/>
                    </a:cubicBezTo>
                    <a:cubicBezTo>
                      <a:pt x="5287" y="9018"/>
                      <a:pt x="6306" y="9560"/>
                      <a:pt x="7592" y="9896"/>
                    </a:cubicBezTo>
                    <a:cubicBezTo>
                      <a:pt x="7796" y="9944"/>
                      <a:pt x="7996" y="9967"/>
                      <a:pt x="8189" y="9967"/>
                    </a:cubicBezTo>
                    <a:cubicBezTo>
                      <a:pt x="9927" y="9967"/>
                      <a:pt x="11170" y="8150"/>
                      <a:pt x="10438" y="6442"/>
                    </a:cubicBezTo>
                    <a:cubicBezTo>
                      <a:pt x="10032" y="5558"/>
                      <a:pt x="9424" y="4745"/>
                      <a:pt x="8747" y="4002"/>
                    </a:cubicBezTo>
                    <a:cubicBezTo>
                      <a:pt x="5493" y="74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3"/>
              <p:cNvSpPr/>
              <p:nvPr/>
            </p:nvSpPr>
            <p:spPr>
              <a:xfrm>
                <a:off x="-3459925" y="-302100"/>
                <a:ext cx="79600" cy="10847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4339" extrusionOk="0">
                    <a:moveTo>
                      <a:pt x="66" y="1"/>
                    </a:moveTo>
                    <a:lnTo>
                      <a:pt x="1" y="136"/>
                    </a:lnTo>
                    <a:cubicBezTo>
                      <a:pt x="2099" y="1563"/>
                      <a:pt x="3048" y="4274"/>
                      <a:pt x="3048" y="4339"/>
                    </a:cubicBezTo>
                    <a:lnTo>
                      <a:pt x="3184" y="4274"/>
                    </a:lnTo>
                    <a:cubicBezTo>
                      <a:pt x="3184" y="4274"/>
                      <a:pt x="2235" y="1427"/>
                      <a:pt x="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33"/>
              <p:cNvSpPr/>
              <p:nvPr/>
            </p:nvSpPr>
            <p:spPr>
              <a:xfrm>
                <a:off x="-3768325" y="26750"/>
                <a:ext cx="343950" cy="176625"/>
              </a:xfrm>
              <a:custGeom>
                <a:avLst/>
                <a:gdLst/>
                <a:ahLst/>
                <a:cxnLst/>
                <a:rect l="l" t="t" r="r" b="b"/>
                <a:pathLst>
                  <a:path w="13758" h="7065" extrusionOk="0">
                    <a:moveTo>
                      <a:pt x="5240" y="0"/>
                    </a:moveTo>
                    <a:cubicBezTo>
                      <a:pt x="2362" y="0"/>
                      <a:pt x="0" y="946"/>
                      <a:pt x="0" y="946"/>
                    </a:cubicBezTo>
                    <a:cubicBezTo>
                      <a:pt x="0" y="946"/>
                      <a:pt x="3319" y="5490"/>
                      <a:pt x="7727" y="6775"/>
                    </a:cubicBezTo>
                    <a:cubicBezTo>
                      <a:pt x="8504" y="6943"/>
                      <a:pt x="9324" y="7065"/>
                      <a:pt x="10154" y="7065"/>
                    </a:cubicBezTo>
                    <a:cubicBezTo>
                      <a:pt x="10339" y="7065"/>
                      <a:pt x="10524" y="7059"/>
                      <a:pt x="10710" y="7046"/>
                    </a:cubicBezTo>
                    <a:cubicBezTo>
                      <a:pt x="12743" y="6910"/>
                      <a:pt x="13757" y="4470"/>
                      <a:pt x="12337" y="2914"/>
                    </a:cubicBezTo>
                    <a:cubicBezTo>
                      <a:pt x="11453" y="1965"/>
                      <a:pt x="10504" y="1287"/>
                      <a:pt x="9419" y="810"/>
                    </a:cubicBezTo>
                    <a:cubicBezTo>
                      <a:pt x="8039" y="206"/>
                      <a:pt x="6583" y="0"/>
                      <a:pt x="524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33"/>
              <p:cNvSpPr/>
              <p:nvPr/>
            </p:nvSpPr>
            <p:spPr>
              <a:xfrm>
                <a:off x="-3531100" y="135100"/>
                <a:ext cx="132200" cy="23750"/>
              </a:xfrm>
              <a:custGeom>
                <a:avLst/>
                <a:gdLst/>
                <a:ahLst/>
                <a:cxnLst/>
                <a:rect l="l" t="t" r="r" b="b"/>
                <a:pathLst>
                  <a:path w="5288" h="950" extrusionOk="0">
                    <a:moveTo>
                      <a:pt x="66" y="1"/>
                    </a:moveTo>
                    <a:lnTo>
                      <a:pt x="1" y="136"/>
                    </a:lnTo>
                    <a:cubicBezTo>
                      <a:pt x="1286" y="814"/>
                      <a:pt x="2777" y="950"/>
                      <a:pt x="3862" y="950"/>
                    </a:cubicBezTo>
                    <a:cubicBezTo>
                      <a:pt x="4675" y="950"/>
                      <a:pt x="5217" y="885"/>
                      <a:pt x="5288" y="885"/>
                    </a:cubicBezTo>
                    <a:lnTo>
                      <a:pt x="5217" y="749"/>
                    </a:lnTo>
                    <a:cubicBezTo>
                      <a:pt x="5217" y="749"/>
                      <a:pt x="4720" y="818"/>
                      <a:pt x="3978" y="818"/>
                    </a:cubicBezTo>
                    <a:cubicBezTo>
                      <a:pt x="2925" y="818"/>
                      <a:pt x="1380" y="678"/>
                      <a:pt x="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3"/>
              <p:cNvSpPr/>
              <p:nvPr/>
            </p:nvSpPr>
            <p:spPr>
              <a:xfrm>
                <a:off x="-3376950" y="-774800"/>
                <a:ext cx="221150" cy="311775"/>
              </a:xfrm>
              <a:custGeom>
                <a:avLst/>
                <a:gdLst/>
                <a:ahLst/>
                <a:cxnLst/>
                <a:rect l="l" t="t" r="r" b="b"/>
                <a:pathLst>
                  <a:path w="8846" h="12471" extrusionOk="0">
                    <a:moveTo>
                      <a:pt x="1426" y="0"/>
                    </a:moveTo>
                    <a:cubicBezTo>
                      <a:pt x="1426" y="1"/>
                      <a:pt x="0" y="5287"/>
                      <a:pt x="2440" y="9354"/>
                    </a:cubicBezTo>
                    <a:cubicBezTo>
                      <a:pt x="3053" y="10368"/>
                      <a:pt x="3796" y="11252"/>
                      <a:pt x="4880" y="11995"/>
                    </a:cubicBezTo>
                    <a:cubicBezTo>
                      <a:pt x="5337" y="12323"/>
                      <a:pt x="5837" y="12470"/>
                      <a:pt x="6322" y="12470"/>
                    </a:cubicBezTo>
                    <a:cubicBezTo>
                      <a:pt x="7641" y="12470"/>
                      <a:pt x="8846" y="11383"/>
                      <a:pt x="8747" y="9897"/>
                    </a:cubicBezTo>
                    <a:cubicBezTo>
                      <a:pt x="8747" y="8877"/>
                      <a:pt x="8476" y="7863"/>
                      <a:pt x="8134" y="6979"/>
                    </a:cubicBezTo>
                    <a:cubicBezTo>
                      <a:pt x="6307" y="2712"/>
                      <a:pt x="1427" y="1"/>
                      <a:pt x="142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3"/>
              <p:cNvSpPr/>
              <p:nvPr/>
            </p:nvSpPr>
            <p:spPr>
              <a:xfrm>
                <a:off x="-3227850" y="-549500"/>
                <a:ext cx="39075" cy="127200"/>
              </a:xfrm>
              <a:custGeom>
                <a:avLst/>
                <a:gdLst/>
                <a:ahLst/>
                <a:cxnLst/>
                <a:rect l="l" t="t" r="r" b="b"/>
                <a:pathLst>
                  <a:path w="1563" h="5088" extrusionOk="0">
                    <a:moveTo>
                      <a:pt x="71" y="1"/>
                    </a:moveTo>
                    <a:lnTo>
                      <a:pt x="1" y="71"/>
                    </a:lnTo>
                    <a:cubicBezTo>
                      <a:pt x="1427" y="2170"/>
                      <a:pt x="1292" y="5087"/>
                      <a:pt x="1292" y="5087"/>
                    </a:cubicBezTo>
                    <a:lnTo>
                      <a:pt x="1427" y="5087"/>
                    </a:lnTo>
                    <a:cubicBezTo>
                      <a:pt x="1427" y="5087"/>
                      <a:pt x="1563" y="2105"/>
                      <a:pt x="7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33"/>
              <p:cNvSpPr/>
              <p:nvPr/>
            </p:nvSpPr>
            <p:spPr>
              <a:xfrm>
                <a:off x="-6067900" y="-54675"/>
                <a:ext cx="918475" cy="945575"/>
              </a:xfrm>
              <a:custGeom>
                <a:avLst/>
                <a:gdLst/>
                <a:ahLst/>
                <a:cxnLst/>
                <a:rect l="l" t="t" r="r" b="b"/>
                <a:pathLst>
                  <a:path w="36739" h="37823" extrusionOk="0">
                    <a:moveTo>
                      <a:pt x="5900" y="0"/>
                    </a:moveTo>
                    <a:lnTo>
                      <a:pt x="0" y="9490"/>
                    </a:lnTo>
                    <a:lnTo>
                      <a:pt x="15455" y="31993"/>
                    </a:lnTo>
                    <a:lnTo>
                      <a:pt x="35318" y="37823"/>
                    </a:lnTo>
                    <a:lnTo>
                      <a:pt x="36738" y="33213"/>
                    </a:lnTo>
                    <a:lnTo>
                      <a:pt x="20541" y="22845"/>
                    </a:lnTo>
                    <a:cubicBezTo>
                      <a:pt x="20541" y="22845"/>
                      <a:pt x="6779" y="884"/>
                      <a:pt x="5900" y="0"/>
                    </a:cubicBez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33"/>
              <p:cNvSpPr/>
              <p:nvPr/>
            </p:nvSpPr>
            <p:spPr>
              <a:xfrm>
                <a:off x="-4563150" y="-91800"/>
                <a:ext cx="559225" cy="506450"/>
              </a:xfrm>
              <a:custGeom>
                <a:avLst/>
                <a:gdLst/>
                <a:ahLst/>
                <a:cxnLst/>
                <a:rect l="l" t="t" r="r" b="b"/>
                <a:pathLst>
                  <a:path w="22369" h="20258" extrusionOk="0">
                    <a:moveTo>
                      <a:pt x="11161" y="1046"/>
                    </a:moveTo>
                    <a:cubicBezTo>
                      <a:pt x="11930" y="1046"/>
                      <a:pt x="12712" y="1144"/>
                      <a:pt x="13492" y="1350"/>
                    </a:cubicBezTo>
                    <a:cubicBezTo>
                      <a:pt x="18302" y="2640"/>
                      <a:pt x="21219" y="7585"/>
                      <a:pt x="19999" y="12401"/>
                    </a:cubicBezTo>
                    <a:cubicBezTo>
                      <a:pt x="18915" y="16501"/>
                      <a:pt x="15251" y="19211"/>
                      <a:pt x="11214" y="19211"/>
                    </a:cubicBezTo>
                    <a:cubicBezTo>
                      <a:pt x="10445" y="19211"/>
                      <a:pt x="9663" y="19113"/>
                      <a:pt x="8883" y="18908"/>
                    </a:cubicBezTo>
                    <a:cubicBezTo>
                      <a:pt x="4068" y="17688"/>
                      <a:pt x="1156" y="12672"/>
                      <a:pt x="2441" y="7857"/>
                    </a:cubicBezTo>
                    <a:cubicBezTo>
                      <a:pt x="3466" y="3757"/>
                      <a:pt x="7124" y="1046"/>
                      <a:pt x="11161" y="1046"/>
                    </a:cubicBezTo>
                    <a:close/>
                    <a:moveTo>
                      <a:pt x="11181" y="0"/>
                    </a:moveTo>
                    <a:cubicBezTo>
                      <a:pt x="6678" y="0"/>
                      <a:pt x="2567" y="3026"/>
                      <a:pt x="1427" y="7585"/>
                    </a:cubicBezTo>
                    <a:cubicBezTo>
                      <a:pt x="1" y="13008"/>
                      <a:pt x="3254" y="18501"/>
                      <a:pt x="8677" y="19922"/>
                    </a:cubicBezTo>
                    <a:cubicBezTo>
                      <a:pt x="9530" y="20149"/>
                      <a:pt x="10387" y="20257"/>
                      <a:pt x="11233" y="20257"/>
                    </a:cubicBezTo>
                    <a:cubicBezTo>
                      <a:pt x="15699" y="20257"/>
                      <a:pt x="19819" y="17231"/>
                      <a:pt x="21013" y="12672"/>
                    </a:cubicBezTo>
                    <a:cubicBezTo>
                      <a:pt x="22369" y="7314"/>
                      <a:pt x="19115" y="1756"/>
                      <a:pt x="13763" y="335"/>
                    </a:cubicBezTo>
                    <a:cubicBezTo>
                      <a:pt x="12900" y="108"/>
                      <a:pt x="12034" y="0"/>
                      <a:pt x="11181" y="0"/>
                    </a:cubicBez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3"/>
              <p:cNvSpPr/>
              <p:nvPr/>
            </p:nvSpPr>
            <p:spPr>
              <a:xfrm>
                <a:off x="-4490200" y="128325"/>
                <a:ext cx="499850" cy="564375"/>
              </a:xfrm>
              <a:custGeom>
                <a:avLst/>
                <a:gdLst/>
                <a:ahLst/>
                <a:cxnLst/>
                <a:rect l="l" t="t" r="r" b="b"/>
                <a:pathLst>
                  <a:path w="19994" h="22575" extrusionOk="0">
                    <a:moveTo>
                      <a:pt x="4880" y="1"/>
                    </a:moveTo>
                    <a:lnTo>
                      <a:pt x="0" y="18573"/>
                    </a:lnTo>
                    <a:lnTo>
                      <a:pt x="15113" y="22575"/>
                    </a:lnTo>
                    <a:lnTo>
                      <a:pt x="19993" y="3932"/>
                    </a:lnTo>
                    <a:lnTo>
                      <a:pt x="488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3"/>
              <p:cNvSpPr/>
              <p:nvPr/>
            </p:nvSpPr>
            <p:spPr>
              <a:xfrm>
                <a:off x="-4066575" y="307950"/>
                <a:ext cx="388000" cy="208525"/>
              </a:xfrm>
              <a:custGeom>
                <a:avLst/>
                <a:gdLst/>
                <a:ahLst/>
                <a:cxnLst/>
                <a:rect l="l" t="t" r="r" b="b"/>
                <a:pathLst>
                  <a:path w="15520" h="8341" extrusionOk="0">
                    <a:moveTo>
                      <a:pt x="15520" y="0"/>
                    </a:moveTo>
                    <a:lnTo>
                      <a:pt x="2034" y="749"/>
                    </a:lnTo>
                    <a:lnTo>
                      <a:pt x="1" y="8340"/>
                    </a:lnTo>
                    <a:lnTo>
                      <a:pt x="15048" y="2034"/>
                    </a:lnTo>
                    <a:lnTo>
                      <a:pt x="15520" y="0"/>
                    </a:ln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3"/>
              <p:cNvSpPr/>
              <p:nvPr/>
            </p:nvSpPr>
            <p:spPr>
              <a:xfrm>
                <a:off x="-3690375" y="258875"/>
                <a:ext cx="101700" cy="186425"/>
              </a:xfrm>
              <a:custGeom>
                <a:avLst/>
                <a:gdLst/>
                <a:ahLst/>
                <a:cxnLst/>
                <a:rect l="l" t="t" r="r" b="b"/>
                <a:pathLst>
                  <a:path w="4068" h="7457" extrusionOk="0">
                    <a:moveTo>
                      <a:pt x="4067" y="0"/>
                    </a:moveTo>
                    <a:lnTo>
                      <a:pt x="472" y="1963"/>
                    </a:lnTo>
                    <a:lnTo>
                      <a:pt x="0" y="3861"/>
                    </a:lnTo>
                    <a:lnTo>
                      <a:pt x="2169" y="7457"/>
                    </a:lnTo>
                    <a:lnTo>
                      <a:pt x="406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33"/>
              <p:cNvSpPr/>
              <p:nvPr/>
            </p:nvSpPr>
            <p:spPr>
              <a:xfrm>
                <a:off x="-3636150" y="258875"/>
                <a:ext cx="64400" cy="189825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7593" extrusionOk="0">
                    <a:moveTo>
                      <a:pt x="1898" y="0"/>
                    </a:moveTo>
                    <a:lnTo>
                      <a:pt x="0" y="7457"/>
                    </a:lnTo>
                    <a:lnTo>
                      <a:pt x="608" y="7592"/>
                    </a:lnTo>
                    <a:lnTo>
                      <a:pt x="2576" y="136"/>
                    </a:lnTo>
                    <a:lnTo>
                      <a:pt x="1898" y="0"/>
                    </a:ln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33"/>
              <p:cNvSpPr/>
              <p:nvPr/>
            </p:nvSpPr>
            <p:spPr>
              <a:xfrm>
                <a:off x="-4376750" y="162225"/>
                <a:ext cx="377975" cy="98300"/>
              </a:xfrm>
              <a:custGeom>
                <a:avLst/>
                <a:gdLst/>
                <a:ahLst/>
                <a:cxnLst/>
                <a:rect l="l" t="t" r="r" b="b"/>
                <a:pathLst>
                  <a:path w="15119" h="393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2511" y="678"/>
                      <a:pt x="5017" y="1356"/>
                      <a:pt x="7527" y="1969"/>
                    </a:cubicBezTo>
                    <a:cubicBezTo>
                      <a:pt x="5017" y="1291"/>
                      <a:pt x="2511" y="613"/>
                      <a:pt x="1" y="0"/>
                    </a:cubicBezTo>
                    <a:close/>
                    <a:moveTo>
                      <a:pt x="7527" y="1969"/>
                    </a:moveTo>
                    <a:lnTo>
                      <a:pt x="7527" y="1969"/>
                    </a:lnTo>
                    <a:cubicBezTo>
                      <a:pt x="10033" y="2646"/>
                      <a:pt x="12543" y="3324"/>
                      <a:pt x="15119" y="3932"/>
                    </a:cubicBezTo>
                    <a:cubicBezTo>
                      <a:pt x="12608" y="3254"/>
                      <a:pt x="10033" y="2576"/>
                      <a:pt x="7527" y="1969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E2E9E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33"/>
              <p:cNvSpPr/>
              <p:nvPr/>
            </p:nvSpPr>
            <p:spPr>
              <a:xfrm>
                <a:off x="-4481775" y="558750"/>
                <a:ext cx="379575" cy="98300"/>
              </a:xfrm>
              <a:custGeom>
                <a:avLst/>
                <a:gdLst/>
                <a:ahLst/>
                <a:cxnLst/>
                <a:rect l="l" t="t" r="r" b="b"/>
                <a:pathLst>
                  <a:path w="15183" h="393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2576" y="678"/>
                      <a:pt x="5086" y="1356"/>
                      <a:pt x="7591" y="2034"/>
                    </a:cubicBezTo>
                    <a:cubicBezTo>
                      <a:pt x="10102" y="2646"/>
                      <a:pt x="12607" y="3324"/>
                      <a:pt x="15182" y="3932"/>
                    </a:cubicBezTo>
                    <a:cubicBezTo>
                      <a:pt x="12677" y="3254"/>
                      <a:pt x="10102" y="2646"/>
                      <a:pt x="7591" y="1969"/>
                    </a:cubicBezTo>
                    <a:cubicBezTo>
                      <a:pt x="5086" y="1291"/>
                      <a:pt x="2576" y="678"/>
                      <a:pt x="0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E2E9E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3"/>
              <p:cNvSpPr/>
              <p:nvPr/>
            </p:nvSpPr>
            <p:spPr>
              <a:xfrm>
                <a:off x="-4661425" y="-132675"/>
                <a:ext cx="357650" cy="200025"/>
              </a:xfrm>
              <a:custGeom>
                <a:avLst/>
                <a:gdLst/>
                <a:ahLst/>
                <a:cxnLst/>
                <a:rect l="l" t="t" r="r" b="b"/>
                <a:pathLst>
                  <a:path w="14306" h="8001" extrusionOk="0">
                    <a:moveTo>
                      <a:pt x="10586" y="0"/>
                    </a:moveTo>
                    <a:cubicBezTo>
                      <a:pt x="9478" y="0"/>
                      <a:pt x="7976" y="439"/>
                      <a:pt x="5965" y="1764"/>
                    </a:cubicBezTo>
                    <a:lnTo>
                      <a:pt x="0" y="4275"/>
                    </a:lnTo>
                    <a:lnTo>
                      <a:pt x="1356" y="8000"/>
                    </a:lnTo>
                    <a:lnTo>
                      <a:pt x="5694" y="6374"/>
                    </a:lnTo>
                    <a:cubicBezTo>
                      <a:pt x="5694" y="6374"/>
                      <a:pt x="7592" y="7729"/>
                      <a:pt x="8812" y="7935"/>
                    </a:cubicBezTo>
                    <a:cubicBezTo>
                      <a:pt x="8890" y="7946"/>
                      <a:pt x="8970" y="7952"/>
                      <a:pt x="9052" y="7952"/>
                    </a:cubicBezTo>
                    <a:cubicBezTo>
                      <a:pt x="10484" y="7952"/>
                      <a:pt x="12591" y="6341"/>
                      <a:pt x="13421" y="4546"/>
                    </a:cubicBezTo>
                    <a:cubicBezTo>
                      <a:pt x="13557" y="4275"/>
                      <a:pt x="14170" y="4004"/>
                      <a:pt x="14235" y="3662"/>
                    </a:cubicBezTo>
                    <a:cubicBezTo>
                      <a:pt x="14305" y="3391"/>
                      <a:pt x="13828" y="3120"/>
                      <a:pt x="13763" y="2784"/>
                    </a:cubicBezTo>
                    <a:cubicBezTo>
                      <a:pt x="13271" y="2938"/>
                      <a:pt x="12890" y="2997"/>
                      <a:pt x="12596" y="2997"/>
                    </a:cubicBezTo>
                    <a:cubicBezTo>
                      <a:pt x="11594" y="2997"/>
                      <a:pt x="11594" y="2307"/>
                      <a:pt x="11594" y="2307"/>
                    </a:cubicBezTo>
                    <a:lnTo>
                      <a:pt x="13421" y="1699"/>
                    </a:lnTo>
                    <a:cubicBezTo>
                      <a:pt x="13421" y="1699"/>
                      <a:pt x="12766" y="0"/>
                      <a:pt x="10586" y="0"/>
                    </a:cubicBez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3"/>
              <p:cNvSpPr/>
              <p:nvPr/>
            </p:nvSpPr>
            <p:spPr>
              <a:xfrm>
                <a:off x="-6067900" y="2682100"/>
                <a:ext cx="303425" cy="229700"/>
              </a:xfrm>
              <a:custGeom>
                <a:avLst/>
                <a:gdLst/>
                <a:ahLst/>
                <a:cxnLst/>
                <a:rect l="l" t="t" r="r" b="b"/>
                <a:pathLst>
                  <a:path w="12137" h="9188" extrusionOk="0">
                    <a:moveTo>
                      <a:pt x="8340" y="0"/>
                    </a:moveTo>
                    <a:lnTo>
                      <a:pt x="1627" y="813"/>
                    </a:lnTo>
                    <a:lnTo>
                      <a:pt x="0" y="8676"/>
                    </a:lnTo>
                    <a:cubicBezTo>
                      <a:pt x="0" y="8676"/>
                      <a:pt x="1205" y="9187"/>
                      <a:pt x="3275" y="9187"/>
                    </a:cubicBezTo>
                    <a:cubicBezTo>
                      <a:pt x="4310" y="9187"/>
                      <a:pt x="5560" y="9059"/>
                      <a:pt x="6985" y="8676"/>
                    </a:cubicBezTo>
                    <a:lnTo>
                      <a:pt x="11930" y="8676"/>
                    </a:lnTo>
                    <a:cubicBezTo>
                      <a:pt x="11930" y="8676"/>
                      <a:pt x="12136" y="5287"/>
                      <a:pt x="10374" y="5081"/>
                    </a:cubicBezTo>
                    <a:cubicBezTo>
                      <a:pt x="6307" y="4539"/>
                      <a:pt x="8340" y="0"/>
                      <a:pt x="8340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3"/>
              <p:cNvSpPr/>
              <p:nvPr/>
            </p:nvSpPr>
            <p:spPr>
              <a:xfrm>
                <a:off x="-5598450" y="2043175"/>
                <a:ext cx="335550" cy="218750"/>
              </a:xfrm>
              <a:custGeom>
                <a:avLst/>
                <a:gdLst/>
                <a:ahLst/>
                <a:cxnLst/>
                <a:rect l="l" t="t" r="r" b="b"/>
                <a:pathLst>
                  <a:path w="13422" h="8750" extrusionOk="0">
                    <a:moveTo>
                      <a:pt x="4610" y="0"/>
                    </a:moveTo>
                    <a:cubicBezTo>
                      <a:pt x="4404" y="206"/>
                      <a:pt x="1" y="6985"/>
                      <a:pt x="1964" y="8270"/>
                    </a:cubicBezTo>
                    <a:cubicBezTo>
                      <a:pt x="2535" y="8624"/>
                      <a:pt x="3306" y="8750"/>
                      <a:pt x="4113" y="8750"/>
                    </a:cubicBezTo>
                    <a:cubicBezTo>
                      <a:pt x="6085" y="8750"/>
                      <a:pt x="8270" y="7999"/>
                      <a:pt x="8270" y="7999"/>
                    </a:cubicBezTo>
                    <a:lnTo>
                      <a:pt x="12337" y="7999"/>
                    </a:lnTo>
                    <a:cubicBezTo>
                      <a:pt x="12337" y="7999"/>
                      <a:pt x="13422" y="5222"/>
                      <a:pt x="10233" y="4545"/>
                    </a:cubicBezTo>
                    <a:cubicBezTo>
                      <a:pt x="8812" y="4203"/>
                      <a:pt x="10575" y="0"/>
                      <a:pt x="10575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3"/>
              <p:cNvSpPr/>
              <p:nvPr/>
            </p:nvSpPr>
            <p:spPr>
              <a:xfrm>
                <a:off x="-6062750" y="814700"/>
                <a:ext cx="1037100" cy="1899550"/>
              </a:xfrm>
              <a:custGeom>
                <a:avLst/>
                <a:gdLst/>
                <a:ahLst/>
                <a:cxnLst/>
                <a:rect l="l" t="t" r="r" b="b"/>
                <a:pathLst>
                  <a:path w="41484" h="75982" extrusionOk="0">
                    <a:moveTo>
                      <a:pt x="26842" y="0"/>
                    </a:moveTo>
                    <a:lnTo>
                      <a:pt x="4946" y="4203"/>
                    </a:lnTo>
                    <a:cubicBezTo>
                      <a:pt x="4946" y="4609"/>
                      <a:pt x="0" y="75981"/>
                      <a:pt x="0" y="75981"/>
                    </a:cubicBezTo>
                    <a:lnTo>
                      <a:pt x="9083" y="75981"/>
                    </a:lnTo>
                    <a:lnTo>
                      <a:pt x="18638" y="16468"/>
                    </a:lnTo>
                    <a:lnTo>
                      <a:pt x="29825" y="27384"/>
                    </a:lnTo>
                    <a:lnTo>
                      <a:pt x="21555" y="49817"/>
                    </a:lnTo>
                    <a:lnTo>
                      <a:pt x="30703" y="50631"/>
                    </a:lnTo>
                    <a:lnTo>
                      <a:pt x="39921" y="30296"/>
                    </a:lnTo>
                    <a:cubicBezTo>
                      <a:pt x="41483" y="26907"/>
                      <a:pt x="41006" y="22975"/>
                      <a:pt x="38837" y="19993"/>
                    </a:cubicBezTo>
                    <a:lnTo>
                      <a:pt x="26842" y="0"/>
                    </a:lnTo>
                    <a:close/>
                  </a:path>
                </a:pathLst>
              </a:custGeom>
              <a:solidFill>
                <a:srgbClr val="0737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3"/>
              <p:cNvSpPr/>
              <p:nvPr/>
            </p:nvSpPr>
            <p:spPr>
              <a:xfrm>
                <a:off x="-6140700" y="-148600"/>
                <a:ext cx="826975" cy="1080150"/>
              </a:xfrm>
              <a:custGeom>
                <a:avLst/>
                <a:gdLst/>
                <a:ahLst/>
                <a:cxnLst/>
                <a:rect l="l" t="t" r="r" b="b"/>
                <a:pathLst>
                  <a:path w="33079" h="43206" extrusionOk="0">
                    <a:moveTo>
                      <a:pt x="17709" y="1"/>
                    </a:moveTo>
                    <a:cubicBezTo>
                      <a:pt x="10543" y="1"/>
                      <a:pt x="2951" y="2170"/>
                      <a:pt x="1828" y="6403"/>
                    </a:cubicBezTo>
                    <a:cubicBezTo>
                      <a:pt x="1" y="13111"/>
                      <a:pt x="8064" y="42735"/>
                      <a:pt x="8064" y="42735"/>
                    </a:cubicBezTo>
                    <a:cubicBezTo>
                      <a:pt x="9879" y="43065"/>
                      <a:pt x="11635" y="43206"/>
                      <a:pt x="13312" y="43206"/>
                    </a:cubicBezTo>
                    <a:cubicBezTo>
                      <a:pt x="22971" y="43206"/>
                      <a:pt x="29960" y="38532"/>
                      <a:pt x="29960" y="38532"/>
                    </a:cubicBezTo>
                    <a:cubicBezTo>
                      <a:pt x="29960" y="38532"/>
                      <a:pt x="33078" y="4912"/>
                      <a:pt x="28263" y="2130"/>
                    </a:cubicBezTo>
                    <a:cubicBezTo>
                      <a:pt x="25731" y="704"/>
                      <a:pt x="21789" y="1"/>
                      <a:pt x="17709" y="1"/>
                    </a:cubicBez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3"/>
              <p:cNvSpPr/>
              <p:nvPr/>
            </p:nvSpPr>
            <p:spPr>
              <a:xfrm>
                <a:off x="-6067900" y="2868500"/>
                <a:ext cx="303425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12137" h="1732" extrusionOk="0">
                    <a:moveTo>
                      <a:pt x="272" y="0"/>
                    </a:moveTo>
                    <a:lnTo>
                      <a:pt x="0" y="1220"/>
                    </a:lnTo>
                    <a:cubicBezTo>
                      <a:pt x="0" y="1220"/>
                      <a:pt x="1205" y="1731"/>
                      <a:pt x="3275" y="1731"/>
                    </a:cubicBezTo>
                    <a:cubicBezTo>
                      <a:pt x="4310" y="1731"/>
                      <a:pt x="5560" y="1603"/>
                      <a:pt x="6985" y="1220"/>
                    </a:cubicBezTo>
                    <a:lnTo>
                      <a:pt x="11930" y="1220"/>
                    </a:lnTo>
                    <a:cubicBezTo>
                      <a:pt x="11930" y="1220"/>
                      <a:pt x="12136" y="813"/>
                      <a:pt x="11930" y="136"/>
                    </a:cubicBezTo>
                    <a:cubicBezTo>
                      <a:pt x="11636" y="194"/>
                      <a:pt x="11334" y="216"/>
                      <a:pt x="11021" y="216"/>
                    </a:cubicBezTo>
                    <a:cubicBezTo>
                      <a:pt x="10102" y="216"/>
                      <a:pt x="9088" y="28"/>
                      <a:pt x="7907" y="28"/>
                    </a:cubicBezTo>
                    <a:cubicBezTo>
                      <a:pt x="7172" y="28"/>
                      <a:pt x="6373" y="101"/>
                      <a:pt x="5493" y="336"/>
                    </a:cubicBezTo>
                    <a:cubicBezTo>
                      <a:pt x="4838" y="530"/>
                      <a:pt x="4183" y="612"/>
                      <a:pt x="3541" y="612"/>
                    </a:cubicBezTo>
                    <a:cubicBezTo>
                      <a:pt x="2388" y="612"/>
                      <a:pt x="1275" y="348"/>
                      <a:pt x="2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3"/>
              <p:cNvSpPr/>
              <p:nvPr/>
            </p:nvSpPr>
            <p:spPr>
              <a:xfrm>
                <a:off x="-5561175" y="2217775"/>
                <a:ext cx="274550" cy="44150"/>
              </a:xfrm>
              <a:custGeom>
                <a:avLst/>
                <a:gdLst/>
                <a:ahLst/>
                <a:cxnLst/>
                <a:rect l="l" t="t" r="r" b="b"/>
                <a:pathLst>
                  <a:path w="10982" h="1766" extrusionOk="0">
                    <a:moveTo>
                      <a:pt x="1" y="1"/>
                    </a:moveTo>
                    <a:cubicBezTo>
                      <a:pt x="1" y="543"/>
                      <a:pt x="137" y="1015"/>
                      <a:pt x="473" y="1286"/>
                    </a:cubicBezTo>
                    <a:cubicBezTo>
                      <a:pt x="1044" y="1640"/>
                      <a:pt x="1815" y="1766"/>
                      <a:pt x="2622" y="1766"/>
                    </a:cubicBezTo>
                    <a:cubicBezTo>
                      <a:pt x="4594" y="1766"/>
                      <a:pt x="6779" y="1015"/>
                      <a:pt x="6779" y="1015"/>
                    </a:cubicBezTo>
                    <a:lnTo>
                      <a:pt x="10846" y="1015"/>
                    </a:lnTo>
                    <a:cubicBezTo>
                      <a:pt x="10846" y="1015"/>
                      <a:pt x="10982" y="744"/>
                      <a:pt x="10982" y="337"/>
                    </a:cubicBezTo>
                    <a:cubicBezTo>
                      <a:pt x="10145" y="201"/>
                      <a:pt x="9369" y="141"/>
                      <a:pt x="8628" y="141"/>
                    </a:cubicBezTo>
                    <a:cubicBezTo>
                      <a:pt x="7147" y="141"/>
                      <a:pt x="5807" y="382"/>
                      <a:pt x="4404" y="744"/>
                    </a:cubicBezTo>
                    <a:cubicBezTo>
                      <a:pt x="3921" y="870"/>
                      <a:pt x="3452" y="925"/>
                      <a:pt x="3006" y="925"/>
                    </a:cubicBezTo>
                    <a:cubicBezTo>
                      <a:pt x="1764" y="925"/>
                      <a:pt x="699" y="499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3"/>
              <p:cNvSpPr/>
              <p:nvPr/>
            </p:nvSpPr>
            <p:spPr>
              <a:xfrm>
                <a:off x="-5510325" y="-125850"/>
                <a:ext cx="982850" cy="404600"/>
              </a:xfrm>
              <a:custGeom>
                <a:avLst/>
                <a:gdLst/>
                <a:ahLst/>
                <a:cxnLst/>
                <a:rect l="l" t="t" r="r" b="b"/>
                <a:pathLst>
                  <a:path w="39314" h="16184" extrusionOk="0">
                    <a:moveTo>
                      <a:pt x="0" y="0"/>
                    </a:moveTo>
                    <a:lnTo>
                      <a:pt x="1220" y="13763"/>
                    </a:lnTo>
                    <a:cubicBezTo>
                      <a:pt x="1220" y="13763"/>
                      <a:pt x="12797" y="16184"/>
                      <a:pt x="18481" y="16184"/>
                    </a:cubicBezTo>
                    <a:cubicBezTo>
                      <a:pt x="19173" y="16184"/>
                      <a:pt x="19778" y="16148"/>
                      <a:pt x="20264" y="16067"/>
                    </a:cubicBezTo>
                    <a:cubicBezTo>
                      <a:pt x="24673" y="15319"/>
                      <a:pt x="39314" y="6778"/>
                      <a:pt x="39314" y="6778"/>
                    </a:cubicBezTo>
                    <a:lnTo>
                      <a:pt x="37958" y="1969"/>
                    </a:lnTo>
                    <a:lnTo>
                      <a:pt x="19250" y="78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3"/>
              <p:cNvSpPr/>
              <p:nvPr/>
            </p:nvSpPr>
            <p:spPr>
              <a:xfrm>
                <a:off x="-6028850" y="-770025"/>
                <a:ext cx="510000" cy="683825"/>
              </a:xfrm>
              <a:custGeom>
                <a:avLst/>
                <a:gdLst/>
                <a:ahLst/>
                <a:cxnLst/>
                <a:rect l="l" t="t" r="r" b="b"/>
                <a:pathLst>
                  <a:path w="20400" h="27353" extrusionOk="0">
                    <a:moveTo>
                      <a:pt x="10766" y="1"/>
                    </a:moveTo>
                    <a:cubicBezTo>
                      <a:pt x="8257" y="1"/>
                      <a:pt x="5586" y="1021"/>
                      <a:pt x="3454" y="2450"/>
                    </a:cubicBezTo>
                    <a:cubicBezTo>
                      <a:pt x="0" y="4755"/>
                      <a:pt x="2576" y="13431"/>
                      <a:pt x="3861" y="19802"/>
                    </a:cubicBezTo>
                    <a:cubicBezTo>
                      <a:pt x="4674" y="23734"/>
                      <a:pt x="4132" y="26787"/>
                      <a:pt x="4132" y="26787"/>
                    </a:cubicBezTo>
                    <a:cubicBezTo>
                      <a:pt x="4906" y="27197"/>
                      <a:pt x="5862" y="27353"/>
                      <a:pt x="6868" y="27353"/>
                    </a:cubicBezTo>
                    <a:cubicBezTo>
                      <a:pt x="10007" y="27353"/>
                      <a:pt x="13622" y="25838"/>
                      <a:pt x="13622" y="25838"/>
                    </a:cubicBezTo>
                    <a:cubicBezTo>
                      <a:pt x="13622" y="25838"/>
                      <a:pt x="13557" y="23398"/>
                      <a:pt x="13350" y="21500"/>
                    </a:cubicBezTo>
                    <a:cubicBezTo>
                      <a:pt x="19993" y="20415"/>
                      <a:pt x="20400" y="19667"/>
                      <a:pt x="18708" y="10448"/>
                    </a:cubicBezTo>
                    <a:cubicBezTo>
                      <a:pt x="18414" y="2637"/>
                      <a:pt x="14798" y="1"/>
                      <a:pt x="10766" y="1"/>
                    </a:cubicBez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3"/>
              <p:cNvSpPr/>
              <p:nvPr/>
            </p:nvSpPr>
            <p:spPr>
              <a:xfrm>
                <a:off x="-6148300" y="-848075"/>
                <a:ext cx="653850" cy="665225"/>
              </a:xfrm>
              <a:custGeom>
                <a:avLst/>
                <a:gdLst/>
                <a:ahLst/>
                <a:cxnLst/>
                <a:rect l="l" t="t" r="r" b="b"/>
                <a:pathLst>
                  <a:path w="26154" h="26609" extrusionOk="0">
                    <a:moveTo>
                      <a:pt x="15276" y="0"/>
                    </a:moveTo>
                    <a:cubicBezTo>
                      <a:pt x="11841" y="0"/>
                      <a:pt x="8029" y="1342"/>
                      <a:pt x="5049" y="5236"/>
                    </a:cubicBezTo>
                    <a:cubicBezTo>
                      <a:pt x="1" y="8146"/>
                      <a:pt x="1316" y="16065"/>
                      <a:pt x="3215" y="16065"/>
                    </a:cubicBezTo>
                    <a:cubicBezTo>
                      <a:pt x="3305" y="16065"/>
                      <a:pt x="3396" y="16047"/>
                      <a:pt x="3488" y="16011"/>
                    </a:cubicBezTo>
                    <a:lnTo>
                      <a:pt x="3488" y="16011"/>
                    </a:lnTo>
                    <a:cubicBezTo>
                      <a:pt x="3261" y="22584"/>
                      <a:pt x="4740" y="26504"/>
                      <a:pt x="6539" y="26504"/>
                    </a:cubicBezTo>
                    <a:cubicBezTo>
                      <a:pt x="6892" y="26504"/>
                      <a:pt x="7258" y="26354"/>
                      <a:pt x="7625" y="26042"/>
                    </a:cubicBezTo>
                    <a:cubicBezTo>
                      <a:pt x="8306" y="26436"/>
                      <a:pt x="8931" y="26609"/>
                      <a:pt x="9465" y="26609"/>
                    </a:cubicBezTo>
                    <a:cubicBezTo>
                      <a:pt x="10681" y="26609"/>
                      <a:pt x="11425" y="25711"/>
                      <a:pt x="11285" y="24486"/>
                    </a:cubicBezTo>
                    <a:lnTo>
                      <a:pt x="11285" y="24486"/>
                    </a:lnTo>
                    <a:cubicBezTo>
                      <a:pt x="11313" y="24489"/>
                      <a:pt x="11340" y="24490"/>
                      <a:pt x="11367" y="24490"/>
                    </a:cubicBezTo>
                    <a:cubicBezTo>
                      <a:pt x="13440" y="24490"/>
                      <a:pt x="12908" y="16945"/>
                      <a:pt x="12570" y="15810"/>
                    </a:cubicBezTo>
                    <a:cubicBezTo>
                      <a:pt x="12376" y="15104"/>
                      <a:pt x="12839" y="14283"/>
                      <a:pt x="13343" y="14283"/>
                    </a:cubicBezTo>
                    <a:cubicBezTo>
                      <a:pt x="13709" y="14283"/>
                      <a:pt x="14096" y="14717"/>
                      <a:pt x="14268" y="15946"/>
                    </a:cubicBezTo>
                    <a:cubicBezTo>
                      <a:pt x="14538" y="17878"/>
                      <a:pt x="14807" y="18380"/>
                      <a:pt x="15077" y="18380"/>
                    </a:cubicBezTo>
                    <a:cubicBezTo>
                      <a:pt x="15214" y="18380"/>
                      <a:pt x="15351" y="18251"/>
                      <a:pt x="15488" y="18115"/>
                    </a:cubicBezTo>
                    <a:cubicBezTo>
                      <a:pt x="15959" y="17708"/>
                      <a:pt x="15553" y="13641"/>
                      <a:pt x="15146" y="12893"/>
                    </a:cubicBezTo>
                    <a:cubicBezTo>
                      <a:pt x="14739" y="12079"/>
                      <a:pt x="14132" y="10995"/>
                      <a:pt x="14132" y="10995"/>
                    </a:cubicBezTo>
                    <a:lnTo>
                      <a:pt x="14132" y="10995"/>
                    </a:lnTo>
                    <a:cubicBezTo>
                      <a:pt x="14132" y="10995"/>
                      <a:pt x="14147" y="10995"/>
                      <a:pt x="14175" y="10995"/>
                    </a:cubicBezTo>
                    <a:cubicBezTo>
                      <a:pt x="14540" y="10995"/>
                      <a:pt x="17076" y="10934"/>
                      <a:pt x="16572" y="9232"/>
                    </a:cubicBezTo>
                    <a:lnTo>
                      <a:pt x="16572" y="9232"/>
                    </a:lnTo>
                    <a:cubicBezTo>
                      <a:pt x="16929" y="9384"/>
                      <a:pt x="17520" y="9460"/>
                      <a:pt x="18215" y="9460"/>
                    </a:cubicBezTo>
                    <a:cubicBezTo>
                      <a:pt x="20950" y="9460"/>
                      <a:pt x="25296" y="8278"/>
                      <a:pt x="23350" y="5843"/>
                    </a:cubicBezTo>
                    <a:cubicBezTo>
                      <a:pt x="26153" y="4117"/>
                      <a:pt x="21294" y="0"/>
                      <a:pt x="15276" y="0"/>
                    </a:cubicBezTo>
                    <a:close/>
                  </a:path>
                </a:pathLst>
              </a:custGeom>
              <a:solidFill>
                <a:srgbClr val="5C3B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3"/>
              <p:cNvSpPr/>
              <p:nvPr/>
            </p:nvSpPr>
            <p:spPr>
              <a:xfrm>
                <a:off x="-5630700" y="-105525"/>
                <a:ext cx="93275" cy="327150"/>
              </a:xfrm>
              <a:custGeom>
                <a:avLst/>
                <a:gdLst/>
                <a:ahLst/>
                <a:cxnLst/>
                <a:rect l="l" t="t" r="r" b="b"/>
                <a:pathLst>
                  <a:path w="3731" h="13086" extrusionOk="0">
                    <a:moveTo>
                      <a:pt x="2782" y="1"/>
                    </a:moveTo>
                    <a:cubicBezTo>
                      <a:pt x="2440" y="136"/>
                      <a:pt x="2169" y="342"/>
                      <a:pt x="1969" y="613"/>
                    </a:cubicBezTo>
                    <a:cubicBezTo>
                      <a:pt x="2240" y="342"/>
                      <a:pt x="2511" y="136"/>
                      <a:pt x="2782" y="1"/>
                    </a:cubicBezTo>
                    <a:close/>
                    <a:moveTo>
                      <a:pt x="1968" y="614"/>
                    </a:moveTo>
                    <a:cubicBezTo>
                      <a:pt x="1491" y="1085"/>
                      <a:pt x="1085" y="1627"/>
                      <a:pt x="814" y="2240"/>
                    </a:cubicBezTo>
                    <a:cubicBezTo>
                      <a:pt x="271" y="3460"/>
                      <a:pt x="0" y="4881"/>
                      <a:pt x="71" y="6171"/>
                    </a:cubicBezTo>
                    <a:cubicBezTo>
                      <a:pt x="71" y="7527"/>
                      <a:pt x="407" y="8883"/>
                      <a:pt x="1020" y="10103"/>
                    </a:cubicBezTo>
                    <a:cubicBezTo>
                      <a:pt x="1356" y="10710"/>
                      <a:pt x="1697" y="11252"/>
                      <a:pt x="2169" y="11730"/>
                    </a:cubicBezTo>
                    <a:cubicBezTo>
                      <a:pt x="2485" y="12088"/>
                      <a:pt x="2829" y="12388"/>
                      <a:pt x="3183" y="12667"/>
                    </a:cubicBezTo>
                    <a:lnTo>
                      <a:pt x="3183" y="12667"/>
                    </a:lnTo>
                    <a:cubicBezTo>
                      <a:pt x="2294" y="11932"/>
                      <a:pt x="1596" y="11063"/>
                      <a:pt x="1085" y="10103"/>
                    </a:cubicBezTo>
                    <a:cubicBezTo>
                      <a:pt x="477" y="8883"/>
                      <a:pt x="136" y="7527"/>
                      <a:pt x="136" y="6171"/>
                    </a:cubicBezTo>
                    <a:cubicBezTo>
                      <a:pt x="71" y="4881"/>
                      <a:pt x="342" y="3525"/>
                      <a:pt x="884" y="2305"/>
                    </a:cubicBezTo>
                    <a:cubicBezTo>
                      <a:pt x="1155" y="1698"/>
                      <a:pt x="1491" y="1085"/>
                      <a:pt x="1968" y="614"/>
                    </a:cubicBezTo>
                    <a:close/>
                    <a:moveTo>
                      <a:pt x="3183" y="12667"/>
                    </a:moveTo>
                    <a:cubicBezTo>
                      <a:pt x="3358" y="12812"/>
                      <a:pt x="3541" y="12951"/>
                      <a:pt x="3731" y="13085"/>
                    </a:cubicBezTo>
                    <a:cubicBezTo>
                      <a:pt x="3547" y="12948"/>
                      <a:pt x="3364" y="12810"/>
                      <a:pt x="3183" y="12667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07376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3"/>
              <p:cNvSpPr/>
              <p:nvPr/>
            </p:nvSpPr>
            <p:spPr>
              <a:xfrm>
                <a:off x="-5908625" y="-442675"/>
                <a:ext cx="42475" cy="206775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8271" extrusionOk="0">
                    <a:moveTo>
                      <a:pt x="1" y="1"/>
                    </a:moveTo>
                    <a:lnTo>
                      <a:pt x="1" y="2170"/>
                    </a:lnTo>
                    <a:cubicBezTo>
                      <a:pt x="71" y="2913"/>
                      <a:pt x="71" y="3590"/>
                      <a:pt x="137" y="4339"/>
                    </a:cubicBezTo>
                    <a:cubicBezTo>
                      <a:pt x="272" y="5017"/>
                      <a:pt x="408" y="5759"/>
                      <a:pt x="614" y="6437"/>
                    </a:cubicBezTo>
                    <a:cubicBezTo>
                      <a:pt x="408" y="5759"/>
                      <a:pt x="343" y="5017"/>
                      <a:pt x="207" y="4339"/>
                    </a:cubicBezTo>
                    <a:cubicBezTo>
                      <a:pt x="137" y="3590"/>
                      <a:pt x="71" y="2913"/>
                      <a:pt x="71" y="2170"/>
                    </a:cubicBezTo>
                    <a:cubicBezTo>
                      <a:pt x="1" y="1421"/>
                      <a:pt x="1" y="744"/>
                      <a:pt x="1" y="1"/>
                    </a:cubicBezTo>
                    <a:close/>
                    <a:moveTo>
                      <a:pt x="614" y="6437"/>
                    </a:moveTo>
                    <a:lnTo>
                      <a:pt x="614" y="6437"/>
                    </a:lnTo>
                    <a:cubicBezTo>
                      <a:pt x="679" y="6779"/>
                      <a:pt x="814" y="7115"/>
                      <a:pt x="950" y="7457"/>
                    </a:cubicBezTo>
                    <a:cubicBezTo>
                      <a:pt x="1156" y="7793"/>
                      <a:pt x="1357" y="8064"/>
                      <a:pt x="1698" y="8270"/>
                    </a:cubicBezTo>
                    <a:cubicBezTo>
                      <a:pt x="1357" y="8064"/>
                      <a:pt x="1156" y="7793"/>
                      <a:pt x="1020" y="7457"/>
                    </a:cubicBezTo>
                    <a:cubicBezTo>
                      <a:pt x="814" y="7115"/>
                      <a:pt x="749" y="6779"/>
                      <a:pt x="614" y="6437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3"/>
              <p:cNvSpPr/>
              <p:nvPr/>
            </p:nvSpPr>
            <p:spPr>
              <a:xfrm>
                <a:off x="-5984800" y="-466400"/>
                <a:ext cx="27125" cy="255850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10234" extrusionOk="0">
                    <a:moveTo>
                      <a:pt x="201" y="1"/>
                    </a:moveTo>
                    <a:lnTo>
                      <a:pt x="201" y="1"/>
                    </a:lnTo>
                    <a:cubicBezTo>
                      <a:pt x="66" y="879"/>
                      <a:pt x="66" y="1693"/>
                      <a:pt x="0" y="2576"/>
                    </a:cubicBezTo>
                    <a:lnTo>
                      <a:pt x="0" y="5217"/>
                    </a:lnTo>
                    <a:cubicBezTo>
                      <a:pt x="0" y="6101"/>
                      <a:pt x="66" y="6980"/>
                      <a:pt x="201" y="7793"/>
                    </a:cubicBezTo>
                    <a:cubicBezTo>
                      <a:pt x="272" y="8270"/>
                      <a:pt x="407" y="8677"/>
                      <a:pt x="543" y="9084"/>
                    </a:cubicBezTo>
                    <a:cubicBezTo>
                      <a:pt x="407" y="8677"/>
                      <a:pt x="337" y="8270"/>
                      <a:pt x="272" y="7793"/>
                    </a:cubicBezTo>
                    <a:cubicBezTo>
                      <a:pt x="136" y="6914"/>
                      <a:pt x="66" y="6101"/>
                      <a:pt x="66" y="5217"/>
                    </a:cubicBezTo>
                    <a:cubicBezTo>
                      <a:pt x="0" y="4339"/>
                      <a:pt x="0" y="3455"/>
                      <a:pt x="66" y="2576"/>
                    </a:cubicBezTo>
                    <a:cubicBezTo>
                      <a:pt x="66" y="1693"/>
                      <a:pt x="136" y="879"/>
                      <a:pt x="201" y="1"/>
                    </a:cubicBezTo>
                    <a:close/>
                    <a:moveTo>
                      <a:pt x="543" y="9084"/>
                    </a:moveTo>
                    <a:lnTo>
                      <a:pt x="543" y="9084"/>
                    </a:lnTo>
                    <a:cubicBezTo>
                      <a:pt x="608" y="9490"/>
                      <a:pt x="814" y="9897"/>
                      <a:pt x="1085" y="10233"/>
                    </a:cubicBezTo>
                    <a:cubicBezTo>
                      <a:pt x="814" y="9897"/>
                      <a:pt x="678" y="9490"/>
                      <a:pt x="543" y="9084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3"/>
              <p:cNvSpPr/>
              <p:nvPr/>
            </p:nvSpPr>
            <p:spPr>
              <a:xfrm>
                <a:off x="-6061125" y="-607100"/>
                <a:ext cx="40700" cy="137350"/>
              </a:xfrm>
              <a:custGeom>
                <a:avLst/>
                <a:gdLst/>
                <a:ahLst/>
                <a:cxnLst/>
                <a:rect l="l" t="t" r="r" b="b"/>
                <a:pathLst>
                  <a:path w="1628" h="5494" extrusionOk="0">
                    <a:moveTo>
                      <a:pt x="1627" y="0"/>
                    </a:moveTo>
                    <a:cubicBezTo>
                      <a:pt x="1519" y="147"/>
                      <a:pt x="1429" y="274"/>
                      <a:pt x="1359" y="403"/>
                    </a:cubicBezTo>
                    <a:lnTo>
                      <a:pt x="1359" y="403"/>
                    </a:lnTo>
                    <a:cubicBezTo>
                      <a:pt x="1443" y="268"/>
                      <a:pt x="1533" y="134"/>
                      <a:pt x="1627" y="0"/>
                    </a:cubicBezTo>
                    <a:close/>
                    <a:moveTo>
                      <a:pt x="1359" y="403"/>
                    </a:moveTo>
                    <a:cubicBezTo>
                      <a:pt x="1144" y="748"/>
                      <a:pt x="962" y="1102"/>
                      <a:pt x="814" y="1491"/>
                    </a:cubicBezTo>
                    <a:cubicBezTo>
                      <a:pt x="950" y="1220"/>
                      <a:pt x="1085" y="949"/>
                      <a:pt x="1221" y="748"/>
                    </a:cubicBezTo>
                    <a:cubicBezTo>
                      <a:pt x="1253" y="624"/>
                      <a:pt x="1299" y="513"/>
                      <a:pt x="1359" y="403"/>
                    </a:cubicBezTo>
                    <a:close/>
                    <a:moveTo>
                      <a:pt x="814" y="1491"/>
                    </a:moveTo>
                    <a:lnTo>
                      <a:pt x="814" y="1491"/>
                    </a:lnTo>
                    <a:cubicBezTo>
                      <a:pt x="613" y="1969"/>
                      <a:pt x="407" y="2511"/>
                      <a:pt x="272" y="3053"/>
                    </a:cubicBezTo>
                    <a:cubicBezTo>
                      <a:pt x="207" y="3595"/>
                      <a:pt x="71" y="4137"/>
                      <a:pt x="71" y="4680"/>
                    </a:cubicBezTo>
                    <a:cubicBezTo>
                      <a:pt x="136" y="4137"/>
                      <a:pt x="207" y="3595"/>
                      <a:pt x="342" y="3053"/>
                    </a:cubicBezTo>
                    <a:cubicBezTo>
                      <a:pt x="478" y="2511"/>
                      <a:pt x="613" y="1969"/>
                      <a:pt x="814" y="1491"/>
                    </a:cubicBezTo>
                    <a:close/>
                    <a:moveTo>
                      <a:pt x="71" y="4680"/>
                    </a:moveTo>
                    <a:lnTo>
                      <a:pt x="71" y="4680"/>
                    </a:lnTo>
                    <a:cubicBezTo>
                      <a:pt x="1" y="4951"/>
                      <a:pt x="1" y="5222"/>
                      <a:pt x="1" y="5493"/>
                    </a:cubicBezTo>
                    <a:cubicBezTo>
                      <a:pt x="1" y="5222"/>
                      <a:pt x="71" y="4951"/>
                      <a:pt x="71" y="468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33"/>
              <p:cNvSpPr/>
              <p:nvPr/>
            </p:nvSpPr>
            <p:spPr>
              <a:xfrm>
                <a:off x="-5866175" y="-630825"/>
                <a:ext cx="71200" cy="71175"/>
              </a:xfrm>
              <a:custGeom>
                <a:avLst/>
                <a:gdLst/>
                <a:ahLst/>
                <a:cxnLst/>
                <a:rect l="l" t="t" r="r" b="b"/>
                <a:pathLst>
                  <a:path w="2848" h="2847" extrusionOk="0">
                    <a:moveTo>
                      <a:pt x="0" y="0"/>
                    </a:moveTo>
                    <a:cubicBezTo>
                      <a:pt x="336" y="0"/>
                      <a:pt x="608" y="206"/>
                      <a:pt x="879" y="407"/>
                    </a:cubicBezTo>
                    <a:cubicBezTo>
                      <a:pt x="678" y="206"/>
                      <a:pt x="337" y="0"/>
                      <a:pt x="0" y="0"/>
                    </a:cubicBezTo>
                    <a:close/>
                    <a:moveTo>
                      <a:pt x="879" y="407"/>
                    </a:moveTo>
                    <a:lnTo>
                      <a:pt x="879" y="407"/>
                    </a:lnTo>
                    <a:cubicBezTo>
                      <a:pt x="1150" y="678"/>
                      <a:pt x="1356" y="949"/>
                      <a:pt x="1556" y="1155"/>
                    </a:cubicBezTo>
                    <a:cubicBezTo>
                      <a:pt x="1828" y="1426"/>
                      <a:pt x="2034" y="1762"/>
                      <a:pt x="2234" y="2034"/>
                    </a:cubicBezTo>
                    <a:lnTo>
                      <a:pt x="2847" y="2847"/>
                    </a:lnTo>
                    <a:cubicBezTo>
                      <a:pt x="2440" y="2240"/>
                      <a:pt x="2099" y="1697"/>
                      <a:pt x="1627" y="1155"/>
                    </a:cubicBezTo>
                    <a:cubicBezTo>
                      <a:pt x="1421" y="884"/>
                      <a:pt x="1150" y="613"/>
                      <a:pt x="879" y="407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33"/>
              <p:cNvSpPr/>
              <p:nvPr/>
            </p:nvSpPr>
            <p:spPr>
              <a:xfrm>
                <a:off x="-5795000" y="-674900"/>
                <a:ext cx="61025" cy="67825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2713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36" y="136"/>
                      <a:pt x="607" y="272"/>
                      <a:pt x="878" y="407"/>
                    </a:cubicBezTo>
                    <a:cubicBezTo>
                      <a:pt x="1150" y="614"/>
                      <a:pt x="1421" y="749"/>
                      <a:pt x="1627" y="1020"/>
                    </a:cubicBezTo>
                    <a:cubicBezTo>
                      <a:pt x="1898" y="1221"/>
                      <a:pt x="2099" y="1492"/>
                      <a:pt x="2234" y="1763"/>
                    </a:cubicBezTo>
                    <a:cubicBezTo>
                      <a:pt x="2099" y="1492"/>
                      <a:pt x="1898" y="1221"/>
                      <a:pt x="1692" y="950"/>
                    </a:cubicBezTo>
                    <a:cubicBezTo>
                      <a:pt x="1220" y="478"/>
                      <a:pt x="607" y="207"/>
                      <a:pt x="0" y="1"/>
                    </a:cubicBezTo>
                    <a:close/>
                    <a:moveTo>
                      <a:pt x="2234" y="1763"/>
                    </a:moveTo>
                    <a:lnTo>
                      <a:pt x="2305" y="2034"/>
                    </a:lnTo>
                    <a:cubicBezTo>
                      <a:pt x="2305" y="2105"/>
                      <a:pt x="2305" y="2170"/>
                      <a:pt x="2370" y="2240"/>
                    </a:cubicBezTo>
                    <a:lnTo>
                      <a:pt x="2370" y="2376"/>
                    </a:lnTo>
                    <a:lnTo>
                      <a:pt x="2370" y="2511"/>
                    </a:lnTo>
                    <a:lnTo>
                      <a:pt x="2440" y="2712"/>
                    </a:lnTo>
                    <a:cubicBezTo>
                      <a:pt x="2440" y="2441"/>
                      <a:pt x="2370" y="2105"/>
                      <a:pt x="2234" y="1763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33"/>
              <p:cNvSpPr/>
              <p:nvPr/>
            </p:nvSpPr>
            <p:spPr>
              <a:xfrm>
                <a:off x="-5801800" y="-749450"/>
                <a:ext cx="130450" cy="57625"/>
              </a:xfrm>
              <a:custGeom>
                <a:avLst/>
                <a:gdLst/>
                <a:ahLst/>
                <a:cxnLst/>
                <a:rect l="l" t="t" r="r" b="b"/>
                <a:pathLst>
                  <a:path w="5218" h="2305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73" y="136"/>
                      <a:pt x="879" y="271"/>
                      <a:pt x="1357" y="407"/>
                    </a:cubicBezTo>
                    <a:cubicBezTo>
                      <a:pt x="1828" y="543"/>
                      <a:pt x="2306" y="678"/>
                      <a:pt x="2712" y="884"/>
                    </a:cubicBezTo>
                    <a:cubicBezTo>
                      <a:pt x="3184" y="1020"/>
                      <a:pt x="3661" y="1220"/>
                      <a:pt x="4068" y="1427"/>
                    </a:cubicBezTo>
                    <a:cubicBezTo>
                      <a:pt x="3661" y="1155"/>
                      <a:pt x="3184" y="949"/>
                      <a:pt x="2777" y="814"/>
                    </a:cubicBezTo>
                    <a:cubicBezTo>
                      <a:pt x="1828" y="478"/>
                      <a:pt x="950" y="206"/>
                      <a:pt x="1" y="0"/>
                    </a:cubicBezTo>
                    <a:close/>
                    <a:moveTo>
                      <a:pt x="4068" y="1427"/>
                    </a:moveTo>
                    <a:lnTo>
                      <a:pt x="4675" y="1833"/>
                    </a:lnTo>
                    <a:lnTo>
                      <a:pt x="4946" y="2034"/>
                    </a:lnTo>
                    <a:lnTo>
                      <a:pt x="5217" y="2305"/>
                    </a:lnTo>
                    <a:cubicBezTo>
                      <a:pt x="4881" y="1898"/>
                      <a:pt x="4475" y="1627"/>
                      <a:pt x="4068" y="1427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rgbClr val="6F49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33"/>
              <p:cNvSpPr/>
              <p:nvPr/>
            </p:nvSpPr>
            <p:spPr>
              <a:xfrm>
                <a:off x="-4364825" y="-30950"/>
                <a:ext cx="49100" cy="12900"/>
              </a:xfrm>
              <a:custGeom>
                <a:avLst/>
                <a:gdLst/>
                <a:ahLst/>
                <a:cxnLst/>
                <a:rect l="l" t="t" r="r" b="b"/>
                <a:pathLst>
                  <a:path w="1964" h="516" extrusionOk="0">
                    <a:moveTo>
                      <a:pt x="1964" y="0"/>
                    </a:moveTo>
                    <a:cubicBezTo>
                      <a:pt x="1828" y="136"/>
                      <a:pt x="1693" y="206"/>
                      <a:pt x="1557" y="271"/>
                    </a:cubicBezTo>
                    <a:cubicBezTo>
                      <a:pt x="1357" y="342"/>
                      <a:pt x="1221" y="407"/>
                      <a:pt x="1015" y="477"/>
                    </a:cubicBezTo>
                    <a:cubicBezTo>
                      <a:pt x="1221" y="477"/>
                      <a:pt x="1422" y="407"/>
                      <a:pt x="1557" y="342"/>
                    </a:cubicBezTo>
                    <a:cubicBezTo>
                      <a:pt x="1628" y="271"/>
                      <a:pt x="1693" y="206"/>
                      <a:pt x="1763" y="206"/>
                    </a:cubicBezTo>
                    <a:lnTo>
                      <a:pt x="1964" y="0"/>
                    </a:lnTo>
                    <a:close/>
                    <a:moveTo>
                      <a:pt x="1" y="342"/>
                    </a:moveTo>
                    <a:lnTo>
                      <a:pt x="1" y="342"/>
                    </a:lnTo>
                    <a:cubicBezTo>
                      <a:pt x="215" y="469"/>
                      <a:pt x="432" y="516"/>
                      <a:pt x="647" y="516"/>
                    </a:cubicBezTo>
                    <a:cubicBezTo>
                      <a:pt x="770" y="516"/>
                      <a:pt x="893" y="501"/>
                      <a:pt x="1015" y="477"/>
                    </a:cubicBezTo>
                    <a:lnTo>
                      <a:pt x="543" y="477"/>
                    </a:lnTo>
                    <a:cubicBezTo>
                      <a:pt x="337" y="477"/>
                      <a:pt x="202" y="407"/>
                      <a:pt x="1" y="342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CFA39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33"/>
              <p:cNvSpPr/>
              <p:nvPr/>
            </p:nvSpPr>
            <p:spPr>
              <a:xfrm>
                <a:off x="-4388525" y="11475"/>
                <a:ext cx="3892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1557" h="201" extrusionOk="0">
                    <a:moveTo>
                      <a:pt x="0" y="0"/>
                    </a:moveTo>
                    <a:cubicBezTo>
                      <a:pt x="55" y="56"/>
                      <a:pt x="162" y="115"/>
                      <a:pt x="276" y="131"/>
                    </a:cubicBezTo>
                    <a:lnTo>
                      <a:pt x="276" y="131"/>
                    </a:lnTo>
                    <a:cubicBezTo>
                      <a:pt x="176" y="99"/>
                      <a:pt x="82" y="56"/>
                      <a:pt x="0" y="0"/>
                    </a:cubicBezTo>
                    <a:close/>
                    <a:moveTo>
                      <a:pt x="276" y="131"/>
                    </a:moveTo>
                    <a:lnTo>
                      <a:pt x="276" y="131"/>
                    </a:lnTo>
                    <a:cubicBezTo>
                      <a:pt x="422" y="178"/>
                      <a:pt x="583" y="201"/>
                      <a:pt x="743" y="201"/>
                    </a:cubicBezTo>
                    <a:cubicBezTo>
                      <a:pt x="607" y="136"/>
                      <a:pt x="472" y="136"/>
                      <a:pt x="336" y="136"/>
                    </a:cubicBezTo>
                    <a:cubicBezTo>
                      <a:pt x="316" y="136"/>
                      <a:pt x="296" y="134"/>
                      <a:pt x="276" y="131"/>
                    </a:cubicBezTo>
                    <a:close/>
                    <a:moveTo>
                      <a:pt x="1556" y="136"/>
                    </a:moveTo>
                    <a:cubicBezTo>
                      <a:pt x="1285" y="201"/>
                      <a:pt x="1014" y="201"/>
                      <a:pt x="743" y="201"/>
                    </a:cubicBezTo>
                    <a:lnTo>
                      <a:pt x="1150" y="201"/>
                    </a:lnTo>
                    <a:cubicBezTo>
                      <a:pt x="1285" y="201"/>
                      <a:pt x="1421" y="201"/>
                      <a:pt x="1556" y="136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CFA39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33"/>
              <p:cNvSpPr/>
              <p:nvPr/>
            </p:nvSpPr>
            <p:spPr>
              <a:xfrm>
                <a:off x="-4425825" y="46975"/>
                <a:ext cx="40700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628" h="20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" y="5"/>
                      <a:pt x="15" y="8"/>
                      <a:pt x="22" y="11"/>
                    </a:cubicBezTo>
                    <a:lnTo>
                      <a:pt x="22" y="11"/>
                    </a:lnTo>
                    <a:cubicBezTo>
                      <a:pt x="15" y="8"/>
                      <a:pt x="8" y="4"/>
                      <a:pt x="1" y="1"/>
                    </a:cubicBezTo>
                    <a:close/>
                    <a:moveTo>
                      <a:pt x="22" y="11"/>
                    </a:moveTo>
                    <a:lnTo>
                      <a:pt x="22" y="11"/>
                    </a:lnTo>
                    <a:cubicBezTo>
                      <a:pt x="286" y="140"/>
                      <a:pt x="550" y="207"/>
                      <a:pt x="814" y="207"/>
                    </a:cubicBezTo>
                    <a:lnTo>
                      <a:pt x="1221" y="207"/>
                    </a:lnTo>
                    <a:cubicBezTo>
                      <a:pt x="1356" y="137"/>
                      <a:pt x="1492" y="137"/>
                      <a:pt x="1628" y="137"/>
                    </a:cubicBezTo>
                    <a:lnTo>
                      <a:pt x="814" y="137"/>
                    </a:lnTo>
                    <a:cubicBezTo>
                      <a:pt x="679" y="137"/>
                      <a:pt x="543" y="137"/>
                      <a:pt x="408" y="71"/>
                    </a:cubicBezTo>
                    <a:cubicBezTo>
                      <a:pt x="279" y="71"/>
                      <a:pt x="150" y="71"/>
                      <a:pt x="22" y="1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CFA39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33"/>
              <p:cNvSpPr/>
              <p:nvPr/>
            </p:nvSpPr>
            <p:spPr>
              <a:xfrm>
                <a:off x="-5390075" y="628300"/>
                <a:ext cx="10175" cy="174475"/>
              </a:xfrm>
              <a:custGeom>
                <a:avLst/>
                <a:gdLst/>
                <a:ahLst/>
                <a:cxnLst/>
                <a:rect l="l" t="t" r="r" b="b"/>
                <a:pathLst>
                  <a:path w="407" h="6979" extrusionOk="0">
                    <a:moveTo>
                      <a:pt x="407" y="0"/>
                    </a:moveTo>
                    <a:lnTo>
                      <a:pt x="407" y="0"/>
                    </a:lnTo>
                    <a:cubicBezTo>
                      <a:pt x="342" y="1150"/>
                      <a:pt x="271" y="2370"/>
                      <a:pt x="206" y="3525"/>
                    </a:cubicBezTo>
                    <a:lnTo>
                      <a:pt x="0" y="6979"/>
                    </a:lnTo>
                    <a:cubicBezTo>
                      <a:pt x="71" y="5829"/>
                      <a:pt x="136" y="4674"/>
                      <a:pt x="271" y="3525"/>
                    </a:cubicBezTo>
                    <a:cubicBezTo>
                      <a:pt x="271" y="2370"/>
                      <a:pt x="407" y="1150"/>
                      <a:pt x="407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07376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33"/>
              <p:cNvSpPr/>
              <p:nvPr/>
            </p:nvSpPr>
            <p:spPr>
              <a:xfrm>
                <a:off x="-323375" y="3395425"/>
                <a:ext cx="208525" cy="271425"/>
              </a:xfrm>
              <a:custGeom>
                <a:avLst/>
                <a:gdLst/>
                <a:ahLst/>
                <a:cxnLst/>
                <a:rect l="l" t="t" r="r" b="b"/>
                <a:pathLst>
                  <a:path w="8341" h="10857" extrusionOk="0">
                    <a:moveTo>
                      <a:pt x="342" y="1"/>
                    </a:moveTo>
                    <a:cubicBezTo>
                      <a:pt x="271" y="1899"/>
                      <a:pt x="71" y="3661"/>
                      <a:pt x="0" y="5494"/>
                    </a:cubicBezTo>
                    <a:cubicBezTo>
                      <a:pt x="678" y="5629"/>
                      <a:pt x="1356" y="5765"/>
                      <a:pt x="2034" y="5965"/>
                    </a:cubicBezTo>
                    <a:cubicBezTo>
                      <a:pt x="4395" y="10513"/>
                      <a:pt x="7291" y="10857"/>
                      <a:pt x="8113" y="10857"/>
                    </a:cubicBezTo>
                    <a:cubicBezTo>
                      <a:pt x="8260" y="10857"/>
                      <a:pt x="8340" y="10846"/>
                      <a:pt x="8340" y="10846"/>
                    </a:cubicBezTo>
                    <a:lnTo>
                      <a:pt x="4745" y="613"/>
                    </a:lnTo>
                    <a:lnTo>
                      <a:pt x="1697" y="613"/>
                    </a:lnTo>
                    <a:lnTo>
                      <a:pt x="342" y="1"/>
                    </a:lnTo>
                    <a:close/>
                  </a:path>
                </a:pathLst>
              </a:custGeom>
              <a:solidFill>
                <a:srgbClr val="F9C7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33"/>
              <p:cNvSpPr/>
              <p:nvPr/>
            </p:nvSpPr>
            <p:spPr>
              <a:xfrm>
                <a:off x="-1558650" y="4193625"/>
                <a:ext cx="254225" cy="181275"/>
              </a:xfrm>
              <a:custGeom>
                <a:avLst/>
                <a:gdLst/>
                <a:ahLst/>
                <a:cxnLst/>
                <a:rect l="l" t="t" r="r" b="b"/>
                <a:pathLst>
                  <a:path w="10169" h="7251" extrusionOk="0">
                    <a:moveTo>
                      <a:pt x="8541" y="1"/>
                    </a:moveTo>
                    <a:cubicBezTo>
                      <a:pt x="6915" y="473"/>
                      <a:pt x="5217" y="744"/>
                      <a:pt x="3591" y="1085"/>
                    </a:cubicBezTo>
                    <a:cubicBezTo>
                      <a:pt x="3997" y="1899"/>
                      <a:pt x="4404" y="2712"/>
                      <a:pt x="4881" y="3525"/>
                    </a:cubicBezTo>
                    <a:cubicBezTo>
                      <a:pt x="272" y="4610"/>
                      <a:pt x="1" y="7251"/>
                      <a:pt x="1" y="7251"/>
                    </a:cubicBezTo>
                    <a:lnTo>
                      <a:pt x="10168" y="5559"/>
                    </a:lnTo>
                    <a:lnTo>
                      <a:pt x="8541" y="1"/>
                    </a:lnTo>
                    <a:close/>
                  </a:path>
                </a:pathLst>
              </a:custGeom>
              <a:solidFill>
                <a:srgbClr val="F9C7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33"/>
              <p:cNvSpPr/>
              <p:nvPr/>
            </p:nvSpPr>
            <p:spPr>
              <a:xfrm>
                <a:off x="-1558650" y="4271575"/>
                <a:ext cx="254225" cy="103325"/>
              </a:xfrm>
              <a:custGeom>
                <a:avLst/>
                <a:gdLst/>
                <a:ahLst/>
                <a:cxnLst/>
                <a:rect l="l" t="t" r="r" b="b"/>
                <a:pathLst>
                  <a:path w="10169" h="4133" extrusionOk="0">
                    <a:moveTo>
                      <a:pt x="9420" y="1"/>
                    </a:moveTo>
                    <a:cubicBezTo>
                      <a:pt x="8836" y="716"/>
                      <a:pt x="8014" y="934"/>
                      <a:pt x="7230" y="934"/>
                    </a:cubicBezTo>
                    <a:cubicBezTo>
                      <a:pt x="6010" y="934"/>
                      <a:pt x="4881" y="407"/>
                      <a:pt x="4881" y="407"/>
                    </a:cubicBezTo>
                    <a:cubicBezTo>
                      <a:pt x="272" y="1492"/>
                      <a:pt x="1" y="4133"/>
                      <a:pt x="1" y="4133"/>
                    </a:cubicBezTo>
                    <a:lnTo>
                      <a:pt x="10168" y="2441"/>
                    </a:lnTo>
                    <a:lnTo>
                      <a:pt x="9420" y="1"/>
                    </a:ln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33"/>
              <p:cNvSpPr/>
              <p:nvPr/>
            </p:nvSpPr>
            <p:spPr>
              <a:xfrm>
                <a:off x="-1873825" y="2444850"/>
                <a:ext cx="1559000" cy="1775925"/>
              </a:xfrm>
              <a:custGeom>
                <a:avLst/>
                <a:gdLst/>
                <a:ahLst/>
                <a:cxnLst/>
                <a:rect l="l" t="t" r="r" b="b"/>
                <a:pathLst>
                  <a:path w="62360" h="71037" extrusionOk="0">
                    <a:moveTo>
                      <a:pt x="19793" y="1"/>
                    </a:moveTo>
                    <a:lnTo>
                      <a:pt x="3861" y="5830"/>
                    </a:lnTo>
                    <a:lnTo>
                      <a:pt x="814" y="29483"/>
                    </a:lnTo>
                    <a:cubicBezTo>
                      <a:pt x="0" y="35719"/>
                      <a:pt x="1085" y="42025"/>
                      <a:pt x="3932" y="47649"/>
                    </a:cubicBezTo>
                    <a:cubicBezTo>
                      <a:pt x="7050" y="53614"/>
                      <a:pt x="11453" y="62154"/>
                      <a:pt x="16198" y="71036"/>
                    </a:cubicBezTo>
                    <a:cubicBezTo>
                      <a:pt x="17824" y="70695"/>
                      <a:pt x="19522" y="70424"/>
                      <a:pt x="21148" y="69952"/>
                    </a:cubicBezTo>
                    <a:lnTo>
                      <a:pt x="11046" y="36332"/>
                    </a:lnTo>
                    <a:cubicBezTo>
                      <a:pt x="11046" y="36332"/>
                      <a:pt x="13692" y="21962"/>
                      <a:pt x="14842" y="20536"/>
                    </a:cubicBezTo>
                    <a:lnTo>
                      <a:pt x="29689" y="33892"/>
                    </a:lnTo>
                    <a:cubicBezTo>
                      <a:pt x="32400" y="36603"/>
                      <a:pt x="35383" y="37416"/>
                      <a:pt x="39043" y="38365"/>
                    </a:cubicBezTo>
                    <a:cubicBezTo>
                      <a:pt x="45073" y="39856"/>
                      <a:pt x="47648" y="41142"/>
                      <a:pt x="62018" y="43517"/>
                    </a:cubicBezTo>
                    <a:cubicBezTo>
                      <a:pt x="62089" y="41684"/>
                      <a:pt x="62289" y="39922"/>
                      <a:pt x="62360" y="38024"/>
                    </a:cubicBezTo>
                    <a:lnTo>
                      <a:pt x="37416" y="27791"/>
                    </a:lnTo>
                    <a:cubicBezTo>
                      <a:pt x="37416" y="27791"/>
                      <a:pt x="33620" y="22027"/>
                      <a:pt x="26164" y="12472"/>
                    </a:cubicBezTo>
                    <a:cubicBezTo>
                      <a:pt x="28062" y="7250"/>
                      <a:pt x="19793" y="1"/>
                      <a:pt x="19793" y="1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33"/>
              <p:cNvSpPr/>
              <p:nvPr/>
            </p:nvSpPr>
            <p:spPr>
              <a:xfrm>
                <a:off x="-2009400" y="1423675"/>
                <a:ext cx="660900" cy="1195675"/>
              </a:xfrm>
              <a:custGeom>
                <a:avLst/>
                <a:gdLst/>
                <a:ahLst/>
                <a:cxnLst/>
                <a:rect l="l" t="t" r="r" b="b"/>
                <a:pathLst>
                  <a:path w="26436" h="47827" extrusionOk="0">
                    <a:moveTo>
                      <a:pt x="11831" y="1"/>
                    </a:moveTo>
                    <a:cubicBezTo>
                      <a:pt x="10819" y="1"/>
                      <a:pt x="9683" y="102"/>
                      <a:pt x="8406" y="314"/>
                    </a:cubicBezTo>
                    <a:cubicBezTo>
                      <a:pt x="2305" y="1328"/>
                      <a:pt x="4203" y="9055"/>
                      <a:pt x="2235" y="14141"/>
                    </a:cubicBezTo>
                    <a:cubicBezTo>
                      <a:pt x="337" y="19222"/>
                      <a:pt x="1" y="23766"/>
                      <a:pt x="4203" y="26001"/>
                    </a:cubicBezTo>
                    <a:cubicBezTo>
                      <a:pt x="9761" y="32714"/>
                      <a:pt x="8335" y="47826"/>
                      <a:pt x="8335" y="47826"/>
                    </a:cubicBezTo>
                    <a:cubicBezTo>
                      <a:pt x="8335" y="47826"/>
                      <a:pt x="21556" y="47083"/>
                      <a:pt x="26436" y="41184"/>
                    </a:cubicBezTo>
                    <a:cubicBezTo>
                      <a:pt x="26436" y="41184"/>
                      <a:pt x="23860" y="28376"/>
                      <a:pt x="22163" y="21934"/>
                    </a:cubicBezTo>
                    <a:cubicBezTo>
                      <a:pt x="19380" y="11164"/>
                      <a:pt x="22471" y="1"/>
                      <a:pt x="11831" y="1"/>
                    </a:cubicBez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3"/>
              <p:cNvSpPr/>
              <p:nvPr/>
            </p:nvSpPr>
            <p:spPr>
              <a:xfrm>
                <a:off x="-1941600" y="1338250"/>
                <a:ext cx="208375" cy="266625"/>
              </a:xfrm>
              <a:custGeom>
                <a:avLst/>
                <a:gdLst/>
                <a:ahLst/>
                <a:cxnLst/>
                <a:rect l="l" t="t" r="r" b="b"/>
                <a:pathLst>
                  <a:path w="8335" h="10665" extrusionOk="0">
                    <a:moveTo>
                      <a:pt x="6507" y="0"/>
                    </a:moveTo>
                    <a:lnTo>
                      <a:pt x="0" y="3866"/>
                    </a:lnTo>
                    <a:lnTo>
                      <a:pt x="1356" y="10438"/>
                    </a:lnTo>
                    <a:cubicBezTo>
                      <a:pt x="1356" y="10438"/>
                      <a:pt x="2057" y="10664"/>
                      <a:pt x="3132" y="10664"/>
                    </a:cubicBezTo>
                    <a:cubicBezTo>
                      <a:pt x="4489" y="10664"/>
                      <a:pt x="6443" y="10304"/>
                      <a:pt x="8335" y="8676"/>
                    </a:cubicBezTo>
                    <a:lnTo>
                      <a:pt x="6507" y="0"/>
                    </a:ln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3"/>
              <p:cNvSpPr/>
              <p:nvPr/>
            </p:nvSpPr>
            <p:spPr>
              <a:xfrm>
                <a:off x="-2255175" y="993325"/>
                <a:ext cx="532125" cy="545450"/>
              </a:xfrm>
              <a:custGeom>
                <a:avLst/>
                <a:gdLst/>
                <a:ahLst/>
                <a:cxnLst/>
                <a:rect l="l" t="t" r="r" b="b"/>
                <a:pathLst>
                  <a:path w="21285" h="21818" extrusionOk="0">
                    <a:moveTo>
                      <a:pt x="13593" y="1"/>
                    </a:moveTo>
                    <a:cubicBezTo>
                      <a:pt x="11519" y="1"/>
                      <a:pt x="9261" y="885"/>
                      <a:pt x="7321" y="1938"/>
                    </a:cubicBezTo>
                    <a:cubicBezTo>
                      <a:pt x="1" y="5799"/>
                      <a:pt x="5017" y="13596"/>
                      <a:pt x="5694" y="16850"/>
                    </a:cubicBezTo>
                    <a:cubicBezTo>
                      <a:pt x="6344" y="19614"/>
                      <a:pt x="6736" y="21818"/>
                      <a:pt x="10332" y="21818"/>
                    </a:cubicBezTo>
                    <a:cubicBezTo>
                      <a:pt x="10878" y="21818"/>
                      <a:pt x="11497" y="21767"/>
                      <a:pt x="12202" y="21660"/>
                    </a:cubicBezTo>
                    <a:cubicBezTo>
                      <a:pt x="20406" y="20440"/>
                      <a:pt x="21284" y="12035"/>
                      <a:pt x="19929" y="7697"/>
                    </a:cubicBezTo>
                    <a:cubicBezTo>
                      <a:pt x="19208" y="1847"/>
                      <a:pt x="16592" y="1"/>
                      <a:pt x="13593" y="1"/>
                    </a:cubicBez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3"/>
              <p:cNvSpPr/>
              <p:nvPr/>
            </p:nvSpPr>
            <p:spPr>
              <a:xfrm>
                <a:off x="-2051825" y="1379350"/>
                <a:ext cx="30525" cy="43650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746" extrusionOk="0">
                    <a:moveTo>
                      <a:pt x="443" y="0"/>
                    </a:moveTo>
                    <a:cubicBezTo>
                      <a:pt x="375" y="0"/>
                      <a:pt x="307" y="18"/>
                      <a:pt x="272" y="53"/>
                    </a:cubicBezTo>
                    <a:cubicBezTo>
                      <a:pt x="136" y="118"/>
                      <a:pt x="71" y="254"/>
                      <a:pt x="1" y="389"/>
                    </a:cubicBezTo>
                    <a:lnTo>
                      <a:pt x="1" y="796"/>
                    </a:lnTo>
                    <a:cubicBezTo>
                      <a:pt x="71" y="1067"/>
                      <a:pt x="272" y="1273"/>
                      <a:pt x="478" y="1409"/>
                    </a:cubicBezTo>
                    <a:cubicBezTo>
                      <a:pt x="678" y="1545"/>
                      <a:pt x="950" y="1680"/>
                      <a:pt x="1221" y="1745"/>
                    </a:cubicBezTo>
                    <a:cubicBezTo>
                      <a:pt x="950" y="1680"/>
                      <a:pt x="749" y="1545"/>
                      <a:pt x="543" y="1409"/>
                    </a:cubicBezTo>
                    <a:cubicBezTo>
                      <a:pt x="342" y="1203"/>
                      <a:pt x="136" y="1002"/>
                      <a:pt x="71" y="731"/>
                    </a:cubicBezTo>
                    <a:cubicBezTo>
                      <a:pt x="71" y="661"/>
                      <a:pt x="1" y="525"/>
                      <a:pt x="71" y="389"/>
                    </a:cubicBezTo>
                    <a:cubicBezTo>
                      <a:pt x="71" y="254"/>
                      <a:pt x="136" y="118"/>
                      <a:pt x="272" y="118"/>
                    </a:cubicBezTo>
                    <a:cubicBezTo>
                      <a:pt x="407" y="53"/>
                      <a:pt x="543" y="53"/>
                      <a:pt x="613" y="53"/>
                    </a:cubicBezTo>
                    <a:cubicBezTo>
                      <a:pt x="578" y="18"/>
                      <a:pt x="510" y="0"/>
                      <a:pt x="44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CFA39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33"/>
              <p:cNvSpPr/>
              <p:nvPr/>
            </p:nvSpPr>
            <p:spPr>
              <a:xfrm>
                <a:off x="-1982275" y="1431525"/>
                <a:ext cx="52475" cy="4250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1700" extrusionOk="0">
                    <a:moveTo>
                      <a:pt x="2099" y="0"/>
                    </a:moveTo>
                    <a:lnTo>
                      <a:pt x="2099" y="0"/>
                    </a:lnTo>
                    <a:cubicBezTo>
                      <a:pt x="2099" y="336"/>
                      <a:pt x="1898" y="678"/>
                      <a:pt x="1692" y="878"/>
                    </a:cubicBezTo>
                    <a:cubicBezTo>
                      <a:pt x="1492" y="1149"/>
                      <a:pt x="1286" y="1355"/>
                      <a:pt x="949" y="1491"/>
                    </a:cubicBezTo>
                    <a:cubicBezTo>
                      <a:pt x="750" y="1590"/>
                      <a:pt x="514" y="1652"/>
                      <a:pt x="269" y="1652"/>
                    </a:cubicBezTo>
                    <a:cubicBezTo>
                      <a:pt x="180" y="1652"/>
                      <a:pt x="90" y="1644"/>
                      <a:pt x="0" y="1627"/>
                    </a:cubicBezTo>
                    <a:lnTo>
                      <a:pt x="0" y="1627"/>
                    </a:lnTo>
                    <a:cubicBezTo>
                      <a:pt x="127" y="1678"/>
                      <a:pt x="255" y="1700"/>
                      <a:pt x="380" y="1700"/>
                    </a:cubicBezTo>
                    <a:cubicBezTo>
                      <a:pt x="585" y="1700"/>
                      <a:pt x="781" y="1640"/>
                      <a:pt x="949" y="1556"/>
                    </a:cubicBezTo>
                    <a:cubicBezTo>
                      <a:pt x="1286" y="1420"/>
                      <a:pt x="1557" y="1220"/>
                      <a:pt x="1763" y="949"/>
                    </a:cubicBezTo>
                    <a:cubicBezTo>
                      <a:pt x="1963" y="678"/>
                      <a:pt x="2099" y="336"/>
                      <a:pt x="2099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CFA39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33"/>
              <p:cNvSpPr/>
              <p:nvPr/>
            </p:nvSpPr>
            <p:spPr>
              <a:xfrm>
                <a:off x="-280950" y="3410750"/>
                <a:ext cx="166100" cy="256100"/>
              </a:xfrm>
              <a:custGeom>
                <a:avLst/>
                <a:gdLst/>
                <a:ahLst/>
                <a:cxnLst/>
                <a:rect l="l" t="t" r="r" b="b"/>
                <a:pathLst>
                  <a:path w="6644" h="10244" extrusionOk="0">
                    <a:moveTo>
                      <a:pt x="0" y="0"/>
                    </a:moveTo>
                    <a:cubicBezTo>
                      <a:pt x="1963" y="2847"/>
                      <a:pt x="1286" y="3661"/>
                      <a:pt x="337" y="5352"/>
                    </a:cubicBezTo>
                    <a:cubicBezTo>
                      <a:pt x="2698" y="9900"/>
                      <a:pt x="5594" y="10244"/>
                      <a:pt x="6416" y="10244"/>
                    </a:cubicBezTo>
                    <a:cubicBezTo>
                      <a:pt x="6563" y="10244"/>
                      <a:pt x="6643" y="10233"/>
                      <a:pt x="6643" y="10233"/>
                    </a:cubicBezTo>
                    <a:lnTo>
                      <a:pt x="3048" y="0"/>
                    </a:ln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33"/>
              <p:cNvSpPr/>
              <p:nvPr/>
            </p:nvSpPr>
            <p:spPr>
              <a:xfrm>
                <a:off x="-1802650" y="2441450"/>
                <a:ext cx="440600" cy="147400"/>
              </a:xfrm>
              <a:custGeom>
                <a:avLst/>
                <a:gdLst/>
                <a:ahLst/>
                <a:cxnLst/>
                <a:rect l="l" t="t" r="r" b="b"/>
                <a:pathLst>
                  <a:path w="17624" h="5896" extrusionOk="0">
                    <a:moveTo>
                      <a:pt x="17624" y="1"/>
                    </a:moveTo>
                    <a:cubicBezTo>
                      <a:pt x="17011" y="473"/>
                      <a:pt x="16333" y="879"/>
                      <a:pt x="15655" y="1286"/>
                    </a:cubicBezTo>
                    <a:lnTo>
                      <a:pt x="15183" y="1628"/>
                    </a:lnTo>
                    <a:lnTo>
                      <a:pt x="14641" y="1899"/>
                    </a:lnTo>
                    <a:cubicBezTo>
                      <a:pt x="14300" y="2099"/>
                      <a:pt x="13963" y="2235"/>
                      <a:pt x="13622" y="2441"/>
                    </a:cubicBezTo>
                    <a:cubicBezTo>
                      <a:pt x="15048" y="1763"/>
                      <a:pt x="16404" y="1015"/>
                      <a:pt x="17624" y="1"/>
                    </a:cubicBezTo>
                    <a:close/>
                    <a:moveTo>
                      <a:pt x="13622" y="2441"/>
                    </a:moveTo>
                    <a:lnTo>
                      <a:pt x="13622" y="2441"/>
                    </a:lnTo>
                    <a:cubicBezTo>
                      <a:pt x="12201" y="3119"/>
                      <a:pt x="10710" y="3661"/>
                      <a:pt x="9219" y="4133"/>
                    </a:cubicBezTo>
                    <a:cubicBezTo>
                      <a:pt x="8470" y="4404"/>
                      <a:pt x="7727" y="4610"/>
                      <a:pt x="6979" y="4811"/>
                    </a:cubicBezTo>
                    <a:cubicBezTo>
                      <a:pt x="7727" y="4675"/>
                      <a:pt x="8470" y="4404"/>
                      <a:pt x="9284" y="4203"/>
                    </a:cubicBezTo>
                    <a:cubicBezTo>
                      <a:pt x="10775" y="3726"/>
                      <a:pt x="12201" y="3184"/>
                      <a:pt x="13622" y="2441"/>
                    </a:cubicBezTo>
                    <a:close/>
                    <a:moveTo>
                      <a:pt x="6979" y="4811"/>
                    </a:moveTo>
                    <a:lnTo>
                      <a:pt x="6979" y="4811"/>
                    </a:lnTo>
                    <a:cubicBezTo>
                      <a:pt x="6572" y="4881"/>
                      <a:pt x="6236" y="4946"/>
                      <a:pt x="5830" y="5082"/>
                    </a:cubicBezTo>
                    <a:cubicBezTo>
                      <a:pt x="6236" y="5017"/>
                      <a:pt x="6572" y="4946"/>
                      <a:pt x="6979" y="4811"/>
                    </a:cubicBezTo>
                    <a:close/>
                    <a:moveTo>
                      <a:pt x="3525" y="5489"/>
                    </a:moveTo>
                    <a:lnTo>
                      <a:pt x="2370" y="5624"/>
                    </a:lnTo>
                    <a:cubicBezTo>
                      <a:pt x="1557" y="5760"/>
                      <a:pt x="814" y="5760"/>
                      <a:pt x="0" y="5895"/>
                    </a:cubicBezTo>
                    <a:cubicBezTo>
                      <a:pt x="814" y="5830"/>
                      <a:pt x="1557" y="5760"/>
                      <a:pt x="2370" y="5695"/>
                    </a:cubicBezTo>
                    <a:lnTo>
                      <a:pt x="3525" y="5489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7376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33"/>
              <p:cNvSpPr/>
              <p:nvPr/>
            </p:nvSpPr>
            <p:spPr>
              <a:xfrm>
                <a:off x="-1928050" y="1853375"/>
                <a:ext cx="89775" cy="159325"/>
              </a:xfrm>
              <a:custGeom>
                <a:avLst/>
                <a:gdLst/>
                <a:ahLst/>
                <a:cxnLst/>
                <a:rect l="l" t="t" r="r" b="b"/>
                <a:pathLst>
                  <a:path w="3591" h="6373" extrusionOk="0">
                    <a:moveTo>
                      <a:pt x="272" y="1"/>
                    </a:moveTo>
                    <a:cubicBezTo>
                      <a:pt x="65" y="679"/>
                      <a:pt x="0" y="1356"/>
                      <a:pt x="0" y="2034"/>
                    </a:cubicBezTo>
                    <a:cubicBezTo>
                      <a:pt x="0" y="1356"/>
                      <a:pt x="136" y="679"/>
                      <a:pt x="272" y="1"/>
                    </a:cubicBezTo>
                    <a:close/>
                    <a:moveTo>
                      <a:pt x="0" y="2035"/>
                    </a:moveTo>
                    <a:lnTo>
                      <a:pt x="0" y="2035"/>
                    </a:lnTo>
                    <a:cubicBezTo>
                      <a:pt x="0" y="2713"/>
                      <a:pt x="66" y="3461"/>
                      <a:pt x="337" y="4068"/>
                    </a:cubicBezTo>
                    <a:cubicBezTo>
                      <a:pt x="608" y="4746"/>
                      <a:pt x="1085" y="5288"/>
                      <a:pt x="1692" y="5695"/>
                    </a:cubicBezTo>
                    <a:cubicBezTo>
                      <a:pt x="2235" y="6036"/>
                      <a:pt x="2912" y="6307"/>
                      <a:pt x="3590" y="6372"/>
                    </a:cubicBezTo>
                    <a:cubicBezTo>
                      <a:pt x="3254" y="6307"/>
                      <a:pt x="2912" y="6237"/>
                      <a:pt x="2576" y="6101"/>
                    </a:cubicBezTo>
                    <a:cubicBezTo>
                      <a:pt x="2305" y="5966"/>
                      <a:pt x="1963" y="5830"/>
                      <a:pt x="1692" y="5629"/>
                    </a:cubicBezTo>
                    <a:cubicBezTo>
                      <a:pt x="1150" y="5223"/>
                      <a:pt x="678" y="4680"/>
                      <a:pt x="407" y="4068"/>
                    </a:cubicBezTo>
                    <a:cubicBezTo>
                      <a:pt x="136" y="3461"/>
                      <a:pt x="1" y="2713"/>
                      <a:pt x="0" y="2035"/>
                    </a:cubicBezTo>
                    <a:close/>
                  </a:path>
                </a:pathLst>
              </a:custGeom>
              <a:solidFill>
                <a:srgbClr val="4627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33"/>
              <p:cNvSpPr/>
              <p:nvPr/>
            </p:nvSpPr>
            <p:spPr>
              <a:xfrm>
                <a:off x="-1582375" y="2876900"/>
                <a:ext cx="101700" cy="100075"/>
              </a:xfrm>
              <a:custGeom>
                <a:avLst/>
                <a:gdLst/>
                <a:ahLst/>
                <a:cxnLst/>
                <a:rect l="l" t="t" r="r" b="b"/>
                <a:pathLst>
                  <a:path w="4068" h="4003" extrusionOk="0">
                    <a:moveTo>
                      <a:pt x="1" y="0"/>
                    </a:moveTo>
                    <a:cubicBezTo>
                      <a:pt x="679" y="678"/>
                      <a:pt x="1357" y="1356"/>
                      <a:pt x="1964" y="2034"/>
                    </a:cubicBezTo>
                    <a:cubicBezTo>
                      <a:pt x="2712" y="2712"/>
                      <a:pt x="3320" y="3324"/>
                      <a:pt x="4068" y="4002"/>
                    </a:cubicBezTo>
                    <a:lnTo>
                      <a:pt x="2034" y="1969"/>
                    </a:lnTo>
                    <a:cubicBezTo>
                      <a:pt x="1357" y="1291"/>
                      <a:pt x="679" y="613"/>
                      <a:pt x="1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0B539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33"/>
              <p:cNvSpPr/>
              <p:nvPr/>
            </p:nvSpPr>
            <p:spPr>
              <a:xfrm>
                <a:off x="-2810975" y="1995875"/>
                <a:ext cx="240650" cy="167275"/>
              </a:xfrm>
              <a:custGeom>
                <a:avLst/>
                <a:gdLst/>
                <a:ahLst/>
                <a:cxnLst/>
                <a:rect l="l" t="t" r="r" b="b"/>
                <a:pathLst>
                  <a:path w="9626" h="6691" extrusionOk="0">
                    <a:moveTo>
                      <a:pt x="4217" y="1"/>
                    </a:moveTo>
                    <a:cubicBezTo>
                      <a:pt x="4147" y="1"/>
                      <a:pt x="4076" y="21"/>
                      <a:pt x="4002" y="65"/>
                    </a:cubicBezTo>
                    <a:cubicBezTo>
                      <a:pt x="3460" y="401"/>
                      <a:pt x="4951" y="1827"/>
                      <a:pt x="4951" y="1827"/>
                    </a:cubicBezTo>
                    <a:cubicBezTo>
                      <a:pt x="4951" y="1827"/>
                      <a:pt x="0" y="1963"/>
                      <a:pt x="136" y="2977"/>
                    </a:cubicBezTo>
                    <a:cubicBezTo>
                      <a:pt x="183" y="3310"/>
                      <a:pt x="614" y="3418"/>
                      <a:pt x="1154" y="3418"/>
                    </a:cubicBezTo>
                    <a:cubicBezTo>
                      <a:pt x="2004" y="3418"/>
                      <a:pt x="3123" y="3150"/>
                      <a:pt x="3439" y="3070"/>
                    </a:cubicBezTo>
                    <a:lnTo>
                      <a:pt x="3439" y="3070"/>
                    </a:lnTo>
                    <a:cubicBezTo>
                      <a:pt x="2901" y="3212"/>
                      <a:pt x="51" y="4015"/>
                      <a:pt x="543" y="4875"/>
                    </a:cubicBezTo>
                    <a:cubicBezTo>
                      <a:pt x="595" y="4969"/>
                      <a:pt x="701" y="5008"/>
                      <a:pt x="843" y="5008"/>
                    </a:cubicBezTo>
                    <a:cubicBezTo>
                      <a:pt x="1630" y="5008"/>
                      <a:pt x="3524" y="3791"/>
                      <a:pt x="3525" y="3790"/>
                    </a:cubicBezTo>
                    <a:lnTo>
                      <a:pt x="3525" y="3790"/>
                    </a:lnTo>
                    <a:cubicBezTo>
                      <a:pt x="3524" y="3791"/>
                      <a:pt x="814" y="5623"/>
                      <a:pt x="1356" y="6030"/>
                    </a:cubicBezTo>
                    <a:cubicBezTo>
                      <a:pt x="1420" y="6079"/>
                      <a:pt x="1499" y="6101"/>
                      <a:pt x="1589" y="6101"/>
                    </a:cubicBezTo>
                    <a:cubicBezTo>
                      <a:pt x="2283" y="6101"/>
                      <a:pt x="3652" y="4809"/>
                      <a:pt x="3946" y="4524"/>
                    </a:cubicBezTo>
                    <a:lnTo>
                      <a:pt x="3946" y="4524"/>
                    </a:lnTo>
                    <a:cubicBezTo>
                      <a:pt x="3634" y="4832"/>
                      <a:pt x="2153" y="6336"/>
                      <a:pt x="2576" y="6637"/>
                    </a:cubicBezTo>
                    <a:cubicBezTo>
                      <a:pt x="2619" y="6674"/>
                      <a:pt x="2671" y="6691"/>
                      <a:pt x="2729" y="6691"/>
                    </a:cubicBezTo>
                    <a:cubicBezTo>
                      <a:pt x="3312" y="6691"/>
                      <a:pt x="4544" y="5010"/>
                      <a:pt x="4544" y="5010"/>
                    </a:cubicBezTo>
                    <a:lnTo>
                      <a:pt x="9289" y="4875"/>
                    </a:lnTo>
                    <a:lnTo>
                      <a:pt x="9625" y="3047"/>
                    </a:lnTo>
                    <a:cubicBezTo>
                      <a:pt x="9625" y="3047"/>
                      <a:pt x="7456" y="2706"/>
                      <a:pt x="6578" y="2028"/>
                    </a:cubicBezTo>
                    <a:cubicBezTo>
                      <a:pt x="5306" y="1366"/>
                      <a:pt x="4794" y="1"/>
                      <a:pt x="4217" y="1"/>
                    </a:cubicBez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33"/>
              <p:cNvSpPr/>
              <p:nvPr/>
            </p:nvSpPr>
            <p:spPr>
              <a:xfrm>
                <a:off x="-2602475" y="1721200"/>
                <a:ext cx="970925" cy="483900"/>
              </a:xfrm>
              <a:custGeom>
                <a:avLst/>
                <a:gdLst/>
                <a:ahLst/>
                <a:cxnLst/>
                <a:rect l="l" t="t" r="r" b="b"/>
                <a:pathLst>
                  <a:path w="38837" h="19356" extrusionOk="0">
                    <a:moveTo>
                      <a:pt x="31381" y="1"/>
                    </a:moveTo>
                    <a:lnTo>
                      <a:pt x="19928" y="12001"/>
                    </a:lnTo>
                    <a:cubicBezTo>
                      <a:pt x="19928" y="12001"/>
                      <a:pt x="6942" y="13280"/>
                      <a:pt x="2592" y="13280"/>
                    </a:cubicBezTo>
                    <a:cubicBezTo>
                      <a:pt x="1836" y="13280"/>
                      <a:pt x="1341" y="13241"/>
                      <a:pt x="1220" y="13151"/>
                    </a:cubicBezTo>
                    <a:cubicBezTo>
                      <a:pt x="136" y="14506"/>
                      <a:pt x="0" y="16339"/>
                      <a:pt x="0" y="16339"/>
                    </a:cubicBezTo>
                    <a:cubicBezTo>
                      <a:pt x="0" y="16339"/>
                      <a:pt x="8736" y="19356"/>
                      <a:pt x="16243" y="19356"/>
                    </a:cubicBezTo>
                    <a:cubicBezTo>
                      <a:pt x="17229" y="19356"/>
                      <a:pt x="18194" y="19304"/>
                      <a:pt x="19115" y="19186"/>
                    </a:cubicBezTo>
                    <a:cubicBezTo>
                      <a:pt x="27042" y="18166"/>
                      <a:pt x="38430" y="7392"/>
                      <a:pt x="38837" y="6850"/>
                    </a:cubicBezTo>
                    <a:lnTo>
                      <a:pt x="31381" y="1"/>
                    </a:lnTo>
                    <a:close/>
                  </a:path>
                </a:pathLst>
              </a:custGeom>
              <a:solidFill>
                <a:srgbClr val="0B53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33"/>
              <p:cNvSpPr/>
              <p:nvPr/>
            </p:nvSpPr>
            <p:spPr>
              <a:xfrm>
                <a:off x="-2253400" y="1922925"/>
                <a:ext cx="589725" cy="285325"/>
              </a:xfrm>
              <a:custGeom>
                <a:avLst/>
                <a:gdLst/>
                <a:ahLst/>
                <a:cxnLst/>
                <a:rect l="l" t="t" r="r" b="b"/>
                <a:pathLst>
                  <a:path w="23589" h="11413" extrusionOk="0">
                    <a:moveTo>
                      <a:pt x="23588" y="1"/>
                    </a:moveTo>
                    <a:lnTo>
                      <a:pt x="23588" y="1"/>
                    </a:lnTo>
                    <a:cubicBezTo>
                      <a:pt x="21891" y="1492"/>
                      <a:pt x="20264" y="3048"/>
                      <a:pt x="18437" y="4404"/>
                    </a:cubicBezTo>
                    <a:cubicBezTo>
                      <a:pt x="16675" y="5759"/>
                      <a:pt x="14842" y="7115"/>
                      <a:pt x="12879" y="8200"/>
                    </a:cubicBezTo>
                    <a:cubicBezTo>
                      <a:pt x="10910" y="9284"/>
                      <a:pt x="8877" y="10233"/>
                      <a:pt x="6708" y="10846"/>
                    </a:cubicBezTo>
                    <a:cubicBezTo>
                      <a:pt x="8877" y="10303"/>
                      <a:pt x="10981" y="9355"/>
                      <a:pt x="12944" y="8270"/>
                    </a:cubicBezTo>
                    <a:cubicBezTo>
                      <a:pt x="14912" y="7115"/>
                      <a:pt x="16740" y="5830"/>
                      <a:pt x="18502" y="4404"/>
                    </a:cubicBezTo>
                    <a:cubicBezTo>
                      <a:pt x="19386" y="3726"/>
                      <a:pt x="20264" y="2983"/>
                      <a:pt x="21078" y="2305"/>
                    </a:cubicBezTo>
                    <a:lnTo>
                      <a:pt x="23588" y="1"/>
                    </a:lnTo>
                    <a:close/>
                    <a:moveTo>
                      <a:pt x="0" y="11182"/>
                    </a:moveTo>
                    <a:cubicBezTo>
                      <a:pt x="119" y="11204"/>
                      <a:pt x="238" y="11223"/>
                      <a:pt x="357" y="11242"/>
                    </a:cubicBezTo>
                    <a:lnTo>
                      <a:pt x="357" y="11242"/>
                    </a:lnTo>
                    <a:cubicBezTo>
                      <a:pt x="239" y="11223"/>
                      <a:pt x="120" y="11203"/>
                      <a:pt x="0" y="11182"/>
                    </a:cubicBezTo>
                    <a:close/>
                    <a:moveTo>
                      <a:pt x="6706" y="10846"/>
                    </a:moveTo>
                    <a:cubicBezTo>
                      <a:pt x="5327" y="11191"/>
                      <a:pt x="3893" y="11397"/>
                      <a:pt x="2456" y="11397"/>
                    </a:cubicBezTo>
                    <a:cubicBezTo>
                      <a:pt x="1755" y="11397"/>
                      <a:pt x="1053" y="11348"/>
                      <a:pt x="357" y="11242"/>
                    </a:cubicBezTo>
                    <a:lnTo>
                      <a:pt x="357" y="11242"/>
                    </a:lnTo>
                    <a:cubicBezTo>
                      <a:pt x="1095" y="11356"/>
                      <a:pt x="1811" y="11412"/>
                      <a:pt x="2543" y="11412"/>
                    </a:cubicBezTo>
                    <a:cubicBezTo>
                      <a:pt x="2822" y="11412"/>
                      <a:pt x="3104" y="11404"/>
                      <a:pt x="3389" y="11388"/>
                    </a:cubicBezTo>
                    <a:cubicBezTo>
                      <a:pt x="4473" y="11318"/>
                      <a:pt x="5622" y="11117"/>
                      <a:pt x="6706" y="10846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07376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33"/>
              <p:cNvSpPr/>
              <p:nvPr/>
            </p:nvSpPr>
            <p:spPr>
              <a:xfrm>
                <a:off x="-2283900" y="930875"/>
                <a:ext cx="968425" cy="1009300"/>
              </a:xfrm>
              <a:custGeom>
                <a:avLst/>
                <a:gdLst/>
                <a:ahLst/>
                <a:cxnLst/>
                <a:rect l="l" t="t" r="r" b="b"/>
                <a:pathLst>
                  <a:path w="38737" h="40372" extrusionOk="0">
                    <a:moveTo>
                      <a:pt x="14012" y="0"/>
                    </a:moveTo>
                    <a:cubicBezTo>
                      <a:pt x="12614" y="0"/>
                      <a:pt x="11274" y="412"/>
                      <a:pt x="10168" y="1519"/>
                    </a:cubicBezTo>
                    <a:cubicBezTo>
                      <a:pt x="6643" y="5043"/>
                      <a:pt x="0" y="4300"/>
                      <a:pt x="4881" y="13383"/>
                    </a:cubicBezTo>
                    <a:cubicBezTo>
                      <a:pt x="6437" y="12364"/>
                      <a:pt x="8405" y="9858"/>
                      <a:pt x="8405" y="9858"/>
                    </a:cubicBezTo>
                    <a:cubicBezTo>
                      <a:pt x="8405" y="9858"/>
                      <a:pt x="13014" y="12770"/>
                      <a:pt x="16062" y="13448"/>
                    </a:cubicBezTo>
                    <a:cubicBezTo>
                      <a:pt x="19044" y="14126"/>
                      <a:pt x="20264" y="16637"/>
                      <a:pt x="20741" y="18806"/>
                    </a:cubicBezTo>
                    <a:cubicBezTo>
                      <a:pt x="21148" y="21040"/>
                      <a:pt x="21620" y="25719"/>
                      <a:pt x="24808" y="27547"/>
                    </a:cubicBezTo>
                    <a:cubicBezTo>
                      <a:pt x="28062" y="29445"/>
                      <a:pt x="26365" y="37378"/>
                      <a:pt x="32807" y="40019"/>
                    </a:cubicBezTo>
                    <a:cubicBezTo>
                      <a:pt x="33395" y="40261"/>
                      <a:pt x="33907" y="40372"/>
                      <a:pt x="34348" y="40372"/>
                    </a:cubicBezTo>
                    <a:cubicBezTo>
                      <a:pt x="38736" y="40372"/>
                      <a:pt x="36219" y="29409"/>
                      <a:pt x="33756" y="27005"/>
                    </a:cubicBezTo>
                    <a:cubicBezTo>
                      <a:pt x="31109" y="24293"/>
                      <a:pt x="34499" y="17857"/>
                      <a:pt x="28740" y="13790"/>
                    </a:cubicBezTo>
                    <a:cubicBezTo>
                      <a:pt x="22976" y="9788"/>
                      <a:pt x="24808" y="4365"/>
                      <a:pt x="22162" y="2945"/>
                    </a:cubicBezTo>
                    <a:cubicBezTo>
                      <a:pt x="20395" y="1966"/>
                      <a:pt x="17066" y="0"/>
                      <a:pt x="14012" y="0"/>
                    </a:cubicBezTo>
                    <a:close/>
                  </a:path>
                </a:pathLst>
              </a:custGeom>
              <a:solidFill>
                <a:srgbClr val="5C3B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33"/>
              <p:cNvSpPr/>
              <p:nvPr/>
            </p:nvSpPr>
            <p:spPr>
              <a:xfrm>
                <a:off x="-5674775" y="-592075"/>
                <a:ext cx="94925" cy="137775"/>
              </a:xfrm>
              <a:custGeom>
                <a:avLst/>
                <a:gdLst/>
                <a:ahLst/>
                <a:cxnLst/>
                <a:rect l="l" t="t" r="r" b="b"/>
                <a:pathLst>
                  <a:path w="3797" h="5511" extrusionOk="0">
                    <a:moveTo>
                      <a:pt x="1999" y="0"/>
                    </a:moveTo>
                    <a:cubicBezTo>
                      <a:pt x="1058" y="0"/>
                      <a:pt x="264" y="1049"/>
                      <a:pt x="136" y="2517"/>
                    </a:cubicBezTo>
                    <a:cubicBezTo>
                      <a:pt x="1" y="4008"/>
                      <a:pt x="679" y="5364"/>
                      <a:pt x="1628" y="5499"/>
                    </a:cubicBezTo>
                    <a:cubicBezTo>
                      <a:pt x="1682" y="5507"/>
                      <a:pt x="1737" y="5510"/>
                      <a:pt x="1791" y="5510"/>
                    </a:cubicBezTo>
                    <a:cubicBezTo>
                      <a:pt x="2739" y="5510"/>
                      <a:pt x="3533" y="4402"/>
                      <a:pt x="3661" y="2924"/>
                    </a:cubicBezTo>
                    <a:cubicBezTo>
                      <a:pt x="3797" y="1433"/>
                      <a:pt x="3119" y="77"/>
                      <a:pt x="2170" y="12"/>
                    </a:cubicBezTo>
                    <a:cubicBezTo>
                      <a:pt x="2113" y="4"/>
                      <a:pt x="2056" y="0"/>
                      <a:pt x="19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33"/>
              <p:cNvSpPr/>
              <p:nvPr/>
            </p:nvSpPr>
            <p:spPr>
              <a:xfrm>
                <a:off x="-5645900" y="-556575"/>
                <a:ext cx="86400" cy="124175"/>
              </a:xfrm>
              <a:custGeom>
                <a:avLst/>
                <a:gdLst/>
                <a:ahLst/>
                <a:cxnLst/>
                <a:rect l="l" t="t" r="r" b="b"/>
                <a:pathLst>
                  <a:path w="3456" h="4967" extrusionOk="0">
                    <a:moveTo>
                      <a:pt x="1807" y="0"/>
                    </a:moveTo>
                    <a:cubicBezTo>
                      <a:pt x="990" y="0"/>
                      <a:pt x="264" y="978"/>
                      <a:pt x="136" y="2252"/>
                    </a:cubicBezTo>
                    <a:cubicBezTo>
                      <a:pt x="1" y="3608"/>
                      <a:pt x="608" y="4828"/>
                      <a:pt x="1492" y="4963"/>
                    </a:cubicBezTo>
                    <a:cubicBezTo>
                      <a:pt x="1519" y="4965"/>
                      <a:pt x="1546" y="4966"/>
                      <a:pt x="1572" y="4966"/>
                    </a:cubicBezTo>
                    <a:cubicBezTo>
                      <a:pt x="2419" y="4966"/>
                      <a:pt x="3188" y="3973"/>
                      <a:pt x="3319" y="2659"/>
                    </a:cubicBezTo>
                    <a:cubicBezTo>
                      <a:pt x="3455" y="1303"/>
                      <a:pt x="2848" y="83"/>
                      <a:pt x="1964" y="13"/>
                    </a:cubicBezTo>
                    <a:cubicBezTo>
                      <a:pt x="1911" y="4"/>
                      <a:pt x="1859" y="0"/>
                      <a:pt x="180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33"/>
              <p:cNvSpPr/>
              <p:nvPr/>
            </p:nvSpPr>
            <p:spPr>
              <a:xfrm>
                <a:off x="-5552750" y="-472625"/>
                <a:ext cx="29150" cy="4692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877" extrusionOk="0">
                    <a:moveTo>
                      <a:pt x="466" y="1"/>
                    </a:moveTo>
                    <a:cubicBezTo>
                      <a:pt x="327" y="1"/>
                      <a:pt x="164" y="93"/>
                      <a:pt x="0" y="315"/>
                    </a:cubicBezTo>
                    <a:lnTo>
                      <a:pt x="0" y="1876"/>
                    </a:lnTo>
                    <a:cubicBezTo>
                      <a:pt x="1166" y="1186"/>
                      <a:pt x="966" y="1"/>
                      <a:pt x="466" y="1"/>
                    </a:cubicBezTo>
                    <a:close/>
                  </a:path>
                </a:pathLst>
              </a:custGeom>
              <a:solidFill>
                <a:srgbClr val="F9C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33"/>
              <p:cNvSpPr/>
              <p:nvPr/>
            </p:nvSpPr>
            <p:spPr>
              <a:xfrm>
                <a:off x="-5628950" y="-400375"/>
                <a:ext cx="67800" cy="35775"/>
              </a:xfrm>
              <a:custGeom>
                <a:avLst/>
                <a:gdLst/>
                <a:ahLst/>
                <a:cxnLst/>
                <a:rect l="l" t="t" r="r" b="b"/>
                <a:pathLst>
                  <a:path w="2712" h="1431" extrusionOk="0">
                    <a:moveTo>
                      <a:pt x="1" y="1"/>
                    </a:moveTo>
                    <a:cubicBezTo>
                      <a:pt x="66" y="342"/>
                      <a:pt x="201" y="613"/>
                      <a:pt x="407" y="884"/>
                    </a:cubicBezTo>
                    <a:cubicBezTo>
                      <a:pt x="608" y="1085"/>
                      <a:pt x="879" y="1291"/>
                      <a:pt x="1150" y="1356"/>
                    </a:cubicBezTo>
                    <a:cubicBezTo>
                      <a:pt x="1282" y="1409"/>
                      <a:pt x="1413" y="1431"/>
                      <a:pt x="1540" y="1431"/>
                    </a:cubicBezTo>
                    <a:cubicBezTo>
                      <a:pt x="1742" y="1431"/>
                      <a:pt x="1933" y="1374"/>
                      <a:pt x="2099" y="1291"/>
                    </a:cubicBezTo>
                    <a:cubicBezTo>
                      <a:pt x="2370" y="1156"/>
                      <a:pt x="2576" y="884"/>
                      <a:pt x="2712" y="613"/>
                    </a:cubicBezTo>
                    <a:lnTo>
                      <a:pt x="2712" y="613"/>
                    </a:lnTo>
                    <a:cubicBezTo>
                      <a:pt x="2576" y="884"/>
                      <a:pt x="2305" y="1156"/>
                      <a:pt x="2034" y="1291"/>
                    </a:cubicBezTo>
                    <a:cubicBezTo>
                      <a:pt x="1877" y="1370"/>
                      <a:pt x="1719" y="1403"/>
                      <a:pt x="1562" y="1403"/>
                    </a:cubicBezTo>
                    <a:cubicBezTo>
                      <a:pt x="1448" y="1403"/>
                      <a:pt x="1334" y="1386"/>
                      <a:pt x="1221" y="1356"/>
                    </a:cubicBezTo>
                    <a:cubicBezTo>
                      <a:pt x="879" y="1221"/>
                      <a:pt x="608" y="1085"/>
                      <a:pt x="472" y="814"/>
                    </a:cubicBezTo>
                    <a:cubicBezTo>
                      <a:pt x="272" y="613"/>
                      <a:pt x="66" y="342"/>
                      <a:pt x="1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CFA39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33"/>
              <p:cNvSpPr/>
              <p:nvPr/>
            </p:nvSpPr>
            <p:spPr>
              <a:xfrm>
                <a:off x="-3085500" y="626375"/>
                <a:ext cx="94925" cy="51000"/>
              </a:xfrm>
              <a:custGeom>
                <a:avLst/>
                <a:gdLst/>
                <a:ahLst/>
                <a:cxnLst/>
                <a:rect l="l" t="t" r="r" b="b"/>
                <a:pathLst>
                  <a:path w="3797" h="2040" extrusionOk="0">
                    <a:moveTo>
                      <a:pt x="1792" y="0"/>
                    </a:moveTo>
                    <a:cubicBezTo>
                      <a:pt x="500" y="0"/>
                      <a:pt x="1" y="2040"/>
                      <a:pt x="1" y="2040"/>
                    </a:cubicBezTo>
                    <a:cubicBezTo>
                      <a:pt x="1" y="2040"/>
                      <a:pt x="3796" y="684"/>
                      <a:pt x="2240" y="77"/>
                    </a:cubicBezTo>
                    <a:cubicBezTo>
                      <a:pt x="2081" y="24"/>
                      <a:pt x="1932" y="0"/>
                      <a:pt x="1792" y="0"/>
                    </a:cubicBezTo>
                    <a:close/>
                  </a:path>
                </a:pathLst>
              </a:custGeom>
              <a:solidFill>
                <a:srgbClr val="66C5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33"/>
              <p:cNvSpPr/>
              <p:nvPr/>
            </p:nvSpPr>
            <p:spPr>
              <a:xfrm>
                <a:off x="-3690375" y="67325"/>
                <a:ext cx="250800" cy="87725"/>
              </a:xfrm>
              <a:custGeom>
                <a:avLst/>
                <a:gdLst/>
                <a:ahLst/>
                <a:cxnLst/>
                <a:rect l="l" t="t" r="r" b="b"/>
                <a:pathLst>
                  <a:path w="10032" h="350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743" y="613"/>
                      <a:pt x="1491" y="1085"/>
                      <a:pt x="2234" y="1562"/>
                    </a:cubicBezTo>
                    <a:cubicBezTo>
                      <a:pt x="3048" y="2034"/>
                      <a:pt x="3861" y="2441"/>
                      <a:pt x="4745" y="2782"/>
                    </a:cubicBezTo>
                    <a:cubicBezTo>
                      <a:pt x="5558" y="3118"/>
                      <a:pt x="6437" y="3324"/>
                      <a:pt x="7321" y="3460"/>
                    </a:cubicBezTo>
                    <a:cubicBezTo>
                      <a:pt x="7557" y="3493"/>
                      <a:pt x="7794" y="3509"/>
                      <a:pt x="8031" y="3509"/>
                    </a:cubicBezTo>
                    <a:cubicBezTo>
                      <a:pt x="8268" y="3509"/>
                      <a:pt x="8505" y="3493"/>
                      <a:pt x="8741" y="3460"/>
                    </a:cubicBezTo>
                    <a:cubicBezTo>
                      <a:pt x="9148" y="3460"/>
                      <a:pt x="9625" y="3389"/>
                      <a:pt x="10032" y="3254"/>
                    </a:cubicBezTo>
                    <a:lnTo>
                      <a:pt x="10032" y="3254"/>
                    </a:lnTo>
                    <a:cubicBezTo>
                      <a:pt x="9463" y="3386"/>
                      <a:pt x="8897" y="3461"/>
                      <a:pt x="8330" y="3461"/>
                    </a:cubicBezTo>
                    <a:cubicBezTo>
                      <a:pt x="8016" y="3461"/>
                      <a:pt x="7701" y="3438"/>
                      <a:pt x="7386" y="3389"/>
                    </a:cubicBezTo>
                    <a:cubicBezTo>
                      <a:pt x="6437" y="3254"/>
                      <a:pt x="5558" y="3053"/>
                      <a:pt x="4745" y="2712"/>
                    </a:cubicBezTo>
                    <a:cubicBezTo>
                      <a:pt x="3861" y="2375"/>
                      <a:pt x="3048" y="1969"/>
                      <a:pt x="2305" y="1562"/>
                    </a:cubicBezTo>
                    <a:cubicBezTo>
                      <a:pt x="1898" y="1291"/>
                      <a:pt x="1491" y="1085"/>
                      <a:pt x="1150" y="814"/>
                    </a:cubicBezTo>
                    <a:cubicBezTo>
                      <a:pt x="743" y="543"/>
                      <a:pt x="336" y="272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33"/>
              <p:cNvSpPr/>
              <p:nvPr/>
            </p:nvSpPr>
            <p:spPr>
              <a:xfrm>
                <a:off x="-3299000" y="-116750"/>
                <a:ext cx="210150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8406" h="1128" extrusionOk="0">
                    <a:moveTo>
                      <a:pt x="8283" y="97"/>
                    </a:moveTo>
                    <a:cubicBezTo>
                      <a:pt x="8324" y="102"/>
                      <a:pt x="8364" y="108"/>
                      <a:pt x="8405" y="113"/>
                    </a:cubicBezTo>
                    <a:cubicBezTo>
                      <a:pt x="8364" y="107"/>
                      <a:pt x="8324" y="102"/>
                      <a:pt x="8283" y="97"/>
                    </a:cubicBezTo>
                    <a:close/>
                    <a:moveTo>
                      <a:pt x="6723" y="1"/>
                    </a:moveTo>
                    <a:cubicBezTo>
                      <a:pt x="6335" y="1"/>
                      <a:pt x="5947" y="16"/>
                      <a:pt x="5558" y="43"/>
                    </a:cubicBezTo>
                    <a:cubicBezTo>
                      <a:pt x="4609" y="113"/>
                      <a:pt x="3660" y="249"/>
                      <a:pt x="2782" y="450"/>
                    </a:cubicBezTo>
                    <a:cubicBezTo>
                      <a:pt x="1833" y="656"/>
                      <a:pt x="884" y="856"/>
                      <a:pt x="0" y="1127"/>
                    </a:cubicBezTo>
                    <a:cubicBezTo>
                      <a:pt x="949" y="927"/>
                      <a:pt x="1833" y="656"/>
                      <a:pt x="2782" y="520"/>
                    </a:cubicBezTo>
                    <a:cubicBezTo>
                      <a:pt x="3660" y="314"/>
                      <a:pt x="4609" y="178"/>
                      <a:pt x="5558" y="113"/>
                    </a:cubicBezTo>
                    <a:cubicBezTo>
                      <a:pt x="5829" y="43"/>
                      <a:pt x="6035" y="43"/>
                      <a:pt x="6307" y="43"/>
                    </a:cubicBezTo>
                    <a:lnTo>
                      <a:pt x="6984" y="43"/>
                    </a:lnTo>
                    <a:cubicBezTo>
                      <a:pt x="7415" y="43"/>
                      <a:pt x="7851" y="43"/>
                      <a:pt x="8283" y="97"/>
                    </a:cubicBezTo>
                    <a:lnTo>
                      <a:pt x="8283" y="97"/>
                    </a:lnTo>
                    <a:cubicBezTo>
                      <a:pt x="7763" y="29"/>
                      <a:pt x="7243" y="1"/>
                      <a:pt x="672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33"/>
              <p:cNvSpPr/>
              <p:nvPr/>
            </p:nvSpPr>
            <p:spPr>
              <a:xfrm>
                <a:off x="-3219300" y="-347775"/>
                <a:ext cx="242275" cy="128800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5152" extrusionOk="0">
                    <a:moveTo>
                      <a:pt x="1" y="0"/>
                    </a:moveTo>
                    <a:cubicBezTo>
                      <a:pt x="447" y="102"/>
                      <a:pt x="894" y="222"/>
                      <a:pt x="1342" y="361"/>
                    </a:cubicBezTo>
                    <a:lnTo>
                      <a:pt x="1342" y="361"/>
                    </a:lnTo>
                    <a:cubicBezTo>
                      <a:pt x="1323" y="353"/>
                      <a:pt x="1305" y="345"/>
                      <a:pt x="1286" y="337"/>
                    </a:cubicBezTo>
                    <a:cubicBezTo>
                      <a:pt x="879" y="201"/>
                      <a:pt x="407" y="66"/>
                      <a:pt x="1" y="0"/>
                    </a:cubicBezTo>
                    <a:close/>
                    <a:moveTo>
                      <a:pt x="1342" y="361"/>
                    </a:moveTo>
                    <a:cubicBezTo>
                      <a:pt x="1795" y="553"/>
                      <a:pt x="2188" y="684"/>
                      <a:pt x="2641" y="814"/>
                    </a:cubicBezTo>
                    <a:cubicBezTo>
                      <a:pt x="2209" y="646"/>
                      <a:pt x="1776" y="495"/>
                      <a:pt x="1342" y="361"/>
                    </a:cubicBezTo>
                    <a:close/>
                    <a:moveTo>
                      <a:pt x="2641" y="814"/>
                    </a:moveTo>
                    <a:lnTo>
                      <a:pt x="2641" y="814"/>
                    </a:lnTo>
                    <a:cubicBezTo>
                      <a:pt x="3455" y="1150"/>
                      <a:pt x="4339" y="1557"/>
                      <a:pt x="5152" y="1963"/>
                    </a:cubicBezTo>
                    <a:cubicBezTo>
                      <a:pt x="4339" y="1492"/>
                      <a:pt x="3525" y="1150"/>
                      <a:pt x="2641" y="814"/>
                    </a:cubicBezTo>
                    <a:close/>
                    <a:moveTo>
                      <a:pt x="5153" y="1964"/>
                    </a:moveTo>
                    <a:cubicBezTo>
                      <a:pt x="5966" y="2370"/>
                      <a:pt x="6779" y="2912"/>
                      <a:pt x="7522" y="3390"/>
                    </a:cubicBezTo>
                    <a:cubicBezTo>
                      <a:pt x="6779" y="2847"/>
                      <a:pt x="5966" y="2370"/>
                      <a:pt x="5153" y="1964"/>
                    </a:cubicBezTo>
                    <a:close/>
                    <a:moveTo>
                      <a:pt x="7522" y="3390"/>
                    </a:moveTo>
                    <a:lnTo>
                      <a:pt x="8064" y="3796"/>
                    </a:lnTo>
                    <a:cubicBezTo>
                      <a:pt x="8270" y="3932"/>
                      <a:pt x="8471" y="4132"/>
                      <a:pt x="8606" y="4268"/>
                    </a:cubicBezTo>
                    <a:lnTo>
                      <a:pt x="8877" y="4474"/>
                    </a:lnTo>
                    <a:cubicBezTo>
                      <a:pt x="9013" y="4539"/>
                      <a:pt x="9083" y="4610"/>
                      <a:pt x="9148" y="4675"/>
                    </a:cubicBezTo>
                    <a:lnTo>
                      <a:pt x="9691" y="5152"/>
                    </a:lnTo>
                    <a:cubicBezTo>
                      <a:pt x="9013" y="4539"/>
                      <a:pt x="8335" y="3932"/>
                      <a:pt x="7522" y="339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33"/>
              <p:cNvSpPr/>
              <p:nvPr/>
            </p:nvSpPr>
            <p:spPr>
              <a:xfrm>
                <a:off x="-3075325" y="-576600"/>
                <a:ext cx="247425" cy="89900"/>
              </a:xfrm>
              <a:custGeom>
                <a:avLst/>
                <a:gdLst/>
                <a:ahLst/>
                <a:cxnLst/>
                <a:rect l="l" t="t" r="r" b="b"/>
                <a:pathLst>
                  <a:path w="9897" h="3596" extrusionOk="0">
                    <a:moveTo>
                      <a:pt x="9219" y="0"/>
                    </a:moveTo>
                    <a:cubicBezTo>
                      <a:pt x="9213" y="6"/>
                      <a:pt x="9208" y="11"/>
                      <a:pt x="9202" y="16"/>
                    </a:cubicBezTo>
                    <a:lnTo>
                      <a:pt x="9202" y="16"/>
                    </a:lnTo>
                    <a:cubicBezTo>
                      <a:pt x="9433" y="5"/>
                      <a:pt x="9665" y="0"/>
                      <a:pt x="9897" y="0"/>
                    </a:cubicBezTo>
                    <a:close/>
                    <a:moveTo>
                      <a:pt x="9202" y="16"/>
                    </a:moveTo>
                    <a:lnTo>
                      <a:pt x="9202" y="16"/>
                    </a:lnTo>
                    <a:cubicBezTo>
                      <a:pt x="8553" y="46"/>
                      <a:pt x="7903" y="123"/>
                      <a:pt x="7256" y="271"/>
                    </a:cubicBezTo>
                    <a:cubicBezTo>
                      <a:pt x="6372" y="477"/>
                      <a:pt x="5558" y="678"/>
                      <a:pt x="4680" y="1020"/>
                    </a:cubicBezTo>
                    <a:cubicBezTo>
                      <a:pt x="3867" y="1356"/>
                      <a:pt x="3053" y="1697"/>
                      <a:pt x="2305" y="2169"/>
                    </a:cubicBezTo>
                    <a:cubicBezTo>
                      <a:pt x="3053" y="1762"/>
                      <a:pt x="3867" y="1426"/>
                      <a:pt x="4745" y="1085"/>
                    </a:cubicBezTo>
                    <a:cubicBezTo>
                      <a:pt x="5558" y="748"/>
                      <a:pt x="6372" y="477"/>
                      <a:pt x="7256" y="342"/>
                    </a:cubicBezTo>
                    <a:lnTo>
                      <a:pt x="7934" y="206"/>
                    </a:lnTo>
                    <a:cubicBezTo>
                      <a:pt x="8134" y="136"/>
                      <a:pt x="8340" y="136"/>
                      <a:pt x="8611" y="71"/>
                    </a:cubicBezTo>
                    <a:lnTo>
                      <a:pt x="8882" y="71"/>
                    </a:lnTo>
                    <a:cubicBezTo>
                      <a:pt x="9007" y="71"/>
                      <a:pt x="9132" y="71"/>
                      <a:pt x="9202" y="16"/>
                    </a:cubicBezTo>
                    <a:close/>
                    <a:moveTo>
                      <a:pt x="2305" y="2169"/>
                    </a:moveTo>
                    <a:cubicBezTo>
                      <a:pt x="1492" y="2576"/>
                      <a:pt x="749" y="3053"/>
                      <a:pt x="0" y="3595"/>
                    </a:cubicBezTo>
                    <a:cubicBezTo>
                      <a:pt x="407" y="3324"/>
                      <a:pt x="749" y="3053"/>
                      <a:pt x="1155" y="2847"/>
                    </a:cubicBezTo>
                    <a:cubicBezTo>
                      <a:pt x="1492" y="2646"/>
                      <a:pt x="1898" y="2375"/>
                      <a:pt x="2305" y="216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33"/>
              <p:cNvSpPr/>
              <p:nvPr/>
            </p:nvSpPr>
            <p:spPr>
              <a:xfrm>
                <a:off x="-3320950" y="-749450"/>
                <a:ext cx="127025" cy="262750"/>
              </a:xfrm>
              <a:custGeom>
                <a:avLst/>
                <a:gdLst/>
                <a:ahLst/>
                <a:cxnLst/>
                <a:rect l="l" t="t" r="r" b="b"/>
                <a:pathLst>
                  <a:path w="5081" h="1051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678" y="749"/>
                      <a:pt x="1285" y="1492"/>
                      <a:pt x="1898" y="2305"/>
                    </a:cubicBezTo>
                    <a:cubicBezTo>
                      <a:pt x="1355" y="1492"/>
                      <a:pt x="678" y="749"/>
                      <a:pt x="0" y="1"/>
                    </a:cubicBezTo>
                    <a:close/>
                    <a:moveTo>
                      <a:pt x="1898" y="2305"/>
                    </a:moveTo>
                    <a:lnTo>
                      <a:pt x="1898" y="2305"/>
                    </a:lnTo>
                    <a:cubicBezTo>
                      <a:pt x="2440" y="3118"/>
                      <a:pt x="2982" y="3932"/>
                      <a:pt x="3454" y="4816"/>
                    </a:cubicBezTo>
                    <a:cubicBezTo>
                      <a:pt x="3931" y="5694"/>
                      <a:pt x="4338" y="6643"/>
                      <a:pt x="4609" y="7592"/>
                    </a:cubicBezTo>
                    <a:cubicBezTo>
                      <a:pt x="4744" y="8069"/>
                      <a:pt x="4880" y="8541"/>
                      <a:pt x="4945" y="9018"/>
                    </a:cubicBezTo>
                    <a:cubicBezTo>
                      <a:pt x="5081" y="9490"/>
                      <a:pt x="5081" y="9967"/>
                      <a:pt x="5081" y="10509"/>
                    </a:cubicBezTo>
                    <a:cubicBezTo>
                      <a:pt x="5081" y="9967"/>
                      <a:pt x="5081" y="9490"/>
                      <a:pt x="5016" y="9018"/>
                    </a:cubicBezTo>
                    <a:cubicBezTo>
                      <a:pt x="4945" y="8541"/>
                      <a:pt x="4809" y="7999"/>
                      <a:pt x="4674" y="7527"/>
                    </a:cubicBezTo>
                    <a:cubicBezTo>
                      <a:pt x="4403" y="6578"/>
                      <a:pt x="3996" y="5694"/>
                      <a:pt x="3524" y="4816"/>
                    </a:cubicBezTo>
                    <a:cubicBezTo>
                      <a:pt x="3047" y="3932"/>
                      <a:pt x="2505" y="3118"/>
                      <a:pt x="1898" y="230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33"/>
              <p:cNvSpPr/>
              <p:nvPr/>
            </p:nvSpPr>
            <p:spPr>
              <a:xfrm>
                <a:off x="-3615825" y="-427500"/>
                <a:ext cx="176250" cy="147525"/>
              </a:xfrm>
              <a:custGeom>
                <a:avLst/>
                <a:gdLst/>
                <a:ahLst/>
                <a:cxnLst/>
                <a:rect l="l" t="t" r="r" b="b"/>
                <a:pathLst>
                  <a:path w="7050" h="590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78" y="408"/>
                      <a:pt x="1286" y="814"/>
                      <a:pt x="1964" y="1221"/>
                    </a:cubicBezTo>
                    <a:cubicBezTo>
                      <a:pt x="1356" y="749"/>
                      <a:pt x="678" y="343"/>
                      <a:pt x="1" y="1"/>
                    </a:cubicBezTo>
                    <a:close/>
                    <a:moveTo>
                      <a:pt x="1964" y="1221"/>
                    </a:moveTo>
                    <a:cubicBezTo>
                      <a:pt x="2576" y="1698"/>
                      <a:pt x="3184" y="2105"/>
                      <a:pt x="3796" y="2647"/>
                    </a:cubicBezTo>
                    <a:cubicBezTo>
                      <a:pt x="4404" y="3119"/>
                      <a:pt x="5016" y="3596"/>
                      <a:pt x="5559" y="4138"/>
                    </a:cubicBezTo>
                    <a:lnTo>
                      <a:pt x="5807" y="4322"/>
                    </a:lnTo>
                    <a:lnTo>
                      <a:pt x="5807" y="4322"/>
                    </a:lnTo>
                    <a:cubicBezTo>
                      <a:pt x="5746" y="4261"/>
                      <a:pt x="5685" y="4200"/>
                      <a:pt x="5624" y="4138"/>
                    </a:cubicBezTo>
                    <a:cubicBezTo>
                      <a:pt x="5082" y="3526"/>
                      <a:pt x="4474" y="3054"/>
                      <a:pt x="3861" y="2577"/>
                    </a:cubicBezTo>
                    <a:cubicBezTo>
                      <a:pt x="3254" y="2105"/>
                      <a:pt x="2641" y="1628"/>
                      <a:pt x="1964" y="1221"/>
                    </a:cubicBezTo>
                    <a:close/>
                    <a:moveTo>
                      <a:pt x="5807" y="4322"/>
                    </a:moveTo>
                    <a:lnTo>
                      <a:pt x="5807" y="4322"/>
                    </a:lnTo>
                    <a:cubicBezTo>
                      <a:pt x="5819" y="4334"/>
                      <a:pt x="5830" y="4346"/>
                      <a:pt x="5842" y="4357"/>
                    </a:cubicBezTo>
                    <a:lnTo>
                      <a:pt x="5842" y="4357"/>
                    </a:lnTo>
                    <a:lnTo>
                      <a:pt x="5830" y="4339"/>
                    </a:lnTo>
                    <a:lnTo>
                      <a:pt x="5807" y="4322"/>
                    </a:lnTo>
                    <a:close/>
                    <a:moveTo>
                      <a:pt x="5842" y="4357"/>
                    </a:moveTo>
                    <a:lnTo>
                      <a:pt x="5965" y="4545"/>
                    </a:lnTo>
                    <a:lnTo>
                      <a:pt x="6372" y="4952"/>
                    </a:lnTo>
                    <a:cubicBezTo>
                      <a:pt x="6492" y="5129"/>
                      <a:pt x="6612" y="5256"/>
                      <a:pt x="6731" y="5376"/>
                    </a:cubicBezTo>
                    <a:lnTo>
                      <a:pt x="6731" y="5376"/>
                    </a:lnTo>
                    <a:cubicBezTo>
                      <a:pt x="6473" y="5011"/>
                      <a:pt x="6162" y="4681"/>
                      <a:pt x="5842" y="4357"/>
                    </a:cubicBezTo>
                    <a:close/>
                    <a:moveTo>
                      <a:pt x="6731" y="5376"/>
                    </a:moveTo>
                    <a:cubicBezTo>
                      <a:pt x="6777" y="5441"/>
                      <a:pt x="6822" y="5507"/>
                      <a:pt x="6864" y="5574"/>
                    </a:cubicBezTo>
                    <a:lnTo>
                      <a:pt x="6864" y="5574"/>
                    </a:lnTo>
                    <a:lnTo>
                      <a:pt x="6779" y="5424"/>
                    </a:lnTo>
                    <a:cubicBezTo>
                      <a:pt x="6763" y="5408"/>
                      <a:pt x="6747" y="5392"/>
                      <a:pt x="6731" y="5376"/>
                    </a:cubicBezTo>
                    <a:close/>
                    <a:moveTo>
                      <a:pt x="6864" y="5574"/>
                    </a:moveTo>
                    <a:lnTo>
                      <a:pt x="7050" y="5901"/>
                    </a:lnTo>
                    <a:cubicBezTo>
                      <a:pt x="6993" y="5788"/>
                      <a:pt x="6931" y="5680"/>
                      <a:pt x="6864" y="557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33"/>
              <p:cNvSpPr/>
              <p:nvPr/>
            </p:nvSpPr>
            <p:spPr>
              <a:xfrm>
                <a:off x="-4524000" y="866054"/>
                <a:ext cx="2514483" cy="3473582"/>
              </a:xfrm>
              <a:custGeom>
                <a:avLst/>
                <a:gdLst/>
                <a:ahLst/>
                <a:cxnLst/>
                <a:rect l="l" t="t" r="r" b="b"/>
                <a:pathLst>
                  <a:path w="95372" h="131975" extrusionOk="0">
                    <a:moveTo>
                      <a:pt x="34862" y="0"/>
                    </a:moveTo>
                    <a:cubicBezTo>
                      <a:pt x="29928" y="2010"/>
                      <a:pt x="25061" y="4026"/>
                      <a:pt x="20189" y="6103"/>
                    </a:cubicBezTo>
                    <a:cubicBezTo>
                      <a:pt x="17270" y="7334"/>
                      <a:pt x="14414" y="8503"/>
                      <a:pt x="11557" y="9739"/>
                    </a:cubicBezTo>
                    <a:cubicBezTo>
                      <a:pt x="10388" y="10258"/>
                      <a:pt x="10129" y="10129"/>
                      <a:pt x="9931" y="11297"/>
                    </a:cubicBezTo>
                    <a:cubicBezTo>
                      <a:pt x="9672" y="12596"/>
                      <a:pt x="9609" y="14024"/>
                      <a:pt x="9090" y="15255"/>
                    </a:cubicBezTo>
                    <a:cubicBezTo>
                      <a:pt x="7854" y="18179"/>
                      <a:pt x="5257" y="19997"/>
                      <a:pt x="3377" y="22464"/>
                    </a:cubicBezTo>
                    <a:cubicBezTo>
                      <a:pt x="1948" y="24344"/>
                      <a:pt x="1231" y="27201"/>
                      <a:pt x="1559" y="29538"/>
                    </a:cubicBezTo>
                    <a:cubicBezTo>
                      <a:pt x="1689" y="30515"/>
                      <a:pt x="1751" y="31554"/>
                      <a:pt x="1689" y="32525"/>
                    </a:cubicBezTo>
                    <a:cubicBezTo>
                      <a:pt x="1559" y="33501"/>
                      <a:pt x="1102" y="34213"/>
                      <a:pt x="972" y="35122"/>
                    </a:cubicBezTo>
                    <a:cubicBezTo>
                      <a:pt x="842" y="36228"/>
                      <a:pt x="130" y="36940"/>
                      <a:pt x="63" y="38046"/>
                    </a:cubicBezTo>
                    <a:cubicBezTo>
                      <a:pt x="1" y="39215"/>
                      <a:pt x="972" y="40186"/>
                      <a:pt x="1361" y="41292"/>
                    </a:cubicBezTo>
                    <a:cubicBezTo>
                      <a:pt x="1416" y="41551"/>
                      <a:pt x="1802" y="42693"/>
                      <a:pt x="2289" y="42693"/>
                    </a:cubicBezTo>
                    <a:cubicBezTo>
                      <a:pt x="2408" y="42693"/>
                      <a:pt x="2533" y="42626"/>
                      <a:pt x="2660" y="42461"/>
                    </a:cubicBezTo>
                    <a:cubicBezTo>
                      <a:pt x="2727" y="42331"/>
                      <a:pt x="2400" y="41422"/>
                      <a:pt x="2338" y="41225"/>
                    </a:cubicBezTo>
                    <a:cubicBezTo>
                      <a:pt x="2208" y="40446"/>
                      <a:pt x="2270" y="39667"/>
                      <a:pt x="2208" y="38887"/>
                    </a:cubicBezTo>
                    <a:cubicBezTo>
                      <a:pt x="2078" y="37589"/>
                      <a:pt x="1818" y="36358"/>
                      <a:pt x="1948" y="35122"/>
                    </a:cubicBezTo>
                    <a:cubicBezTo>
                      <a:pt x="2078" y="34343"/>
                      <a:pt x="1881" y="32785"/>
                      <a:pt x="2597" y="32265"/>
                    </a:cubicBezTo>
                    <a:cubicBezTo>
                      <a:pt x="2853" y="32095"/>
                      <a:pt x="3049" y="32022"/>
                      <a:pt x="3199" y="32022"/>
                    </a:cubicBezTo>
                    <a:cubicBezTo>
                      <a:pt x="3960" y="32022"/>
                      <a:pt x="3506" y="33908"/>
                      <a:pt x="3506" y="34343"/>
                    </a:cubicBezTo>
                    <a:cubicBezTo>
                      <a:pt x="3506" y="36940"/>
                      <a:pt x="4285" y="39604"/>
                      <a:pt x="4997" y="42004"/>
                    </a:cubicBezTo>
                    <a:cubicBezTo>
                      <a:pt x="5194" y="42523"/>
                      <a:pt x="5387" y="42980"/>
                      <a:pt x="5324" y="43432"/>
                    </a:cubicBezTo>
                    <a:cubicBezTo>
                      <a:pt x="5194" y="44149"/>
                      <a:pt x="4675" y="44731"/>
                      <a:pt x="4608" y="45447"/>
                    </a:cubicBezTo>
                    <a:cubicBezTo>
                      <a:pt x="4608" y="46226"/>
                      <a:pt x="4935" y="46938"/>
                      <a:pt x="5454" y="47457"/>
                    </a:cubicBezTo>
                    <a:cubicBezTo>
                      <a:pt x="6685" y="48823"/>
                      <a:pt x="8633" y="48823"/>
                      <a:pt x="10061" y="49795"/>
                    </a:cubicBezTo>
                    <a:cubicBezTo>
                      <a:pt x="10518" y="50122"/>
                      <a:pt x="10778" y="50901"/>
                      <a:pt x="11230" y="51093"/>
                    </a:cubicBezTo>
                    <a:cubicBezTo>
                      <a:pt x="11330" y="51127"/>
                      <a:pt x="11433" y="51142"/>
                      <a:pt x="11536" y="51142"/>
                    </a:cubicBezTo>
                    <a:cubicBezTo>
                      <a:pt x="12034" y="51142"/>
                      <a:pt x="12543" y="50801"/>
                      <a:pt x="12918" y="50641"/>
                    </a:cubicBezTo>
                    <a:cubicBezTo>
                      <a:pt x="13347" y="50456"/>
                      <a:pt x="14002" y="49986"/>
                      <a:pt x="14510" y="49986"/>
                    </a:cubicBezTo>
                    <a:cubicBezTo>
                      <a:pt x="14542" y="49986"/>
                      <a:pt x="14575" y="49988"/>
                      <a:pt x="14606" y="49992"/>
                    </a:cubicBezTo>
                    <a:cubicBezTo>
                      <a:pt x="15125" y="50054"/>
                      <a:pt x="15452" y="50641"/>
                      <a:pt x="15842" y="50963"/>
                    </a:cubicBezTo>
                    <a:cubicBezTo>
                      <a:pt x="16683" y="51872"/>
                      <a:pt x="17530" y="52781"/>
                      <a:pt x="18631" y="53430"/>
                    </a:cubicBezTo>
                    <a:cubicBezTo>
                      <a:pt x="19218" y="53820"/>
                      <a:pt x="19800" y="54147"/>
                      <a:pt x="20517" y="54277"/>
                    </a:cubicBezTo>
                    <a:cubicBezTo>
                      <a:pt x="20906" y="54339"/>
                      <a:pt x="21228" y="54277"/>
                      <a:pt x="21618" y="54469"/>
                    </a:cubicBezTo>
                    <a:cubicBezTo>
                      <a:pt x="22137" y="54797"/>
                      <a:pt x="22656" y="55576"/>
                      <a:pt x="23176" y="56027"/>
                    </a:cubicBezTo>
                    <a:cubicBezTo>
                      <a:pt x="23565" y="56355"/>
                      <a:pt x="24022" y="56677"/>
                      <a:pt x="24474" y="57004"/>
                    </a:cubicBezTo>
                    <a:cubicBezTo>
                      <a:pt x="24022" y="57326"/>
                      <a:pt x="23695" y="57845"/>
                      <a:pt x="23955" y="58432"/>
                    </a:cubicBezTo>
                    <a:cubicBezTo>
                      <a:pt x="24282" y="59404"/>
                      <a:pt x="25253" y="59014"/>
                      <a:pt x="25903" y="59341"/>
                    </a:cubicBezTo>
                    <a:cubicBezTo>
                      <a:pt x="26619" y="59601"/>
                      <a:pt x="27139" y="60572"/>
                      <a:pt x="27721" y="61029"/>
                    </a:cubicBezTo>
                    <a:cubicBezTo>
                      <a:pt x="28307" y="61419"/>
                      <a:pt x="29087" y="61419"/>
                      <a:pt x="29668" y="61871"/>
                    </a:cubicBezTo>
                    <a:cubicBezTo>
                      <a:pt x="30058" y="62260"/>
                      <a:pt x="29928" y="63237"/>
                      <a:pt x="30385" y="63367"/>
                    </a:cubicBezTo>
                    <a:cubicBezTo>
                      <a:pt x="30400" y="63370"/>
                      <a:pt x="30415" y="63372"/>
                      <a:pt x="30433" y="63372"/>
                    </a:cubicBezTo>
                    <a:cubicBezTo>
                      <a:pt x="30722" y="63372"/>
                      <a:pt x="31356" y="62895"/>
                      <a:pt x="31356" y="62650"/>
                    </a:cubicBezTo>
                    <a:cubicBezTo>
                      <a:pt x="31486" y="62328"/>
                      <a:pt x="31034" y="62068"/>
                      <a:pt x="31226" y="61808"/>
                    </a:cubicBezTo>
                    <a:cubicBezTo>
                      <a:pt x="31424" y="61481"/>
                      <a:pt x="32463" y="61029"/>
                      <a:pt x="32852" y="60899"/>
                    </a:cubicBezTo>
                    <a:cubicBezTo>
                      <a:pt x="33190" y="60771"/>
                      <a:pt x="33198" y="60671"/>
                      <a:pt x="33270" y="60671"/>
                    </a:cubicBezTo>
                    <a:cubicBezTo>
                      <a:pt x="33308" y="60671"/>
                      <a:pt x="33365" y="60700"/>
                      <a:pt x="33501" y="60770"/>
                    </a:cubicBezTo>
                    <a:cubicBezTo>
                      <a:pt x="33823" y="60962"/>
                      <a:pt x="34473" y="61938"/>
                      <a:pt x="34670" y="62328"/>
                    </a:cubicBezTo>
                    <a:cubicBezTo>
                      <a:pt x="35060" y="63237"/>
                      <a:pt x="34670" y="64535"/>
                      <a:pt x="34670" y="65574"/>
                    </a:cubicBezTo>
                    <a:cubicBezTo>
                      <a:pt x="34602" y="67132"/>
                      <a:pt x="35060" y="69142"/>
                      <a:pt x="33501" y="70249"/>
                    </a:cubicBezTo>
                    <a:cubicBezTo>
                      <a:pt x="32525" y="70898"/>
                      <a:pt x="30515" y="71869"/>
                      <a:pt x="30125" y="73168"/>
                    </a:cubicBezTo>
                    <a:cubicBezTo>
                      <a:pt x="29928" y="73947"/>
                      <a:pt x="30125" y="75245"/>
                      <a:pt x="30447" y="75962"/>
                    </a:cubicBezTo>
                    <a:cubicBezTo>
                      <a:pt x="30645" y="76414"/>
                      <a:pt x="30967" y="76673"/>
                      <a:pt x="30904" y="77260"/>
                    </a:cubicBezTo>
                    <a:cubicBezTo>
                      <a:pt x="30775" y="78169"/>
                      <a:pt x="29668" y="78559"/>
                      <a:pt x="29409" y="79338"/>
                    </a:cubicBezTo>
                    <a:cubicBezTo>
                      <a:pt x="29216" y="80050"/>
                      <a:pt x="29798" y="80377"/>
                      <a:pt x="30255" y="80829"/>
                    </a:cubicBezTo>
                    <a:cubicBezTo>
                      <a:pt x="31616" y="82065"/>
                      <a:pt x="32982" y="83166"/>
                      <a:pt x="33891" y="84792"/>
                    </a:cubicBezTo>
                    <a:cubicBezTo>
                      <a:pt x="34732" y="86282"/>
                      <a:pt x="35709" y="87908"/>
                      <a:pt x="36291" y="89528"/>
                    </a:cubicBezTo>
                    <a:cubicBezTo>
                      <a:pt x="37459" y="92842"/>
                      <a:pt x="40965" y="93813"/>
                      <a:pt x="43822" y="95372"/>
                    </a:cubicBezTo>
                    <a:cubicBezTo>
                      <a:pt x="46808" y="97060"/>
                      <a:pt x="45250" y="101153"/>
                      <a:pt x="44538" y="103812"/>
                    </a:cubicBezTo>
                    <a:cubicBezTo>
                      <a:pt x="43630" y="107385"/>
                      <a:pt x="43822" y="111281"/>
                      <a:pt x="43692" y="114917"/>
                    </a:cubicBezTo>
                    <a:cubicBezTo>
                      <a:pt x="43562" y="117836"/>
                      <a:pt x="42850" y="120630"/>
                      <a:pt x="42331" y="123487"/>
                    </a:cubicBezTo>
                    <a:cubicBezTo>
                      <a:pt x="42473" y="123534"/>
                      <a:pt x="42584" y="123555"/>
                      <a:pt x="42674" y="123555"/>
                    </a:cubicBezTo>
                    <a:cubicBezTo>
                      <a:pt x="43078" y="123555"/>
                      <a:pt x="43039" y="123120"/>
                      <a:pt x="43302" y="122640"/>
                    </a:cubicBezTo>
                    <a:cubicBezTo>
                      <a:pt x="43461" y="122284"/>
                      <a:pt x="43766" y="121926"/>
                      <a:pt x="44009" y="121926"/>
                    </a:cubicBezTo>
                    <a:cubicBezTo>
                      <a:pt x="44162" y="121926"/>
                      <a:pt x="44291" y="122069"/>
                      <a:pt x="44341" y="122448"/>
                    </a:cubicBezTo>
                    <a:cubicBezTo>
                      <a:pt x="44471" y="123097"/>
                      <a:pt x="43759" y="124136"/>
                      <a:pt x="43432" y="124655"/>
                    </a:cubicBezTo>
                    <a:cubicBezTo>
                      <a:pt x="43132" y="125174"/>
                      <a:pt x="43058" y="125375"/>
                      <a:pt x="42795" y="125375"/>
                    </a:cubicBezTo>
                    <a:cubicBezTo>
                      <a:pt x="42663" y="125375"/>
                      <a:pt x="42483" y="125324"/>
                      <a:pt x="42201" y="125237"/>
                    </a:cubicBezTo>
                    <a:lnTo>
                      <a:pt x="42201" y="125237"/>
                    </a:lnTo>
                    <a:cubicBezTo>
                      <a:pt x="42393" y="125694"/>
                      <a:pt x="42591" y="126213"/>
                      <a:pt x="42591" y="126665"/>
                    </a:cubicBezTo>
                    <a:cubicBezTo>
                      <a:pt x="42653" y="127314"/>
                      <a:pt x="42461" y="127185"/>
                      <a:pt x="42201" y="127704"/>
                    </a:cubicBezTo>
                    <a:cubicBezTo>
                      <a:pt x="41682" y="128680"/>
                      <a:pt x="42264" y="129003"/>
                      <a:pt x="43043" y="129522"/>
                    </a:cubicBezTo>
                    <a:cubicBezTo>
                      <a:pt x="43562" y="129911"/>
                      <a:pt x="44019" y="130369"/>
                      <a:pt x="44538" y="130561"/>
                    </a:cubicBezTo>
                    <a:cubicBezTo>
                      <a:pt x="45707" y="131018"/>
                      <a:pt x="47068" y="130561"/>
                      <a:pt x="48107" y="131080"/>
                    </a:cubicBezTo>
                    <a:cubicBezTo>
                      <a:pt x="48744" y="131401"/>
                      <a:pt x="49799" y="131975"/>
                      <a:pt x="50707" y="131975"/>
                    </a:cubicBezTo>
                    <a:cubicBezTo>
                      <a:pt x="51093" y="131975"/>
                      <a:pt x="51453" y="131871"/>
                      <a:pt x="51742" y="131599"/>
                    </a:cubicBezTo>
                    <a:cubicBezTo>
                      <a:pt x="50771" y="131148"/>
                      <a:pt x="49016" y="130431"/>
                      <a:pt x="48434" y="129522"/>
                    </a:cubicBezTo>
                    <a:cubicBezTo>
                      <a:pt x="47977" y="128680"/>
                      <a:pt x="48756" y="128613"/>
                      <a:pt x="49405" y="128161"/>
                    </a:cubicBezTo>
                    <a:cubicBezTo>
                      <a:pt x="49732" y="127964"/>
                      <a:pt x="51742" y="126863"/>
                      <a:pt x="51613" y="126406"/>
                    </a:cubicBezTo>
                    <a:cubicBezTo>
                      <a:pt x="51483" y="126084"/>
                      <a:pt x="50252" y="126016"/>
                      <a:pt x="49992" y="125694"/>
                    </a:cubicBezTo>
                    <a:cubicBezTo>
                      <a:pt x="49405" y="124915"/>
                      <a:pt x="50444" y="124068"/>
                      <a:pt x="51161" y="124006"/>
                    </a:cubicBezTo>
                    <a:cubicBezTo>
                      <a:pt x="52262" y="123809"/>
                      <a:pt x="52522" y="124328"/>
                      <a:pt x="52979" y="122900"/>
                    </a:cubicBezTo>
                    <a:cubicBezTo>
                      <a:pt x="53171" y="122250"/>
                      <a:pt x="53301" y="121279"/>
                      <a:pt x="52911" y="120630"/>
                    </a:cubicBezTo>
                    <a:cubicBezTo>
                      <a:pt x="53560" y="120500"/>
                      <a:pt x="54729" y="120500"/>
                      <a:pt x="55316" y="120173"/>
                    </a:cubicBezTo>
                    <a:cubicBezTo>
                      <a:pt x="55898" y="119783"/>
                      <a:pt x="55638" y="119072"/>
                      <a:pt x="55508" y="118422"/>
                    </a:cubicBezTo>
                    <a:lnTo>
                      <a:pt x="55508" y="118422"/>
                    </a:lnTo>
                    <a:cubicBezTo>
                      <a:pt x="56521" y="119111"/>
                      <a:pt x="57926" y="119769"/>
                      <a:pt x="59259" y="119769"/>
                    </a:cubicBezTo>
                    <a:cubicBezTo>
                      <a:pt x="59806" y="119769"/>
                      <a:pt x="60341" y="119658"/>
                      <a:pt x="60832" y="119394"/>
                    </a:cubicBezTo>
                    <a:cubicBezTo>
                      <a:pt x="61938" y="118682"/>
                      <a:pt x="63818" y="115566"/>
                      <a:pt x="61678" y="114979"/>
                    </a:cubicBezTo>
                    <a:cubicBezTo>
                      <a:pt x="65314" y="114459"/>
                      <a:pt x="68431" y="112969"/>
                      <a:pt x="71350" y="110694"/>
                    </a:cubicBezTo>
                    <a:cubicBezTo>
                      <a:pt x="72845" y="109593"/>
                      <a:pt x="73038" y="108357"/>
                      <a:pt x="73754" y="106798"/>
                    </a:cubicBezTo>
                    <a:cubicBezTo>
                      <a:pt x="74533" y="104918"/>
                      <a:pt x="75962" y="103879"/>
                      <a:pt x="77842" y="103230"/>
                    </a:cubicBezTo>
                    <a:cubicBezTo>
                      <a:pt x="81867" y="101802"/>
                      <a:pt x="85441" y="100893"/>
                      <a:pt x="87191" y="96608"/>
                    </a:cubicBezTo>
                    <a:cubicBezTo>
                      <a:pt x="88168" y="94271"/>
                      <a:pt x="88879" y="91866"/>
                      <a:pt x="89918" y="89528"/>
                    </a:cubicBezTo>
                    <a:cubicBezTo>
                      <a:pt x="90827" y="87518"/>
                      <a:pt x="92193" y="86152"/>
                      <a:pt x="93491" y="84402"/>
                    </a:cubicBezTo>
                    <a:cubicBezTo>
                      <a:pt x="94333" y="83296"/>
                      <a:pt x="95372" y="81608"/>
                      <a:pt x="94920" y="80179"/>
                    </a:cubicBezTo>
                    <a:cubicBezTo>
                      <a:pt x="94400" y="78429"/>
                      <a:pt x="92193" y="78429"/>
                      <a:pt x="90697" y="78102"/>
                    </a:cubicBezTo>
                    <a:cubicBezTo>
                      <a:pt x="86999" y="77323"/>
                      <a:pt x="83233" y="76222"/>
                      <a:pt x="79660" y="74856"/>
                    </a:cubicBezTo>
                    <a:cubicBezTo>
                      <a:pt x="78689" y="74466"/>
                      <a:pt x="77650" y="74076"/>
                      <a:pt x="76673" y="73625"/>
                    </a:cubicBezTo>
                    <a:cubicBezTo>
                      <a:pt x="74985" y="72845"/>
                      <a:pt x="73947" y="71417"/>
                      <a:pt x="73167" y="69791"/>
                    </a:cubicBezTo>
                    <a:cubicBezTo>
                      <a:pt x="71609" y="66675"/>
                      <a:pt x="70051" y="64208"/>
                      <a:pt x="66285" y="63818"/>
                    </a:cubicBezTo>
                    <a:cubicBezTo>
                      <a:pt x="64016" y="63626"/>
                      <a:pt x="61808" y="63756"/>
                      <a:pt x="59861" y="62390"/>
                    </a:cubicBezTo>
                    <a:cubicBezTo>
                      <a:pt x="58822" y="61678"/>
                      <a:pt x="58173" y="60572"/>
                      <a:pt x="57196" y="59793"/>
                    </a:cubicBezTo>
                    <a:cubicBezTo>
                      <a:pt x="55316" y="58173"/>
                      <a:pt x="52459" y="58822"/>
                      <a:pt x="50252" y="58105"/>
                    </a:cubicBezTo>
                    <a:cubicBezTo>
                      <a:pt x="49117" y="57747"/>
                      <a:pt x="47929" y="57118"/>
                      <a:pt x="46737" y="57118"/>
                    </a:cubicBezTo>
                    <a:cubicBezTo>
                      <a:pt x="46631" y="57118"/>
                      <a:pt x="46525" y="57123"/>
                      <a:pt x="46419" y="57134"/>
                    </a:cubicBezTo>
                    <a:cubicBezTo>
                      <a:pt x="45510" y="57264"/>
                      <a:pt x="44471" y="57716"/>
                      <a:pt x="43692" y="58105"/>
                    </a:cubicBezTo>
                    <a:cubicBezTo>
                      <a:pt x="44019" y="58624"/>
                      <a:pt x="44798" y="59793"/>
                      <a:pt x="44211" y="60312"/>
                    </a:cubicBezTo>
                    <a:cubicBezTo>
                      <a:pt x="44001" y="60512"/>
                      <a:pt x="43830" y="60595"/>
                      <a:pt x="43692" y="60595"/>
                    </a:cubicBezTo>
                    <a:cubicBezTo>
                      <a:pt x="43065" y="60595"/>
                      <a:pt x="43110" y="58869"/>
                      <a:pt x="43110" y="58495"/>
                    </a:cubicBezTo>
                    <a:cubicBezTo>
                      <a:pt x="43110" y="57456"/>
                      <a:pt x="42523" y="57004"/>
                      <a:pt x="42980" y="55965"/>
                    </a:cubicBezTo>
                    <a:cubicBezTo>
                      <a:pt x="43043" y="55768"/>
                      <a:pt x="43500" y="55186"/>
                      <a:pt x="43370" y="54989"/>
                    </a:cubicBezTo>
                    <a:cubicBezTo>
                      <a:pt x="43331" y="54941"/>
                      <a:pt x="43276" y="54920"/>
                      <a:pt x="43208" y="54920"/>
                    </a:cubicBezTo>
                    <a:cubicBezTo>
                      <a:pt x="42821" y="54920"/>
                      <a:pt x="42042" y="55604"/>
                      <a:pt x="41874" y="55768"/>
                    </a:cubicBezTo>
                    <a:cubicBezTo>
                      <a:pt x="41422" y="56225"/>
                      <a:pt x="41095" y="56807"/>
                      <a:pt x="40446" y="57066"/>
                    </a:cubicBezTo>
                    <a:cubicBezTo>
                      <a:pt x="39864" y="57326"/>
                      <a:pt x="39604" y="57196"/>
                      <a:pt x="39215" y="57653"/>
                    </a:cubicBezTo>
                    <a:cubicBezTo>
                      <a:pt x="38368" y="58495"/>
                      <a:pt x="37979" y="59793"/>
                      <a:pt x="37397" y="60770"/>
                    </a:cubicBezTo>
                    <a:cubicBezTo>
                      <a:pt x="37103" y="61255"/>
                      <a:pt x="36892" y="61482"/>
                      <a:pt x="36672" y="61482"/>
                    </a:cubicBezTo>
                    <a:cubicBezTo>
                      <a:pt x="36453" y="61482"/>
                      <a:pt x="36226" y="61255"/>
                      <a:pt x="35901" y="60832"/>
                    </a:cubicBezTo>
                    <a:cubicBezTo>
                      <a:pt x="35281" y="60152"/>
                      <a:pt x="34542" y="58876"/>
                      <a:pt x="33459" y="58876"/>
                    </a:cubicBezTo>
                    <a:cubicBezTo>
                      <a:pt x="33408" y="58876"/>
                      <a:pt x="33356" y="58878"/>
                      <a:pt x="33304" y="58884"/>
                    </a:cubicBezTo>
                    <a:cubicBezTo>
                      <a:pt x="32463" y="59014"/>
                      <a:pt x="31616" y="59663"/>
                      <a:pt x="30645" y="59793"/>
                    </a:cubicBezTo>
                    <a:cubicBezTo>
                      <a:pt x="30556" y="59799"/>
                      <a:pt x="30468" y="59802"/>
                      <a:pt x="30380" y="59802"/>
                    </a:cubicBezTo>
                    <a:cubicBezTo>
                      <a:pt x="29431" y="59802"/>
                      <a:pt x="28501" y="59467"/>
                      <a:pt x="27788" y="58754"/>
                    </a:cubicBezTo>
                    <a:cubicBezTo>
                      <a:pt x="26619" y="57393"/>
                      <a:pt x="26552" y="55835"/>
                      <a:pt x="26879" y="54210"/>
                    </a:cubicBezTo>
                    <a:cubicBezTo>
                      <a:pt x="27071" y="53368"/>
                      <a:pt x="27528" y="51810"/>
                      <a:pt x="26941" y="51031"/>
                    </a:cubicBezTo>
                    <a:cubicBezTo>
                      <a:pt x="26690" y="50672"/>
                      <a:pt x="26117" y="50561"/>
                      <a:pt x="25418" y="50561"/>
                    </a:cubicBezTo>
                    <a:cubicBezTo>
                      <a:pt x="24289" y="50561"/>
                      <a:pt x="22832" y="50851"/>
                      <a:pt x="21884" y="50851"/>
                    </a:cubicBezTo>
                    <a:cubicBezTo>
                      <a:pt x="21298" y="50851"/>
                      <a:pt x="20906" y="50741"/>
                      <a:pt x="20906" y="50382"/>
                    </a:cubicBezTo>
                    <a:cubicBezTo>
                      <a:pt x="20906" y="49925"/>
                      <a:pt x="21685" y="49343"/>
                      <a:pt x="21877" y="48953"/>
                    </a:cubicBezTo>
                    <a:cubicBezTo>
                      <a:pt x="22267" y="48237"/>
                      <a:pt x="22267" y="47395"/>
                      <a:pt x="22397" y="46549"/>
                    </a:cubicBezTo>
                    <a:cubicBezTo>
                      <a:pt x="22527" y="45899"/>
                      <a:pt x="22594" y="45250"/>
                      <a:pt x="22984" y="44668"/>
                    </a:cubicBezTo>
                    <a:cubicBezTo>
                      <a:pt x="23243" y="44341"/>
                      <a:pt x="24412" y="43630"/>
                      <a:pt x="24085" y="43370"/>
                    </a:cubicBezTo>
                    <a:cubicBezTo>
                      <a:pt x="23984" y="43243"/>
                      <a:pt x="23739" y="43205"/>
                      <a:pt x="23453" y="43205"/>
                    </a:cubicBezTo>
                    <a:cubicBezTo>
                      <a:pt x="22999" y="43205"/>
                      <a:pt x="22444" y="43302"/>
                      <a:pt x="22205" y="43302"/>
                    </a:cubicBezTo>
                    <a:cubicBezTo>
                      <a:pt x="21296" y="43370"/>
                      <a:pt x="20776" y="43562"/>
                      <a:pt x="20127" y="44211"/>
                    </a:cubicBezTo>
                    <a:cubicBezTo>
                      <a:pt x="19670" y="44731"/>
                      <a:pt x="19280" y="45318"/>
                      <a:pt x="18761" y="45837"/>
                    </a:cubicBezTo>
                    <a:cubicBezTo>
                      <a:pt x="18179" y="46486"/>
                      <a:pt x="17530" y="46746"/>
                      <a:pt x="16683" y="47068"/>
                    </a:cubicBezTo>
                    <a:cubicBezTo>
                      <a:pt x="16228" y="47245"/>
                      <a:pt x="15847" y="47421"/>
                      <a:pt x="15490" y="47421"/>
                    </a:cubicBezTo>
                    <a:cubicBezTo>
                      <a:pt x="15188" y="47421"/>
                      <a:pt x="14903" y="47295"/>
                      <a:pt x="14606" y="46938"/>
                    </a:cubicBezTo>
                    <a:cubicBezTo>
                      <a:pt x="13635" y="45707"/>
                      <a:pt x="12596" y="44081"/>
                      <a:pt x="12336" y="42461"/>
                    </a:cubicBezTo>
                    <a:cubicBezTo>
                      <a:pt x="12076" y="40965"/>
                      <a:pt x="12918" y="40253"/>
                      <a:pt x="13437" y="39017"/>
                    </a:cubicBezTo>
                    <a:cubicBezTo>
                      <a:pt x="14024" y="37849"/>
                      <a:pt x="14284" y="36290"/>
                      <a:pt x="15063" y="35319"/>
                    </a:cubicBezTo>
                    <a:cubicBezTo>
                      <a:pt x="15515" y="34800"/>
                      <a:pt x="16034" y="34602"/>
                      <a:pt x="16621" y="34343"/>
                    </a:cubicBezTo>
                    <a:cubicBezTo>
                      <a:pt x="17270" y="34083"/>
                      <a:pt x="17920" y="33501"/>
                      <a:pt x="18569" y="33304"/>
                    </a:cubicBezTo>
                    <a:cubicBezTo>
                      <a:pt x="18694" y="33260"/>
                      <a:pt x="18819" y="33240"/>
                      <a:pt x="18942" y="33240"/>
                    </a:cubicBezTo>
                    <a:cubicBezTo>
                      <a:pt x="19715" y="33240"/>
                      <a:pt x="20459" y="33984"/>
                      <a:pt x="21198" y="33984"/>
                    </a:cubicBezTo>
                    <a:cubicBezTo>
                      <a:pt x="21381" y="33984"/>
                      <a:pt x="21564" y="33938"/>
                      <a:pt x="21748" y="33823"/>
                    </a:cubicBezTo>
                    <a:cubicBezTo>
                      <a:pt x="22786" y="33242"/>
                      <a:pt x="22594" y="32135"/>
                      <a:pt x="24152" y="32135"/>
                    </a:cubicBezTo>
                    <a:cubicBezTo>
                      <a:pt x="25581" y="32135"/>
                      <a:pt x="26812" y="32914"/>
                      <a:pt x="28240" y="32914"/>
                    </a:cubicBezTo>
                    <a:cubicBezTo>
                      <a:pt x="29279" y="32914"/>
                      <a:pt x="31226" y="33044"/>
                      <a:pt x="30707" y="34473"/>
                    </a:cubicBezTo>
                    <a:cubicBezTo>
                      <a:pt x="30515" y="34992"/>
                      <a:pt x="30255" y="35059"/>
                      <a:pt x="30447" y="35709"/>
                    </a:cubicBezTo>
                    <a:cubicBezTo>
                      <a:pt x="30577" y="36228"/>
                      <a:pt x="31034" y="36940"/>
                      <a:pt x="31356" y="37397"/>
                    </a:cubicBezTo>
                    <a:cubicBezTo>
                      <a:pt x="31684" y="37872"/>
                      <a:pt x="32053" y="38116"/>
                      <a:pt x="32381" y="38116"/>
                    </a:cubicBezTo>
                    <a:cubicBezTo>
                      <a:pt x="32769" y="38116"/>
                      <a:pt x="33101" y="37774"/>
                      <a:pt x="33242" y="37070"/>
                    </a:cubicBezTo>
                    <a:cubicBezTo>
                      <a:pt x="33631" y="35189"/>
                      <a:pt x="32265" y="33434"/>
                      <a:pt x="32463" y="31616"/>
                    </a:cubicBezTo>
                    <a:cubicBezTo>
                      <a:pt x="32525" y="30774"/>
                      <a:pt x="33372" y="30058"/>
                      <a:pt x="33891" y="29476"/>
                    </a:cubicBezTo>
                    <a:cubicBezTo>
                      <a:pt x="35122" y="28307"/>
                      <a:pt x="36291" y="27850"/>
                      <a:pt x="37916" y="27720"/>
                    </a:cubicBezTo>
                    <a:cubicBezTo>
                      <a:pt x="39017" y="27591"/>
                      <a:pt x="40253" y="27071"/>
                      <a:pt x="40576" y="25903"/>
                    </a:cubicBezTo>
                    <a:cubicBezTo>
                      <a:pt x="40835" y="25123"/>
                      <a:pt x="39734" y="23633"/>
                      <a:pt x="40446" y="23176"/>
                    </a:cubicBezTo>
                    <a:cubicBezTo>
                      <a:pt x="40517" y="23140"/>
                      <a:pt x="40602" y="23129"/>
                      <a:pt x="40696" y="23129"/>
                    </a:cubicBezTo>
                    <a:cubicBezTo>
                      <a:pt x="40851" y="23129"/>
                      <a:pt x="41029" y="23160"/>
                      <a:pt x="41197" y="23160"/>
                    </a:cubicBezTo>
                    <a:cubicBezTo>
                      <a:pt x="41299" y="23160"/>
                      <a:pt x="41397" y="23149"/>
                      <a:pt x="41484" y="23113"/>
                    </a:cubicBezTo>
                    <a:cubicBezTo>
                      <a:pt x="42331" y="22786"/>
                      <a:pt x="42721" y="21618"/>
                      <a:pt x="43302" y="21036"/>
                    </a:cubicBezTo>
                    <a:cubicBezTo>
                      <a:pt x="43562" y="20838"/>
                      <a:pt x="43562" y="20709"/>
                      <a:pt x="43759" y="20646"/>
                    </a:cubicBezTo>
                    <a:cubicBezTo>
                      <a:pt x="43795" y="20641"/>
                      <a:pt x="43833" y="20638"/>
                      <a:pt x="43874" y="20638"/>
                    </a:cubicBezTo>
                    <a:cubicBezTo>
                      <a:pt x="44343" y="20638"/>
                      <a:pt x="45094" y="20974"/>
                      <a:pt x="45510" y="21036"/>
                    </a:cubicBezTo>
                    <a:cubicBezTo>
                      <a:pt x="45655" y="21036"/>
                      <a:pt x="45815" y="21041"/>
                      <a:pt x="45981" y="21041"/>
                    </a:cubicBezTo>
                    <a:cubicBezTo>
                      <a:pt x="46409" y="21041"/>
                      <a:pt x="46872" y="21008"/>
                      <a:pt x="47198" y="20776"/>
                    </a:cubicBezTo>
                    <a:cubicBezTo>
                      <a:pt x="47847" y="20319"/>
                      <a:pt x="47525" y="20059"/>
                      <a:pt x="47457" y="19540"/>
                    </a:cubicBezTo>
                    <a:cubicBezTo>
                      <a:pt x="47265" y="18179"/>
                      <a:pt x="49343" y="17790"/>
                      <a:pt x="50444" y="17530"/>
                    </a:cubicBezTo>
                    <a:cubicBezTo>
                      <a:pt x="50901" y="17400"/>
                      <a:pt x="51353" y="17333"/>
                      <a:pt x="51810" y="17270"/>
                    </a:cubicBezTo>
                    <a:cubicBezTo>
                      <a:pt x="52100" y="17212"/>
                      <a:pt x="52287" y="17154"/>
                      <a:pt x="52393" y="17154"/>
                    </a:cubicBezTo>
                    <a:cubicBezTo>
                      <a:pt x="52523" y="17154"/>
                      <a:pt x="52531" y="17243"/>
                      <a:pt x="52459" y="17530"/>
                    </a:cubicBezTo>
                    <a:cubicBezTo>
                      <a:pt x="52392" y="17790"/>
                      <a:pt x="51810" y="18049"/>
                      <a:pt x="52002" y="18439"/>
                    </a:cubicBezTo>
                    <a:cubicBezTo>
                      <a:pt x="52077" y="18635"/>
                      <a:pt x="52215" y="18701"/>
                      <a:pt x="52377" y="18701"/>
                    </a:cubicBezTo>
                    <a:cubicBezTo>
                      <a:pt x="52643" y="18701"/>
                      <a:pt x="52970" y="18520"/>
                      <a:pt x="53171" y="18439"/>
                    </a:cubicBezTo>
                    <a:cubicBezTo>
                      <a:pt x="53690" y="18112"/>
                      <a:pt x="54147" y="17722"/>
                      <a:pt x="54667" y="17462"/>
                    </a:cubicBezTo>
                    <a:cubicBezTo>
                      <a:pt x="54859" y="17333"/>
                      <a:pt x="56225" y="17203"/>
                      <a:pt x="56225" y="17203"/>
                    </a:cubicBezTo>
                    <a:cubicBezTo>
                      <a:pt x="56417" y="16943"/>
                      <a:pt x="52459" y="15255"/>
                      <a:pt x="52200" y="15063"/>
                    </a:cubicBezTo>
                    <a:cubicBezTo>
                      <a:pt x="50641" y="13764"/>
                      <a:pt x="54277" y="14024"/>
                      <a:pt x="53238" y="13177"/>
                    </a:cubicBezTo>
                    <a:cubicBezTo>
                      <a:pt x="53114" y="13084"/>
                      <a:pt x="52914" y="13047"/>
                      <a:pt x="52676" y="13047"/>
                    </a:cubicBezTo>
                    <a:cubicBezTo>
                      <a:pt x="51922" y="13047"/>
                      <a:pt x="50776" y="13421"/>
                      <a:pt x="50382" y="13567"/>
                    </a:cubicBezTo>
                    <a:cubicBezTo>
                      <a:pt x="50151" y="13627"/>
                      <a:pt x="48691" y="14248"/>
                      <a:pt x="48229" y="14248"/>
                    </a:cubicBezTo>
                    <a:cubicBezTo>
                      <a:pt x="48171" y="14248"/>
                      <a:pt x="48129" y="14238"/>
                      <a:pt x="48107" y="14216"/>
                    </a:cubicBezTo>
                    <a:cubicBezTo>
                      <a:pt x="47847" y="13894"/>
                      <a:pt x="49795" y="12658"/>
                      <a:pt x="50122" y="12528"/>
                    </a:cubicBezTo>
                    <a:cubicBezTo>
                      <a:pt x="50845" y="12207"/>
                      <a:pt x="51542" y="12084"/>
                      <a:pt x="52261" y="12084"/>
                    </a:cubicBezTo>
                    <a:cubicBezTo>
                      <a:pt x="52705" y="12084"/>
                      <a:pt x="53156" y="12131"/>
                      <a:pt x="53628" y="12206"/>
                    </a:cubicBezTo>
                    <a:cubicBezTo>
                      <a:pt x="54160" y="12295"/>
                      <a:pt x="54842" y="12505"/>
                      <a:pt x="55450" y="12505"/>
                    </a:cubicBezTo>
                    <a:cubicBezTo>
                      <a:pt x="55732" y="12505"/>
                      <a:pt x="55998" y="12459"/>
                      <a:pt x="56225" y="12336"/>
                    </a:cubicBezTo>
                    <a:cubicBezTo>
                      <a:pt x="56936" y="12009"/>
                      <a:pt x="57196" y="11100"/>
                      <a:pt x="57913" y="10710"/>
                    </a:cubicBezTo>
                    <a:cubicBezTo>
                      <a:pt x="58562" y="10321"/>
                      <a:pt x="60183" y="10710"/>
                      <a:pt x="60510" y="9999"/>
                    </a:cubicBezTo>
                    <a:cubicBezTo>
                      <a:pt x="60832" y="9282"/>
                      <a:pt x="59793" y="8503"/>
                      <a:pt x="59274" y="8311"/>
                    </a:cubicBezTo>
                    <a:cubicBezTo>
                      <a:pt x="58432" y="7983"/>
                      <a:pt x="57456" y="7983"/>
                      <a:pt x="56547" y="7983"/>
                    </a:cubicBezTo>
                    <a:cubicBezTo>
                      <a:pt x="56321" y="7983"/>
                      <a:pt x="56078" y="8016"/>
                      <a:pt x="55859" y="8016"/>
                    </a:cubicBezTo>
                    <a:cubicBezTo>
                      <a:pt x="55641" y="8016"/>
                      <a:pt x="55446" y="7983"/>
                      <a:pt x="55316" y="7854"/>
                    </a:cubicBezTo>
                    <a:cubicBezTo>
                      <a:pt x="54859" y="7402"/>
                      <a:pt x="54989" y="6363"/>
                      <a:pt x="54469" y="5844"/>
                    </a:cubicBezTo>
                    <a:cubicBezTo>
                      <a:pt x="54201" y="5519"/>
                      <a:pt x="53614" y="5147"/>
                      <a:pt x="53086" y="5147"/>
                    </a:cubicBezTo>
                    <a:cubicBezTo>
                      <a:pt x="52981" y="5147"/>
                      <a:pt x="52879" y="5161"/>
                      <a:pt x="52781" y="5194"/>
                    </a:cubicBezTo>
                    <a:cubicBezTo>
                      <a:pt x="52200" y="5454"/>
                      <a:pt x="51872" y="6295"/>
                      <a:pt x="51161" y="6363"/>
                    </a:cubicBezTo>
                    <a:cubicBezTo>
                      <a:pt x="51107" y="6373"/>
                      <a:pt x="51053" y="6377"/>
                      <a:pt x="50998" y="6377"/>
                    </a:cubicBezTo>
                    <a:cubicBezTo>
                      <a:pt x="50329" y="6377"/>
                      <a:pt x="49631" y="5675"/>
                      <a:pt x="49213" y="5194"/>
                    </a:cubicBezTo>
                    <a:cubicBezTo>
                      <a:pt x="49016" y="4997"/>
                      <a:pt x="48953" y="4805"/>
                      <a:pt x="48694" y="4607"/>
                    </a:cubicBezTo>
                    <a:cubicBezTo>
                      <a:pt x="47915" y="4026"/>
                      <a:pt x="46616" y="4415"/>
                      <a:pt x="45707" y="4026"/>
                    </a:cubicBezTo>
                    <a:cubicBezTo>
                      <a:pt x="45348" y="3905"/>
                      <a:pt x="45208" y="3786"/>
                      <a:pt x="45035" y="3786"/>
                    </a:cubicBezTo>
                    <a:cubicBezTo>
                      <a:pt x="44925" y="3786"/>
                      <a:pt x="44802" y="3833"/>
                      <a:pt x="44601" y="3958"/>
                    </a:cubicBezTo>
                    <a:cubicBezTo>
                      <a:pt x="44211" y="4155"/>
                      <a:pt x="43370" y="5064"/>
                      <a:pt x="43172" y="5454"/>
                    </a:cubicBezTo>
                    <a:cubicBezTo>
                      <a:pt x="42913" y="6036"/>
                      <a:pt x="43562" y="6233"/>
                      <a:pt x="43822" y="6882"/>
                    </a:cubicBezTo>
                    <a:cubicBezTo>
                      <a:pt x="43952" y="7204"/>
                      <a:pt x="44081" y="7594"/>
                      <a:pt x="43759" y="7921"/>
                    </a:cubicBezTo>
                    <a:cubicBezTo>
                      <a:pt x="43646" y="8032"/>
                      <a:pt x="43557" y="8067"/>
                      <a:pt x="43475" y="8067"/>
                    </a:cubicBezTo>
                    <a:cubicBezTo>
                      <a:pt x="43342" y="8067"/>
                      <a:pt x="43228" y="7975"/>
                      <a:pt x="43065" y="7975"/>
                    </a:cubicBezTo>
                    <a:cubicBezTo>
                      <a:pt x="43038" y="7975"/>
                      <a:pt x="43010" y="7978"/>
                      <a:pt x="42980" y="7983"/>
                    </a:cubicBezTo>
                    <a:cubicBezTo>
                      <a:pt x="42393" y="8051"/>
                      <a:pt x="41552" y="8181"/>
                      <a:pt x="41095" y="8570"/>
                    </a:cubicBezTo>
                    <a:cubicBezTo>
                      <a:pt x="40705" y="8892"/>
                      <a:pt x="40773" y="8892"/>
                      <a:pt x="40705" y="9542"/>
                    </a:cubicBezTo>
                    <a:cubicBezTo>
                      <a:pt x="40586" y="10138"/>
                      <a:pt x="40414" y="12657"/>
                      <a:pt x="39528" y="12657"/>
                    </a:cubicBezTo>
                    <a:cubicBezTo>
                      <a:pt x="39450" y="12657"/>
                      <a:pt x="39366" y="12638"/>
                      <a:pt x="39277" y="12596"/>
                    </a:cubicBezTo>
                    <a:cubicBezTo>
                      <a:pt x="38758" y="12336"/>
                      <a:pt x="38758" y="10970"/>
                      <a:pt x="38758" y="10518"/>
                    </a:cubicBezTo>
                    <a:cubicBezTo>
                      <a:pt x="38758" y="9999"/>
                      <a:pt x="39345" y="8440"/>
                      <a:pt x="39147" y="8113"/>
                    </a:cubicBezTo>
                    <a:cubicBezTo>
                      <a:pt x="39063" y="7987"/>
                      <a:pt x="38890" y="7943"/>
                      <a:pt x="38684" y="7943"/>
                    </a:cubicBezTo>
                    <a:cubicBezTo>
                      <a:pt x="38255" y="7943"/>
                      <a:pt x="37680" y="8135"/>
                      <a:pt x="37459" y="8181"/>
                    </a:cubicBezTo>
                    <a:cubicBezTo>
                      <a:pt x="37204" y="8250"/>
                      <a:pt x="37023" y="8286"/>
                      <a:pt x="36867" y="8286"/>
                    </a:cubicBezTo>
                    <a:cubicBezTo>
                      <a:pt x="36587" y="8286"/>
                      <a:pt x="36385" y="8171"/>
                      <a:pt x="35968" y="7921"/>
                    </a:cubicBezTo>
                    <a:cubicBezTo>
                      <a:pt x="35315" y="7566"/>
                      <a:pt x="34882" y="7263"/>
                      <a:pt x="34221" y="7263"/>
                    </a:cubicBezTo>
                    <a:cubicBezTo>
                      <a:pt x="34157" y="7263"/>
                      <a:pt x="34090" y="7266"/>
                      <a:pt x="34021" y="7272"/>
                    </a:cubicBezTo>
                    <a:cubicBezTo>
                      <a:pt x="33619" y="7307"/>
                      <a:pt x="33157" y="7445"/>
                      <a:pt x="32737" y="7445"/>
                    </a:cubicBezTo>
                    <a:cubicBezTo>
                      <a:pt x="32407" y="7445"/>
                      <a:pt x="32104" y="7360"/>
                      <a:pt x="31876" y="7074"/>
                    </a:cubicBezTo>
                    <a:cubicBezTo>
                      <a:pt x="30967" y="5906"/>
                      <a:pt x="32463" y="5257"/>
                      <a:pt x="33304" y="4935"/>
                    </a:cubicBezTo>
                    <a:cubicBezTo>
                      <a:pt x="34410" y="4477"/>
                      <a:pt x="35579" y="3958"/>
                      <a:pt x="36680" y="3636"/>
                    </a:cubicBezTo>
                    <a:cubicBezTo>
                      <a:pt x="37657" y="3309"/>
                      <a:pt x="38565" y="3309"/>
                      <a:pt x="39407" y="2789"/>
                    </a:cubicBezTo>
                    <a:cubicBezTo>
                      <a:pt x="39667" y="2597"/>
                      <a:pt x="41162" y="1688"/>
                      <a:pt x="41095" y="1429"/>
                    </a:cubicBezTo>
                    <a:cubicBezTo>
                      <a:pt x="41077" y="1280"/>
                      <a:pt x="40958" y="1227"/>
                      <a:pt x="40789" y="1227"/>
                    </a:cubicBezTo>
                    <a:cubicBezTo>
                      <a:pt x="40365" y="1227"/>
                      <a:pt x="39623" y="1558"/>
                      <a:pt x="39345" y="1558"/>
                    </a:cubicBezTo>
                    <a:cubicBezTo>
                      <a:pt x="39232" y="1558"/>
                      <a:pt x="39016" y="1600"/>
                      <a:pt x="38827" y="1600"/>
                    </a:cubicBezTo>
                    <a:cubicBezTo>
                      <a:pt x="38683" y="1600"/>
                      <a:pt x="38554" y="1576"/>
                      <a:pt x="38498" y="1491"/>
                    </a:cubicBezTo>
                    <a:cubicBezTo>
                      <a:pt x="38238" y="1169"/>
                      <a:pt x="38695" y="1169"/>
                      <a:pt x="38695" y="842"/>
                    </a:cubicBezTo>
                    <a:lnTo>
                      <a:pt x="38695" y="842"/>
                    </a:lnTo>
                    <a:cubicBezTo>
                      <a:pt x="38695" y="1102"/>
                      <a:pt x="37199" y="1948"/>
                      <a:pt x="36877" y="2010"/>
                    </a:cubicBezTo>
                    <a:cubicBezTo>
                      <a:pt x="36228" y="2270"/>
                      <a:pt x="35449" y="2270"/>
                      <a:pt x="34732" y="2400"/>
                    </a:cubicBezTo>
                    <a:cubicBezTo>
                      <a:pt x="34515" y="2446"/>
                      <a:pt x="33911" y="2638"/>
                      <a:pt x="33481" y="2638"/>
                    </a:cubicBezTo>
                    <a:cubicBezTo>
                      <a:pt x="33275" y="2638"/>
                      <a:pt x="33108" y="2594"/>
                      <a:pt x="33044" y="2467"/>
                    </a:cubicBezTo>
                    <a:cubicBezTo>
                      <a:pt x="33044" y="2467"/>
                      <a:pt x="34732" y="452"/>
                      <a:pt x="3486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33"/>
              <p:cNvSpPr/>
              <p:nvPr/>
            </p:nvSpPr>
            <p:spPr>
              <a:xfrm>
                <a:off x="-2133150" y="1276575"/>
                <a:ext cx="94900" cy="130625"/>
              </a:xfrm>
              <a:custGeom>
                <a:avLst/>
                <a:gdLst/>
                <a:ahLst/>
                <a:cxnLst/>
                <a:rect l="l" t="t" r="r" b="b"/>
                <a:pathLst>
                  <a:path w="3796" h="5225" extrusionOk="0">
                    <a:moveTo>
                      <a:pt x="1308" y="0"/>
                    </a:moveTo>
                    <a:cubicBezTo>
                      <a:pt x="1232" y="0"/>
                      <a:pt x="1158" y="9"/>
                      <a:pt x="1085" y="27"/>
                    </a:cubicBezTo>
                    <a:cubicBezTo>
                      <a:pt x="342" y="298"/>
                      <a:pt x="0" y="1654"/>
                      <a:pt x="407" y="3080"/>
                    </a:cubicBezTo>
                    <a:cubicBezTo>
                      <a:pt x="767" y="4337"/>
                      <a:pt x="1606" y="5225"/>
                      <a:pt x="2358" y="5225"/>
                    </a:cubicBezTo>
                    <a:cubicBezTo>
                      <a:pt x="2456" y="5225"/>
                      <a:pt x="2553" y="5210"/>
                      <a:pt x="2646" y="5178"/>
                    </a:cubicBezTo>
                    <a:cubicBezTo>
                      <a:pt x="3460" y="4978"/>
                      <a:pt x="3796" y="3622"/>
                      <a:pt x="3324" y="2196"/>
                    </a:cubicBezTo>
                    <a:cubicBezTo>
                      <a:pt x="2954" y="903"/>
                      <a:pt x="2076" y="0"/>
                      <a:pt x="1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33"/>
              <p:cNvSpPr/>
              <p:nvPr/>
            </p:nvSpPr>
            <p:spPr>
              <a:xfrm>
                <a:off x="-2141575" y="1287925"/>
                <a:ext cx="84750" cy="117200"/>
              </a:xfrm>
              <a:custGeom>
                <a:avLst/>
                <a:gdLst/>
                <a:ahLst/>
                <a:cxnLst/>
                <a:rect l="l" t="t" r="r" b="b"/>
                <a:pathLst>
                  <a:path w="3390" h="4688" extrusionOk="0">
                    <a:moveTo>
                      <a:pt x="1295" y="1"/>
                    </a:moveTo>
                    <a:cubicBezTo>
                      <a:pt x="1201" y="1"/>
                      <a:pt x="1107" y="17"/>
                      <a:pt x="1015" y="50"/>
                    </a:cubicBezTo>
                    <a:cubicBezTo>
                      <a:pt x="272" y="251"/>
                      <a:pt x="1" y="1471"/>
                      <a:pt x="408" y="2761"/>
                    </a:cubicBezTo>
                    <a:cubicBezTo>
                      <a:pt x="711" y="3864"/>
                      <a:pt x="1463" y="4688"/>
                      <a:pt x="2153" y="4688"/>
                    </a:cubicBezTo>
                    <a:cubicBezTo>
                      <a:pt x="2226" y="4688"/>
                      <a:pt x="2299" y="4679"/>
                      <a:pt x="2371" y="4659"/>
                    </a:cubicBezTo>
                    <a:cubicBezTo>
                      <a:pt x="3119" y="4453"/>
                      <a:pt x="3390" y="3233"/>
                      <a:pt x="2983" y="1948"/>
                    </a:cubicBezTo>
                    <a:cubicBezTo>
                      <a:pt x="2684" y="816"/>
                      <a:pt x="1971" y="1"/>
                      <a:pt x="129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33"/>
              <p:cNvSpPr/>
              <p:nvPr/>
            </p:nvSpPr>
            <p:spPr>
              <a:xfrm>
                <a:off x="-2012775" y="1246650"/>
                <a:ext cx="120275" cy="132450"/>
              </a:xfrm>
              <a:custGeom>
                <a:avLst/>
                <a:gdLst/>
                <a:ahLst/>
                <a:cxnLst/>
                <a:rect l="l" t="t" r="r" b="b"/>
                <a:pathLst>
                  <a:path w="4811" h="5298" extrusionOk="0">
                    <a:moveTo>
                      <a:pt x="2106" y="1"/>
                    </a:moveTo>
                    <a:cubicBezTo>
                      <a:pt x="1945" y="1"/>
                      <a:pt x="1785" y="25"/>
                      <a:pt x="1627" y="74"/>
                    </a:cubicBezTo>
                    <a:cubicBezTo>
                      <a:pt x="543" y="410"/>
                      <a:pt x="0" y="1837"/>
                      <a:pt x="407" y="3257"/>
                    </a:cubicBezTo>
                    <a:cubicBezTo>
                      <a:pt x="755" y="4478"/>
                      <a:pt x="1747" y="5297"/>
                      <a:pt x="2705" y="5297"/>
                    </a:cubicBezTo>
                    <a:cubicBezTo>
                      <a:pt x="2867" y="5297"/>
                      <a:pt x="3027" y="5274"/>
                      <a:pt x="3183" y="5226"/>
                    </a:cubicBezTo>
                    <a:cubicBezTo>
                      <a:pt x="4268" y="4884"/>
                      <a:pt x="4810" y="3463"/>
                      <a:pt x="4403" y="2037"/>
                    </a:cubicBezTo>
                    <a:cubicBezTo>
                      <a:pt x="4000" y="823"/>
                      <a:pt x="3050" y="1"/>
                      <a:pt x="21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33"/>
              <p:cNvSpPr/>
              <p:nvPr/>
            </p:nvSpPr>
            <p:spPr>
              <a:xfrm>
                <a:off x="-2024700" y="1258975"/>
                <a:ext cx="108475" cy="118525"/>
              </a:xfrm>
              <a:custGeom>
                <a:avLst/>
                <a:gdLst/>
                <a:ahLst/>
                <a:cxnLst/>
                <a:rect l="l" t="t" r="r" b="b"/>
                <a:pathLst>
                  <a:path w="4339" h="4741" extrusionOk="0">
                    <a:moveTo>
                      <a:pt x="1867" y="1"/>
                    </a:moveTo>
                    <a:cubicBezTo>
                      <a:pt x="1741" y="1"/>
                      <a:pt x="1615" y="18"/>
                      <a:pt x="1491" y="53"/>
                    </a:cubicBezTo>
                    <a:cubicBezTo>
                      <a:pt x="477" y="324"/>
                      <a:pt x="0" y="1615"/>
                      <a:pt x="407" y="2900"/>
                    </a:cubicBezTo>
                    <a:cubicBezTo>
                      <a:pt x="696" y="3991"/>
                      <a:pt x="1515" y="4740"/>
                      <a:pt x="2374" y="4740"/>
                    </a:cubicBezTo>
                    <a:cubicBezTo>
                      <a:pt x="2531" y="4740"/>
                      <a:pt x="2690" y="4715"/>
                      <a:pt x="2847" y="4662"/>
                    </a:cubicBezTo>
                    <a:cubicBezTo>
                      <a:pt x="3866" y="4391"/>
                      <a:pt x="4338" y="3106"/>
                      <a:pt x="3931" y="1815"/>
                    </a:cubicBezTo>
                    <a:cubicBezTo>
                      <a:pt x="3578" y="754"/>
                      <a:pt x="2711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7" name="Google Shape;397;p33"/>
          <p:cNvGrpSpPr/>
          <p:nvPr/>
        </p:nvGrpSpPr>
        <p:grpSpPr>
          <a:xfrm>
            <a:off x="8008300" y="1134550"/>
            <a:ext cx="535300" cy="194950"/>
            <a:chOff x="5054325" y="1441125"/>
            <a:chExt cx="535300" cy="194950"/>
          </a:xfrm>
        </p:grpSpPr>
        <p:sp>
          <p:nvSpPr>
            <p:cNvPr id="398" name="Google Shape;398;p33"/>
            <p:cNvSpPr/>
            <p:nvPr/>
          </p:nvSpPr>
          <p:spPr>
            <a:xfrm>
              <a:off x="5054325" y="1441125"/>
              <a:ext cx="535300" cy="194950"/>
            </a:xfrm>
            <a:custGeom>
              <a:avLst/>
              <a:gdLst/>
              <a:ahLst/>
              <a:cxnLst/>
              <a:rect l="l" t="t" r="r" b="b"/>
              <a:pathLst>
                <a:path w="21412" h="7798" extrusionOk="0">
                  <a:moveTo>
                    <a:pt x="10492" y="1"/>
                  </a:moveTo>
                  <a:cubicBezTo>
                    <a:pt x="8476" y="1"/>
                    <a:pt x="6692" y="1553"/>
                    <a:pt x="6477" y="3337"/>
                  </a:cubicBezTo>
                  <a:cubicBezTo>
                    <a:pt x="6031" y="3123"/>
                    <a:pt x="5799" y="3123"/>
                    <a:pt x="5353" y="3123"/>
                  </a:cubicBezTo>
                  <a:cubicBezTo>
                    <a:pt x="3801" y="3123"/>
                    <a:pt x="2677" y="4229"/>
                    <a:pt x="2463" y="5568"/>
                  </a:cubicBezTo>
                  <a:lnTo>
                    <a:pt x="2017" y="5568"/>
                  </a:lnTo>
                  <a:cubicBezTo>
                    <a:pt x="893" y="5568"/>
                    <a:pt x="1" y="6460"/>
                    <a:pt x="1" y="7584"/>
                  </a:cubicBezTo>
                  <a:lnTo>
                    <a:pt x="1" y="7798"/>
                  </a:lnTo>
                  <a:lnTo>
                    <a:pt x="21412" y="7798"/>
                  </a:lnTo>
                  <a:lnTo>
                    <a:pt x="21412" y="7584"/>
                  </a:lnTo>
                  <a:cubicBezTo>
                    <a:pt x="21412" y="6460"/>
                    <a:pt x="20520" y="5568"/>
                    <a:pt x="19413" y="5568"/>
                  </a:cubicBezTo>
                  <a:lnTo>
                    <a:pt x="18967" y="5568"/>
                  </a:lnTo>
                  <a:cubicBezTo>
                    <a:pt x="18735" y="4015"/>
                    <a:pt x="17397" y="2891"/>
                    <a:pt x="15845" y="2891"/>
                  </a:cubicBezTo>
                  <a:cubicBezTo>
                    <a:pt x="15399" y="2891"/>
                    <a:pt x="14721" y="2891"/>
                    <a:pt x="14275" y="3337"/>
                  </a:cubicBezTo>
                  <a:cubicBezTo>
                    <a:pt x="14061" y="1339"/>
                    <a:pt x="12276" y="1"/>
                    <a:pt x="10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3"/>
            <p:cNvSpPr/>
            <p:nvPr/>
          </p:nvSpPr>
          <p:spPr>
            <a:xfrm>
              <a:off x="5127025" y="1513400"/>
              <a:ext cx="339950" cy="122675"/>
            </a:xfrm>
            <a:custGeom>
              <a:avLst/>
              <a:gdLst/>
              <a:ahLst/>
              <a:cxnLst/>
              <a:rect l="l" t="t" r="r" b="b"/>
              <a:pathLst>
                <a:path w="13598" h="4907" extrusionOk="0">
                  <a:moveTo>
                    <a:pt x="6692" y="0"/>
                  </a:moveTo>
                  <a:cubicBezTo>
                    <a:pt x="5354" y="0"/>
                    <a:pt x="4462" y="892"/>
                    <a:pt x="4230" y="2016"/>
                  </a:cubicBezTo>
                  <a:cubicBezTo>
                    <a:pt x="4016" y="2016"/>
                    <a:pt x="3784" y="1784"/>
                    <a:pt x="3338" y="1784"/>
                  </a:cubicBezTo>
                  <a:cubicBezTo>
                    <a:pt x="2445" y="1784"/>
                    <a:pt x="1785" y="2462"/>
                    <a:pt x="1553" y="3355"/>
                  </a:cubicBezTo>
                  <a:lnTo>
                    <a:pt x="1339" y="3355"/>
                  </a:lnTo>
                  <a:cubicBezTo>
                    <a:pt x="661" y="3355"/>
                    <a:pt x="1" y="4015"/>
                    <a:pt x="1" y="4693"/>
                  </a:cubicBezTo>
                  <a:lnTo>
                    <a:pt x="1" y="4907"/>
                  </a:lnTo>
                  <a:lnTo>
                    <a:pt x="13597" y="4907"/>
                  </a:lnTo>
                  <a:lnTo>
                    <a:pt x="13597" y="4693"/>
                  </a:lnTo>
                  <a:cubicBezTo>
                    <a:pt x="13597" y="4015"/>
                    <a:pt x="13151" y="3355"/>
                    <a:pt x="12491" y="3355"/>
                  </a:cubicBezTo>
                  <a:cubicBezTo>
                    <a:pt x="12259" y="3355"/>
                    <a:pt x="12259" y="3355"/>
                    <a:pt x="12045" y="3569"/>
                  </a:cubicBezTo>
                  <a:cubicBezTo>
                    <a:pt x="12045" y="2462"/>
                    <a:pt x="11153" y="1784"/>
                    <a:pt x="10260" y="1784"/>
                  </a:cubicBezTo>
                  <a:cubicBezTo>
                    <a:pt x="9814" y="1784"/>
                    <a:pt x="9582" y="1784"/>
                    <a:pt x="9136" y="2016"/>
                  </a:cubicBezTo>
                  <a:cubicBezTo>
                    <a:pt x="8922" y="892"/>
                    <a:pt x="8030" y="0"/>
                    <a:pt x="6692" y="0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33"/>
          <p:cNvGrpSpPr/>
          <p:nvPr/>
        </p:nvGrpSpPr>
        <p:grpSpPr>
          <a:xfrm>
            <a:off x="809350" y="834450"/>
            <a:ext cx="535300" cy="194950"/>
            <a:chOff x="5054325" y="1441125"/>
            <a:chExt cx="535300" cy="194950"/>
          </a:xfrm>
        </p:grpSpPr>
        <p:sp>
          <p:nvSpPr>
            <p:cNvPr id="401" name="Google Shape;401;p33"/>
            <p:cNvSpPr/>
            <p:nvPr/>
          </p:nvSpPr>
          <p:spPr>
            <a:xfrm>
              <a:off x="5054325" y="1441125"/>
              <a:ext cx="535300" cy="194950"/>
            </a:xfrm>
            <a:custGeom>
              <a:avLst/>
              <a:gdLst/>
              <a:ahLst/>
              <a:cxnLst/>
              <a:rect l="l" t="t" r="r" b="b"/>
              <a:pathLst>
                <a:path w="21412" h="7798" extrusionOk="0">
                  <a:moveTo>
                    <a:pt x="10492" y="1"/>
                  </a:moveTo>
                  <a:cubicBezTo>
                    <a:pt x="8476" y="1"/>
                    <a:pt x="6692" y="1553"/>
                    <a:pt x="6477" y="3337"/>
                  </a:cubicBezTo>
                  <a:cubicBezTo>
                    <a:pt x="6031" y="3123"/>
                    <a:pt x="5799" y="3123"/>
                    <a:pt x="5353" y="3123"/>
                  </a:cubicBezTo>
                  <a:cubicBezTo>
                    <a:pt x="3801" y="3123"/>
                    <a:pt x="2677" y="4229"/>
                    <a:pt x="2463" y="5568"/>
                  </a:cubicBezTo>
                  <a:lnTo>
                    <a:pt x="2017" y="5568"/>
                  </a:lnTo>
                  <a:cubicBezTo>
                    <a:pt x="893" y="5568"/>
                    <a:pt x="1" y="6460"/>
                    <a:pt x="1" y="7584"/>
                  </a:cubicBezTo>
                  <a:lnTo>
                    <a:pt x="1" y="7798"/>
                  </a:lnTo>
                  <a:lnTo>
                    <a:pt x="21412" y="7798"/>
                  </a:lnTo>
                  <a:lnTo>
                    <a:pt x="21412" y="7584"/>
                  </a:lnTo>
                  <a:cubicBezTo>
                    <a:pt x="21412" y="6460"/>
                    <a:pt x="20520" y="5568"/>
                    <a:pt x="19413" y="5568"/>
                  </a:cubicBezTo>
                  <a:lnTo>
                    <a:pt x="18967" y="5568"/>
                  </a:lnTo>
                  <a:cubicBezTo>
                    <a:pt x="18735" y="4015"/>
                    <a:pt x="17397" y="2891"/>
                    <a:pt x="15845" y="2891"/>
                  </a:cubicBezTo>
                  <a:cubicBezTo>
                    <a:pt x="15399" y="2891"/>
                    <a:pt x="14721" y="2891"/>
                    <a:pt x="14275" y="3337"/>
                  </a:cubicBezTo>
                  <a:cubicBezTo>
                    <a:pt x="14061" y="1339"/>
                    <a:pt x="12276" y="1"/>
                    <a:pt x="10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3"/>
            <p:cNvSpPr/>
            <p:nvPr/>
          </p:nvSpPr>
          <p:spPr>
            <a:xfrm>
              <a:off x="5127025" y="1513400"/>
              <a:ext cx="339950" cy="122675"/>
            </a:xfrm>
            <a:custGeom>
              <a:avLst/>
              <a:gdLst/>
              <a:ahLst/>
              <a:cxnLst/>
              <a:rect l="l" t="t" r="r" b="b"/>
              <a:pathLst>
                <a:path w="13598" h="4907" extrusionOk="0">
                  <a:moveTo>
                    <a:pt x="6692" y="0"/>
                  </a:moveTo>
                  <a:cubicBezTo>
                    <a:pt x="5354" y="0"/>
                    <a:pt x="4462" y="892"/>
                    <a:pt x="4230" y="2016"/>
                  </a:cubicBezTo>
                  <a:cubicBezTo>
                    <a:pt x="4016" y="2016"/>
                    <a:pt x="3784" y="1784"/>
                    <a:pt x="3338" y="1784"/>
                  </a:cubicBezTo>
                  <a:cubicBezTo>
                    <a:pt x="2445" y="1784"/>
                    <a:pt x="1785" y="2462"/>
                    <a:pt x="1553" y="3355"/>
                  </a:cubicBezTo>
                  <a:lnTo>
                    <a:pt x="1339" y="3355"/>
                  </a:lnTo>
                  <a:cubicBezTo>
                    <a:pt x="661" y="3355"/>
                    <a:pt x="1" y="4015"/>
                    <a:pt x="1" y="4693"/>
                  </a:cubicBezTo>
                  <a:lnTo>
                    <a:pt x="1" y="4907"/>
                  </a:lnTo>
                  <a:lnTo>
                    <a:pt x="13597" y="4907"/>
                  </a:lnTo>
                  <a:lnTo>
                    <a:pt x="13597" y="4693"/>
                  </a:lnTo>
                  <a:cubicBezTo>
                    <a:pt x="13597" y="4015"/>
                    <a:pt x="13151" y="3355"/>
                    <a:pt x="12491" y="3355"/>
                  </a:cubicBezTo>
                  <a:cubicBezTo>
                    <a:pt x="12259" y="3355"/>
                    <a:pt x="12259" y="3355"/>
                    <a:pt x="12045" y="3569"/>
                  </a:cubicBezTo>
                  <a:cubicBezTo>
                    <a:pt x="12045" y="2462"/>
                    <a:pt x="11153" y="1784"/>
                    <a:pt x="10260" y="1784"/>
                  </a:cubicBezTo>
                  <a:cubicBezTo>
                    <a:pt x="9814" y="1784"/>
                    <a:pt x="9582" y="1784"/>
                    <a:pt x="9136" y="2016"/>
                  </a:cubicBezTo>
                  <a:cubicBezTo>
                    <a:pt x="8922" y="892"/>
                    <a:pt x="8030" y="0"/>
                    <a:pt x="6692" y="0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2" name="Google Shape;612;p41"/>
          <p:cNvGrpSpPr/>
          <p:nvPr/>
        </p:nvGrpSpPr>
        <p:grpSpPr>
          <a:xfrm>
            <a:off x="1887608" y="1329902"/>
            <a:ext cx="1590150" cy="1355280"/>
            <a:chOff x="1943100" y="1524000"/>
            <a:chExt cx="1590150" cy="1355280"/>
          </a:xfrm>
        </p:grpSpPr>
        <p:grpSp>
          <p:nvGrpSpPr>
            <p:cNvPr id="613" name="Google Shape;613;p41"/>
            <p:cNvGrpSpPr/>
            <p:nvPr/>
          </p:nvGrpSpPr>
          <p:grpSpPr>
            <a:xfrm>
              <a:off x="1948560" y="1524000"/>
              <a:ext cx="1360681" cy="1355280"/>
              <a:chOff x="2092621" y="1802606"/>
              <a:chExt cx="1360681" cy="1355280"/>
            </a:xfrm>
          </p:grpSpPr>
          <p:sp>
            <p:nvSpPr>
              <p:cNvPr id="614" name="Google Shape;614;p41"/>
              <p:cNvSpPr/>
              <p:nvPr/>
            </p:nvSpPr>
            <p:spPr>
              <a:xfrm>
                <a:off x="2092621" y="1802606"/>
                <a:ext cx="1360681" cy="1355280"/>
              </a:xfrm>
              <a:custGeom>
                <a:avLst/>
                <a:gdLst/>
                <a:ahLst/>
                <a:cxnLst/>
                <a:rect l="l" t="t" r="r" b="b"/>
                <a:pathLst>
                  <a:path w="68273" h="68002" extrusionOk="0">
                    <a:moveTo>
                      <a:pt x="34148" y="0"/>
                    </a:moveTo>
                    <a:cubicBezTo>
                      <a:pt x="15235" y="0"/>
                      <a:pt x="1" y="15234"/>
                      <a:pt x="1" y="34147"/>
                    </a:cubicBezTo>
                    <a:cubicBezTo>
                      <a:pt x="1" y="52767"/>
                      <a:pt x="15235" y="68001"/>
                      <a:pt x="34148" y="68001"/>
                    </a:cubicBezTo>
                    <a:cubicBezTo>
                      <a:pt x="53039" y="68001"/>
                      <a:pt x="68273" y="52767"/>
                      <a:pt x="68273" y="34147"/>
                    </a:cubicBezTo>
                    <a:cubicBezTo>
                      <a:pt x="68273" y="15234"/>
                      <a:pt x="53039" y="0"/>
                      <a:pt x="34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1"/>
              <p:cNvSpPr/>
              <p:nvPr/>
            </p:nvSpPr>
            <p:spPr>
              <a:xfrm>
                <a:off x="2216327" y="2921716"/>
                <a:ext cx="1096648" cy="236171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118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8464"/>
                    </a:lnTo>
                    <a:cubicBezTo>
                      <a:pt x="0" y="10427"/>
                      <a:pt x="1422" y="11849"/>
                      <a:pt x="3386" y="11849"/>
                    </a:cubicBezTo>
                    <a:lnTo>
                      <a:pt x="51639" y="11849"/>
                    </a:lnTo>
                    <a:cubicBezTo>
                      <a:pt x="53602" y="11849"/>
                      <a:pt x="55024" y="10427"/>
                      <a:pt x="55024" y="8464"/>
                    </a:cubicBez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1"/>
              <p:cNvSpPr/>
              <p:nvPr/>
            </p:nvSpPr>
            <p:spPr>
              <a:xfrm>
                <a:off x="2452477" y="2634744"/>
                <a:ext cx="45002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5235" extrusionOk="0">
                    <a:moveTo>
                      <a:pt x="0" y="0"/>
                    </a:moveTo>
                    <a:lnTo>
                      <a:pt x="0" y="15234"/>
                    </a:lnTo>
                    <a:lnTo>
                      <a:pt x="2257" y="15234"/>
                    </a:lnTo>
                    <a:lnTo>
                      <a:pt x="225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1"/>
              <p:cNvSpPr/>
              <p:nvPr/>
            </p:nvSpPr>
            <p:spPr>
              <a:xfrm>
                <a:off x="2357112" y="2561860"/>
                <a:ext cx="230311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56" h="5716" extrusionOk="0">
                    <a:moveTo>
                      <a:pt x="2257" y="1"/>
                    </a:moveTo>
                    <a:cubicBezTo>
                      <a:pt x="2257" y="1"/>
                      <a:pt x="1400" y="1694"/>
                      <a:pt x="0" y="3657"/>
                    </a:cubicBezTo>
                    <a:cubicBezTo>
                      <a:pt x="205" y="3700"/>
                      <a:pt x="403" y="3718"/>
                      <a:pt x="594" y="3718"/>
                    </a:cubicBezTo>
                    <a:cubicBezTo>
                      <a:pt x="1705" y="3718"/>
                      <a:pt x="2528" y="3093"/>
                      <a:pt x="2528" y="3093"/>
                    </a:cubicBezTo>
                    <a:lnTo>
                      <a:pt x="2528" y="3093"/>
                    </a:lnTo>
                    <a:cubicBezTo>
                      <a:pt x="2528" y="3093"/>
                      <a:pt x="2257" y="4786"/>
                      <a:pt x="3950" y="5643"/>
                    </a:cubicBezTo>
                    <a:cubicBezTo>
                      <a:pt x="4105" y="5694"/>
                      <a:pt x="4250" y="5715"/>
                      <a:pt x="4388" y="5715"/>
                    </a:cubicBezTo>
                    <a:cubicBezTo>
                      <a:pt x="4994" y="5715"/>
                      <a:pt x="5454" y="5300"/>
                      <a:pt x="5914" y="5079"/>
                    </a:cubicBezTo>
                    <a:cubicBezTo>
                      <a:pt x="6153" y="5300"/>
                      <a:pt x="6751" y="5715"/>
                      <a:pt x="7270" y="5715"/>
                    </a:cubicBezTo>
                    <a:cubicBezTo>
                      <a:pt x="7388" y="5715"/>
                      <a:pt x="7502" y="5694"/>
                      <a:pt x="7606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49" y="3718"/>
                      <a:pt x="11049" y="3718"/>
                    </a:cubicBezTo>
                    <a:cubicBezTo>
                      <a:pt x="11220" y="3718"/>
                      <a:pt x="11391" y="3700"/>
                      <a:pt x="11556" y="3657"/>
                    </a:cubicBezTo>
                    <a:cubicBezTo>
                      <a:pt x="10427" y="1694"/>
                      <a:pt x="9592" y="1"/>
                      <a:pt x="9592" y="1"/>
                    </a:cubicBezTo>
                    <a:lnTo>
                      <a:pt x="5914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1"/>
              <p:cNvSpPr/>
              <p:nvPr/>
            </p:nvSpPr>
            <p:spPr>
              <a:xfrm>
                <a:off x="2283790" y="2623483"/>
                <a:ext cx="38235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185" h="8947" extrusionOk="0">
                    <a:moveTo>
                      <a:pt x="6207" y="1"/>
                    </a:moveTo>
                    <a:cubicBezTo>
                      <a:pt x="6207" y="1"/>
                      <a:pt x="5384" y="626"/>
                      <a:pt x="4273" y="626"/>
                    </a:cubicBezTo>
                    <a:cubicBezTo>
                      <a:pt x="4082" y="626"/>
                      <a:pt x="3884" y="608"/>
                      <a:pt x="3679" y="565"/>
                    </a:cubicBezTo>
                    <a:cubicBezTo>
                      <a:pt x="2551" y="2551"/>
                      <a:pt x="1129" y="4808"/>
                      <a:pt x="1" y="6208"/>
                    </a:cubicBezTo>
                    <a:cubicBezTo>
                      <a:pt x="390" y="6720"/>
                      <a:pt x="953" y="6884"/>
                      <a:pt x="1476" y="6884"/>
                    </a:cubicBezTo>
                    <a:cubicBezTo>
                      <a:pt x="2103" y="6884"/>
                      <a:pt x="2674" y="6649"/>
                      <a:pt x="2822" y="6501"/>
                    </a:cubicBezTo>
                    <a:cubicBezTo>
                      <a:pt x="3020" y="7448"/>
                      <a:pt x="4117" y="8270"/>
                      <a:pt x="5156" y="8270"/>
                    </a:cubicBezTo>
                    <a:cubicBezTo>
                      <a:pt x="5652" y="8270"/>
                      <a:pt x="6136" y="8082"/>
                      <a:pt x="6501" y="7629"/>
                    </a:cubicBezTo>
                    <a:cubicBezTo>
                      <a:pt x="6670" y="8504"/>
                      <a:pt x="7508" y="8946"/>
                      <a:pt x="8317" y="8946"/>
                    </a:cubicBezTo>
                    <a:cubicBezTo>
                      <a:pt x="8804" y="8946"/>
                      <a:pt x="9279" y="8786"/>
                      <a:pt x="9593" y="8464"/>
                    </a:cubicBezTo>
                    <a:cubicBezTo>
                      <a:pt x="9914" y="8786"/>
                      <a:pt x="10354" y="8946"/>
                      <a:pt x="10807" y="8946"/>
                    </a:cubicBezTo>
                    <a:cubicBezTo>
                      <a:pt x="11562" y="8946"/>
                      <a:pt x="12355" y="8504"/>
                      <a:pt x="12707" y="7629"/>
                    </a:cubicBezTo>
                    <a:cubicBezTo>
                      <a:pt x="13072" y="8082"/>
                      <a:pt x="13555" y="8270"/>
                      <a:pt x="14042" y="8270"/>
                    </a:cubicBezTo>
                    <a:cubicBezTo>
                      <a:pt x="15060" y="8270"/>
                      <a:pt x="16093" y="7448"/>
                      <a:pt x="16093" y="6501"/>
                    </a:cubicBezTo>
                    <a:cubicBezTo>
                      <a:pt x="16400" y="6649"/>
                      <a:pt x="16957" y="6884"/>
                      <a:pt x="17582" y="6884"/>
                    </a:cubicBezTo>
                    <a:cubicBezTo>
                      <a:pt x="18103" y="6884"/>
                      <a:pt x="18672" y="6720"/>
                      <a:pt x="19185" y="6208"/>
                    </a:cubicBezTo>
                    <a:cubicBezTo>
                      <a:pt x="18056" y="4808"/>
                      <a:pt x="16657" y="2551"/>
                      <a:pt x="15235" y="565"/>
                    </a:cubicBezTo>
                    <a:cubicBezTo>
                      <a:pt x="15070" y="608"/>
                      <a:pt x="14899" y="626"/>
                      <a:pt x="14728" y="626"/>
                    </a:cubicBezTo>
                    <a:cubicBezTo>
                      <a:pt x="13728" y="626"/>
                      <a:pt x="12707" y="1"/>
                      <a:pt x="12707" y="1"/>
                    </a:cubicBezTo>
                    <a:lnTo>
                      <a:pt x="12707" y="1"/>
                    </a:lnTo>
                    <a:cubicBezTo>
                      <a:pt x="12707" y="1"/>
                      <a:pt x="13271" y="1694"/>
                      <a:pt x="11285" y="2551"/>
                    </a:cubicBezTo>
                    <a:cubicBezTo>
                      <a:pt x="11181" y="2602"/>
                      <a:pt x="11067" y="2623"/>
                      <a:pt x="10949" y="2623"/>
                    </a:cubicBezTo>
                    <a:cubicBezTo>
                      <a:pt x="10430" y="2623"/>
                      <a:pt x="9832" y="2208"/>
                      <a:pt x="9593" y="1987"/>
                    </a:cubicBezTo>
                    <a:cubicBezTo>
                      <a:pt x="9133" y="2208"/>
                      <a:pt x="8673" y="2623"/>
                      <a:pt x="8067" y="2623"/>
                    </a:cubicBezTo>
                    <a:cubicBezTo>
                      <a:pt x="7929" y="2623"/>
                      <a:pt x="7784" y="2602"/>
                      <a:pt x="7629" y="2551"/>
                    </a:cubicBezTo>
                    <a:cubicBezTo>
                      <a:pt x="5936" y="1694"/>
                      <a:pt x="6207" y="1"/>
                      <a:pt x="62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1"/>
              <p:cNvSpPr/>
              <p:nvPr/>
            </p:nvSpPr>
            <p:spPr>
              <a:xfrm>
                <a:off x="2340012" y="2404432"/>
                <a:ext cx="26991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3" h="12520" extrusionOk="0">
                    <a:moveTo>
                      <a:pt x="6772" y="1"/>
                    </a:moveTo>
                    <a:cubicBezTo>
                      <a:pt x="5372" y="2822"/>
                      <a:pt x="2258" y="7900"/>
                      <a:pt x="1" y="9864"/>
                    </a:cubicBezTo>
                    <a:cubicBezTo>
                      <a:pt x="527" y="10598"/>
                      <a:pt x="1166" y="10829"/>
                      <a:pt x="1764" y="10829"/>
                    </a:cubicBezTo>
                    <a:cubicBezTo>
                      <a:pt x="2783" y="10829"/>
                      <a:pt x="3679" y="10157"/>
                      <a:pt x="3680" y="10157"/>
                    </a:cubicBezTo>
                    <a:lnTo>
                      <a:pt x="3680" y="10157"/>
                    </a:lnTo>
                    <a:cubicBezTo>
                      <a:pt x="3680" y="10157"/>
                      <a:pt x="3115" y="11850"/>
                      <a:pt x="5079" y="12414"/>
                    </a:cubicBezTo>
                    <a:cubicBezTo>
                      <a:pt x="5229" y="12486"/>
                      <a:pt x="5379" y="12520"/>
                      <a:pt x="5530" y="12520"/>
                    </a:cubicBezTo>
                    <a:cubicBezTo>
                      <a:pt x="5944" y="12520"/>
                      <a:pt x="6358" y="12264"/>
                      <a:pt x="6772" y="11850"/>
                    </a:cubicBezTo>
                    <a:cubicBezTo>
                      <a:pt x="6987" y="12264"/>
                      <a:pt x="7494" y="12520"/>
                      <a:pt x="7971" y="12520"/>
                    </a:cubicBezTo>
                    <a:cubicBezTo>
                      <a:pt x="8145" y="12520"/>
                      <a:pt x="8314" y="12486"/>
                      <a:pt x="8464" y="12414"/>
                    </a:cubicBezTo>
                    <a:cubicBezTo>
                      <a:pt x="10157" y="11850"/>
                      <a:pt x="9886" y="10157"/>
                      <a:pt x="9886" y="10157"/>
                    </a:cubicBezTo>
                    <a:lnTo>
                      <a:pt x="9886" y="10157"/>
                    </a:lnTo>
                    <a:cubicBezTo>
                      <a:pt x="9886" y="10157"/>
                      <a:pt x="10783" y="10829"/>
                      <a:pt x="11796" y="10829"/>
                    </a:cubicBezTo>
                    <a:cubicBezTo>
                      <a:pt x="12390" y="10829"/>
                      <a:pt x="13025" y="10598"/>
                      <a:pt x="13542" y="9864"/>
                    </a:cubicBezTo>
                    <a:cubicBezTo>
                      <a:pt x="11285" y="7900"/>
                      <a:pt x="8193" y="2822"/>
                      <a:pt x="67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41"/>
              <p:cNvSpPr/>
              <p:nvPr/>
            </p:nvSpPr>
            <p:spPr>
              <a:xfrm>
                <a:off x="3025963" y="2634744"/>
                <a:ext cx="50861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15235" extrusionOk="0">
                    <a:moveTo>
                      <a:pt x="1" y="0"/>
                    </a:moveTo>
                    <a:lnTo>
                      <a:pt x="1" y="15234"/>
                    </a:lnTo>
                    <a:lnTo>
                      <a:pt x="2551" y="15234"/>
                    </a:lnTo>
                    <a:lnTo>
                      <a:pt x="255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41"/>
              <p:cNvSpPr/>
              <p:nvPr/>
            </p:nvSpPr>
            <p:spPr>
              <a:xfrm>
                <a:off x="2936019" y="2561860"/>
                <a:ext cx="230769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79" h="5716" extrusionOk="0">
                    <a:moveTo>
                      <a:pt x="2257" y="1"/>
                    </a:moveTo>
                    <a:cubicBezTo>
                      <a:pt x="2257" y="1"/>
                      <a:pt x="1129" y="1694"/>
                      <a:pt x="0" y="3657"/>
                    </a:cubicBezTo>
                    <a:cubicBezTo>
                      <a:pt x="165" y="3700"/>
                      <a:pt x="336" y="3718"/>
                      <a:pt x="508" y="3718"/>
                    </a:cubicBezTo>
                    <a:cubicBezTo>
                      <a:pt x="1514" y="3718"/>
                      <a:pt x="2550" y="3093"/>
                      <a:pt x="2550" y="3093"/>
                    </a:cubicBezTo>
                    <a:lnTo>
                      <a:pt x="2550" y="3093"/>
                    </a:lnTo>
                    <a:cubicBezTo>
                      <a:pt x="2550" y="3093"/>
                      <a:pt x="2257" y="4786"/>
                      <a:pt x="3950" y="5643"/>
                    </a:cubicBezTo>
                    <a:cubicBezTo>
                      <a:pt x="4109" y="5694"/>
                      <a:pt x="4258" y="5715"/>
                      <a:pt x="4398" y="5715"/>
                    </a:cubicBezTo>
                    <a:cubicBezTo>
                      <a:pt x="5017" y="5715"/>
                      <a:pt x="5476" y="5300"/>
                      <a:pt x="5936" y="5079"/>
                    </a:cubicBezTo>
                    <a:cubicBezTo>
                      <a:pt x="6156" y="5300"/>
                      <a:pt x="6766" y="5715"/>
                      <a:pt x="7290" y="5715"/>
                    </a:cubicBezTo>
                    <a:cubicBezTo>
                      <a:pt x="7409" y="5715"/>
                      <a:pt x="7524" y="5694"/>
                      <a:pt x="7629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65" y="3718"/>
                      <a:pt x="11070" y="3718"/>
                    </a:cubicBezTo>
                    <a:cubicBezTo>
                      <a:pt x="11242" y="3718"/>
                      <a:pt x="11413" y="3700"/>
                      <a:pt x="11578" y="3657"/>
                    </a:cubicBezTo>
                    <a:cubicBezTo>
                      <a:pt x="10450" y="1694"/>
                      <a:pt x="9592" y="1"/>
                      <a:pt x="9592" y="1"/>
                    </a:cubicBezTo>
                    <a:lnTo>
                      <a:pt x="5936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1"/>
              <p:cNvSpPr/>
              <p:nvPr/>
            </p:nvSpPr>
            <p:spPr>
              <a:xfrm>
                <a:off x="2857295" y="2623483"/>
                <a:ext cx="38819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478" h="8947" extrusionOk="0">
                    <a:moveTo>
                      <a:pt x="6500" y="1"/>
                    </a:moveTo>
                    <a:cubicBezTo>
                      <a:pt x="6500" y="1"/>
                      <a:pt x="5464" y="626"/>
                      <a:pt x="4458" y="626"/>
                    </a:cubicBezTo>
                    <a:cubicBezTo>
                      <a:pt x="4286" y="626"/>
                      <a:pt x="4115" y="608"/>
                      <a:pt x="3950" y="565"/>
                    </a:cubicBezTo>
                    <a:cubicBezTo>
                      <a:pt x="2822" y="2551"/>
                      <a:pt x="1422" y="4808"/>
                      <a:pt x="0" y="6208"/>
                    </a:cubicBezTo>
                    <a:cubicBezTo>
                      <a:pt x="513" y="6720"/>
                      <a:pt x="1143" y="6884"/>
                      <a:pt x="1705" y="6884"/>
                    </a:cubicBezTo>
                    <a:cubicBezTo>
                      <a:pt x="2379" y="6884"/>
                      <a:pt x="2955" y="6649"/>
                      <a:pt x="3115" y="6501"/>
                    </a:cubicBezTo>
                    <a:cubicBezTo>
                      <a:pt x="3298" y="7448"/>
                      <a:pt x="4266" y="8270"/>
                      <a:pt x="5307" y="8270"/>
                    </a:cubicBezTo>
                    <a:cubicBezTo>
                      <a:pt x="5804" y="8270"/>
                      <a:pt x="6319" y="8082"/>
                      <a:pt x="6771" y="7629"/>
                    </a:cubicBezTo>
                    <a:cubicBezTo>
                      <a:pt x="6955" y="8504"/>
                      <a:pt x="7790" y="8946"/>
                      <a:pt x="8600" y="8946"/>
                    </a:cubicBezTo>
                    <a:cubicBezTo>
                      <a:pt x="9086" y="8946"/>
                      <a:pt x="9564" y="8786"/>
                      <a:pt x="9886" y="8464"/>
                    </a:cubicBezTo>
                    <a:cubicBezTo>
                      <a:pt x="10098" y="8786"/>
                      <a:pt x="10506" y="8946"/>
                      <a:pt x="10964" y="8946"/>
                    </a:cubicBezTo>
                    <a:cubicBezTo>
                      <a:pt x="11727" y="8946"/>
                      <a:pt x="12625" y="8504"/>
                      <a:pt x="12978" y="7629"/>
                    </a:cubicBezTo>
                    <a:cubicBezTo>
                      <a:pt x="13343" y="8082"/>
                      <a:pt x="13826" y="8270"/>
                      <a:pt x="14313" y="8270"/>
                    </a:cubicBezTo>
                    <a:cubicBezTo>
                      <a:pt x="15330" y="8270"/>
                      <a:pt x="16363" y="7448"/>
                      <a:pt x="16363" y="6501"/>
                    </a:cubicBezTo>
                    <a:cubicBezTo>
                      <a:pt x="16671" y="6649"/>
                      <a:pt x="17234" y="6884"/>
                      <a:pt x="17865" y="6884"/>
                    </a:cubicBezTo>
                    <a:cubicBezTo>
                      <a:pt x="18391" y="6884"/>
                      <a:pt x="18965" y="6720"/>
                      <a:pt x="19478" y="6208"/>
                    </a:cubicBezTo>
                    <a:cubicBezTo>
                      <a:pt x="18349" y="4808"/>
                      <a:pt x="16657" y="2551"/>
                      <a:pt x="15528" y="565"/>
                    </a:cubicBezTo>
                    <a:cubicBezTo>
                      <a:pt x="15363" y="608"/>
                      <a:pt x="15192" y="626"/>
                      <a:pt x="15020" y="626"/>
                    </a:cubicBezTo>
                    <a:cubicBezTo>
                      <a:pt x="14015" y="626"/>
                      <a:pt x="12978" y="1"/>
                      <a:pt x="12978" y="1"/>
                    </a:cubicBezTo>
                    <a:lnTo>
                      <a:pt x="12978" y="1"/>
                    </a:lnTo>
                    <a:cubicBezTo>
                      <a:pt x="12978" y="1"/>
                      <a:pt x="13542" y="1694"/>
                      <a:pt x="11579" y="2551"/>
                    </a:cubicBezTo>
                    <a:cubicBezTo>
                      <a:pt x="11474" y="2602"/>
                      <a:pt x="11359" y="2623"/>
                      <a:pt x="11240" y="2623"/>
                    </a:cubicBezTo>
                    <a:cubicBezTo>
                      <a:pt x="10716" y="2623"/>
                      <a:pt x="10106" y="2208"/>
                      <a:pt x="9886" y="1987"/>
                    </a:cubicBezTo>
                    <a:cubicBezTo>
                      <a:pt x="9426" y="2208"/>
                      <a:pt x="8967" y="2623"/>
                      <a:pt x="8348" y="2623"/>
                    </a:cubicBezTo>
                    <a:cubicBezTo>
                      <a:pt x="8208" y="2623"/>
                      <a:pt x="8059" y="2602"/>
                      <a:pt x="7900" y="2551"/>
                    </a:cubicBezTo>
                    <a:cubicBezTo>
                      <a:pt x="6207" y="1694"/>
                      <a:pt x="6500" y="1"/>
                      <a:pt x="650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1"/>
              <p:cNvSpPr/>
              <p:nvPr/>
            </p:nvSpPr>
            <p:spPr>
              <a:xfrm>
                <a:off x="2919377" y="2404432"/>
                <a:ext cx="26989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2" h="12520" extrusionOk="0">
                    <a:moveTo>
                      <a:pt x="6771" y="1"/>
                    </a:moveTo>
                    <a:cubicBezTo>
                      <a:pt x="5349" y="2822"/>
                      <a:pt x="2257" y="7900"/>
                      <a:pt x="0" y="9864"/>
                    </a:cubicBezTo>
                    <a:cubicBezTo>
                      <a:pt x="417" y="10598"/>
                      <a:pt x="1026" y="10829"/>
                      <a:pt x="1627" y="10829"/>
                    </a:cubicBezTo>
                    <a:cubicBezTo>
                      <a:pt x="2652" y="10829"/>
                      <a:pt x="3656" y="10157"/>
                      <a:pt x="3656" y="10157"/>
                    </a:cubicBezTo>
                    <a:lnTo>
                      <a:pt x="3656" y="10157"/>
                    </a:lnTo>
                    <a:cubicBezTo>
                      <a:pt x="3656" y="10157"/>
                      <a:pt x="3092" y="11850"/>
                      <a:pt x="5078" y="12414"/>
                    </a:cubicBezTo>
                    <a:cubicBezTo>
                      <a:pt x="5228" y="12486"/>
                      <a:pt x="5379" y="12520"/>
                      <a:pt x="5529" y="12520"/>
                    </a:cubicBezTo>
                    <a:cubicBezTo>
                      <a:pt x="5943" y="12520"/>
                      <a:pt x="6357" y="12264"/>
                      <a:pt x="6771" y="11850"/>
                    </a:cubicBezTo>
                    <a:cubicBezTo>
                      <a:pt x="6970" y="12264"/>
                      <a:pt x="7484" y="12520"/>
                      <a:pt x="7967" y="12520"/>
                    </a:cubicBezTo>
                    <a:cubicBezTo>
                      <a:pt x="8142" y="12520"/>
                      <a:pt x="8313" y="12486"/>
                      <a:pt x="8464" y="12414"/>
                    </a:cubicBezTo>
                    <a:cubicBezTo>
                      <a:pt x="10156" y="11850"/>
                      <a:pt x="9863" y="10157"/>
                      <a:pt x="9863" y="10157"/>
                    </a:cubicBezTo>
                    <a:lnTo>
                      <a:pt x="9863" y="10157"/>
                    </a:lnTo>
                    <a:cubicBezTo>
                      <a:pt x="9863" y="10157"/>
                      <a:pt x="10759" y="10829"/>
                      <a:pt x="11778" y="10829"/>
                    </a:cubicBezTo>
                    <a:cubicBezTo>
                      <a:pt x="12376" y="10829"/>
                      <a:pt x="13016" y="10598"/>
                      <a:pt x="13542" y="9864"/>
                    </a:cubicBezTo>
                    <a:cubicBezTo>
                      <a:pt x="11285" y="7900"/>
                      <a:pt x="8170" y="2822"/>
                      <a:pt x="67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41"/>
              <p:cNvSpPr/>
              <p:nvPr/>
            </p:nvSpPr>
            <p:spPr>
              <a:xfrm>
                <a:off x="2733590" y="2516897"/>
                <a:ext cx="62102" cy="416079"/>
              </a:xfrm>
              <a:custGeom>
                <a:avLst/>
                <a:gdLst/>
                <a:ahLst/>
                <a:cxnLst/>
                <a:rect l="l" t="t" r="r" b="b"/>
                <a:pathLst>
                  <a:path w="3116" h="20877" extrusionOk="0">
                    <a:moveTo>
                      <a:pt x="1" y="0"/>
                    </a:moveTo>
                    <a:lnTo>
                      <a:pt x="1" y="20877"/>
                    </a:lnTo>
                    <a:lnTo>
                      <a:pt x="3115" y="20877"/>
                    </a:lnTo>
                    <a:lnTo>
                      <a:pt x="311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41"/>
              <p:cNvSpPr/>
              <p:nvPr/>
            </p:nvSpPr>
            <p:spPr>
              <a:xfrm>
                <a:off x="2604503" y="2421074"/>
                <a:ext cx="320275" cy="153461"/>
              </a:xfrm>
              <a:custGeom>
                <a:avLst/>
                <a:gdLst/>
                <a:ahLst/>
                <a:cxnLst/>
                <a:rect l="l" t="t" r="r" b="b"/>
                <a:pathLst>
                  <a:path w="16070" h="7700" extrusionOk="0">
                    <a:moveTo>
                      <a:pt x="2822" y="1"/>
                    </a:moveTo>
                    <a:cubicBezTo>
                      <a:pt x="2822" y="1"/>
                      <a:pt x="1693" y="2258"/>
                      <a:pt x="1" y="5079"/>
                    </a:cubicBezTo>
                    <a:cubicBezTo>
                      <a:pt x="159" y="5106"/>
                      <a:pt x="320" y="5119"/>
                      <a:pt x="481" y="5119"/>
                    </a:cubicBezTo>
                    <a:cubicBezTo>
                      <a:pt x="2043" y="5119"/>
                      <a:pt x="3657" y="3951"/>
                      <a:pt x="3657" y="3950"/>
                    </a:cubicBezTo>
                    <a:lnTo>
                      <a:pt x="3657" y="3950"/>
                    </a:lnTo>
                    <a:cubicBezTo>
                      <a:pt x="3657" y="3951"/>
                      <a:pt x="3093" y="6501"/>
                      <a:pt x="5643" y="7629"/>
                    </a:cubicBezTo>
                    <a:cubicBezTo>
                      <a:pt x="5791" y="7677"/>
                      <a:pt x="5941" y="7699"/>
                      <a:pt x="6089" y="7699"/>
                    </a:cubicBezTo>
                    <a:cubicBezTo>
                      <a:pt x="6774" y="7699"/>
                      <a:pt x="7436" y="7235"/>
                      <a:pt x="7900" y="6772"/>
                    </a:cubicBezTo>
                    <a:cubicBezTo>
                      <a:pt x="8586" y="7235"/>
                      <a:pt x="9288" y="7699"/>
                      <a:pt x="9980" y="7699"/>
                    </a:cubicBezTo>
                    <a:cubicBezTo>
                      <a:pt x="10130" y="7699"/>
                      <a:pt x="10279" y="7677"/>
                      <a:pt x="10428" y="7629"/>
                    </a:cubicBezTo>
                    <a:cubicBezTo>
                      <a:pt x="12978" y="6501"/>
                      <a:pt x="12414" y="3951"/>
                      <a:pt x="12414" y="3950"/>
                    </a:cubicBezTo>
                    <a:lnTo>
                      <a:pt x="12414" y="3950"/>
                    </a:lnTo>
                    <a:cubicBezTo>
                      <a:pt x="12414" y="3951"/>
                      <a:pt x="14027" y="5119"/>
                      <a:pt x="15590" y="5119"/>
                    </a:cubicBezTo>
                    <a:cubicBezTo>
                      <a:pt x="15751" y="5119"/>
                      <a:pt x="15912" y="5106"/>
                      <a:pt x="16070" y="5079"/>
                    </a:cubicBezTo>
                    <a:cubicBezTo>
                      <a:pt x="14377" y="2258"/>
                      <a:pt x="13249" y="1"/>
                      <a:pt x="13249" y="1"/>
                    </a:cubicBezTo>
                    <a:lnTo>
                      <a:pt x="7900" y="858"/>
                    </a:lnTo>
                    <a:lnTo>
                      <a:pt x="2822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41"/>
              <p:cNvSpPr/>
              <p:nvPr/>
            </p:nvSpPr>
            <p:spPr>
              <a:xfrm>
                <a:off x="2497459" y="2499798"/>
                <a:ext cx="528524" cy="249384"/>
              </a:xfrm>
              <a:custGeom>
                <a:avLst/>
                <a:gdLst/>
                <a:ahLst/>
                <a:cxnLst/>
                <a:rect l="l" t="t" r="r" b="b"/>
                <a:pathLst>
                  <a:path w="26519" h="12513" extrusionOk="0">
                    <a:moveTo>
                      <a:pt x="9028" y="0"/>
                    </a:moveTo>
                    <a:lnTo>
                      <a:pt x="9028" y="0"/>
                    </a:lnTo>
                    <a:cubicBezTo>
                      <a:pt x="9028" y="1"/>
                      <a:pt x="7414" y="1169"/>
                      <a:pt x="5852" y="1169"/>
                    </a:cubicBezTo>
                    <a:cubicBezTo>
                      <a:pt x="5691" y="1169"/>
                      <a:pt x="5530" y="1156"/>
                      <a:pt x="5372" y="1129"/>
                    </a:cubicBezTo>
                    <a:cubicBezTo>
                      <a:pt x="3679" y="3679"/>
                      <a:pt x="1693" y="6771"/>
                      <a:pt x="0" y="8757"/>
                    </a:cubicBezTo>
                    <a:cubicBezTo>
                      <a:pt x="625" y="9501"/>
                      <a:pt x="1412" y="9753"/>
                      <a:pt x="2145" y="9753"/>
                    </a:cubicBezTo>
                    <a:cubicBezTo>
                      <a:pt x="3079" y="9753"/>
                      <a:pt x="3927" y="9344"/>
                      <a:pt x="4243" y="9028"/>
                    </a:cubicBezTo>
                    <a:cubicBezTo>
                      <a:pt x="4428" y="10387"/>
                      <a:pt x="5807" y="11608"/>
                      <a:pt x="7202" y="11608"/>
                    </a:cubicBezTo>
                    <a:cubicBezTo>
                      <a:pt x="7846" y="11608"/>
                      <a:pt x="8493" y="11348"/>
                      <a:pt x="9028" y="10721"/>
                    </a:cubicBezTo>
                    <a:cubicBezTo>
                      <a:pt x="9554" y="11940"/>
                      <a:pt x="10709" y="12512"/>
                      <a:pt x="11721" y="12512"/>
                    </a:cubicBezTo>
                    <a:cubicBezTo>
                      <a:pt x="12359" y="12512"/>
                      <a:pt x="12939" y="12285"/>
                      <a:pt x="13271" y="11849"/>
                    </a:cubicBezTo>
                    <a:cubicBezTo>
                      <a:pt x="13707" y="12285"/>
                      <a:pt x="14352" y="12512"/>
                      <a:pt x="15012" y="12512"/>
                    </a:cubicBezTo>
                    <a:cubicBezTo>
                      <a:pt x="16059" y="12512"/>
                      <a:pt x="17145" y="11940"/>
                      <a:pt x="17491" y="10721"/>
                    </a:cubicBezTo>
                    <a:cubicBezTo>
                      <a:pt x="18026" y="11348"/>
                      <a:pt x="18702" y="11608"/>
                      <a:pt x="19386" y="11608"/>
                    </a:cubicBezTo>
                    <a:cubicBezTo>
                      <a:pt x="20868" y="11608"/>
                      <a:pt x="22384" y="10387"/>
                      <a:pt x="22569" y="9028"/>
                    </a:cubicBezTo>
                    <a:cubicBezTo>
                      <a:pt x="22886" y="9344"/>
                      <a:pt x="23648" y="9753"/>
                      <a:pt x="24504" y="9753"/>
                    </a:cubicBezTo>
                    <a:cubicBezTo>
                      <a:pt x="25175" y="9753"/>
                      <a:pt x="25904" y="9501"/>
                      <a:pt x="26519" y="8757"/>
                    </a:cubicBezTo>
                    <a:cubicBezTo>
                      <a:pt x="25120" y="6771"/>
                      <a:pt x="22863" y="3679"/>
                      <a:pt x="21441" y="1129"/>
                    </a:cubicBezTo>
                    <a:cubicBezTo>
                      <a:pt x="21283" y="1156"/>
                      <a:pt x="21122" y="1169"/>
                      <a:pt x="20961" y="1169"/>
                    </a:cubicBezTo>
                    <a:cubicBezTo>
                      <a:pt x="19398" y="1169"/>
                      <a:pt x="17785" y="1"/>
                      <a:pt x="17785" y="0"/>
                    </a:cubicBezTo>
                    <a:lnTo>
                      <a:pt x="17785" y="0"/>
                    </a:lnTo>
                    <a:cubicBezTo>
                      <a:pt x="17785" y="1"/>
                      <a:pt x="18349" y="2551"/>
                      <a:pt x="15799" y="3679"/>
                    </a:cubicBezTo>
                    <a:cubicBezTo>
                      <a:pt x="15650" y="3727"/>
                      <a:pt x="15501" y="3749"/>
                      <a:pt x="15351" y="3749"/>
                    </a:cubicBezTo>
                    <a:cubicBezTo>
                      <a:pt x="14659" y="3749"/>
                      <a:pt x="13957" y="3285"/>
                      <a:pt x="13271" y="2822"/>
                    </a:cubicBezTo>
                    <a:cubicBezTo>
                      <a:pt x="12807" y="3285"/>
                      <a:pt x="12145" y="3749"/>
                      <a:pt x="11460" y="3749"/>
                    </a:cubicBezTo>
                    <a:cubicBezTo>
                      <a:pt x="11312" y="3749"/>
                      <a:pt x="11162" y="3727"/>
                      <a:pt x="11014" y="3679"/>
                    </a:cubicBezTo>
                    <a:cubicBezTo>
                      <a:pt x="8464" y="2551"/>
                      <a:pt x="9028" y="1"/>
                      <a:pt x="90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41"/>
              <p:cNvSpPr/>
              <p:nvPr/>
            </p:nvSpPr>
            <p:spPr>
              <a:xfrm>
                <a:off x="2582022" y="2202023"/>
                <a:ext cx="365257" cy="342039"/>
              </a:xfrm>
              <a:custGeom>
                <a:avLst/>
                <a:gdLst/>
                <a:ahLst/>
                <a:cxnLst/>
                <a:rect l="l" t="t" r="r" b="b"/>
                <a:pathLst>
                  <a:path w="18327" h="17162" extrusionOk="0">
                    <a:moveTo>
                      <a:pt x="9028" y="1"/>
                    </a:moveTo>
                    <a:cubicBezTo>
                      <a:pt x="7042" y="3657"/>
                      <a:pt x="2821" y="10992"/>
                      <a:pt x="0" y="13542"/>
                    </a:cubicBezTo>
                    <a:cubicBezTo>
                      <a:pt x="608" y="14450"/>
                      <a:pt x="1396" y="14740"/>
                      <a:pt x="2156" y="14740"/>
                    </a:cubicBezTo>
                    <a:cubicBezTo>
                      <a:pt x="3514" y="14740"/>
                      <a:pt x="4785" y="13813"/>
                      <a:pt x="4785" y="13813"/>
                    </a:cubicBezTo>
                    <a:lnTo>
                      <a:pt x="4785" y="13813"/>
                    </a:lnTo>
                    <a:cubicBezTo>
                      <a:pt x="4785" y="13813"/>
                      <a:pt x="4221" y="16070"/>
                      <a:pt x="6771" y="16928"/>
                    </a:cubicBezTo>
                    <a:cubicBezTo>
                      <a:pt x="7015" y="17093"/>
                      <a:pt x="7262" y="17161"/>
                      <a:pt x="7502" y="17161"/>
                    </a:cubicBezTo>
                    <a:cubicBezTo>
                      <a:pt x="8083" y="17161"/>
                      <a:pt x="8629" y="16762"/>
                      <a:pt x="9028" y="16363"/>
                    </a:cubicBezTo>
                    <a:cubicBezTo>
                      <a:pt x="9618" y="16762"/>
                      <a:pt x="10220" y="17161"/>
                      <a:pt x="10817" y="17161"/>
                    </a:cubicBezTo>
                    <a:cubicBezTo>
                      <a:pt x="11064" y="17161"/>
                      <a:pt x="11311" y="17093"/>
                      <a:pt x="11556" y="16928"/>
                    </a:cubicBezTo>
                    <a:cubicBezTo>
                      <a:pt x="13812" y="16070"/>
                      <a:pt x="13542" y="13813"/>
                      <a:pt x="13542" y="13813"/>
                    </a:cubicBezTo>
                    <a:lnTo>
                      <a:pt x="13542" y="13813"/>
                    </a:lnTo>
                    <a:cubicBezTo>
                      <a:pt x="13542" y="13813"/>
                      <a:pt x="14812" y="14740"/>
                      <a:pt x="16170" y="14740"/>
                    </a:cubicBezTo>
                    <a:cubicBezTo>
                      <a:pt x="16931" y="14740"/>
                      <a:pt x="17719" y="14450"/>
                      <a:pt x="18326" y="13542"/>
                    </a:cubicBezTo>
                    <a:cubicBezTo>
                      <a:pt x="15234" y="10992"/>
                      <a:pt x="10991" y="3657"/>
                      <a:pt x="90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1"/>
              <p:cNvSpPr/>
              <p:nvPr/>
            </p:nvSpPr>
            <p:spPr>
              <a:xfrm>
                <a:off x="3037223" y="2865493"/>
                <a:ext cx="140805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50" extrusionOk="0">
                    <a:moveTo>
                      <a:pt x="4243" y="0"/>
                    </a:moveTo>
                    <a:cubicBezTo>
                      <a:pt x="4243" y="0"/>
                      <a:pt x="3950" y="271"/>
                      <a:pt x="3679" y="271"/>
                    </a:cubicBezTo>
                    <a:lnTo>
                      <a:pt x="3386" y="271"/>
                    </a:lnTo>
                    <a:cubicBezTo>
                      <a:pt x="2821" y="271"/>
                      <a:pt x="2551" y="565"/>
                      <a:pt x="2257" y="835"/>
                    </a:cubicBezTo>
                    <a:lnTo>
                      <a:pt x="1986" y="835"/>
                    </a:lnTo>
                    <a:cubicBezTo>
                      <a:pt x="1422" y="835"/>
                      <a:pt x="858" y="1400"/>
                      <a:pt x="858" y="1964"/>
                    </a:cubicBezTo>
                    <a:cubicBezTo>
                      <a:pt x="294" y="1964"/>
                      <a:pt x="0" y="2528"/>
                      <a:pt x="0" y="3092"/>
                    </a:cubicBezTo>
                    <a:cubicBezTo>
                      <a:pt x="0" y="3656"/>
                      <a:pt x="564" y="4221"/>
                      <a:pt x="1129" y="4221"/>
                    </a:cubicBezTo>
                    <a:lnTo>
                      <a:pt x="1422" y="4221"/>
                    </a:lnTo>
                    <a:cubicBezTo>
                      <a:pt x="1422" y="4785"/>
                      <a:pt x="1693" y="5349"/>
                      <a:pt x="2257" y="5349"/>
                    </a:cubicBezTo>
                    <a:cubicBezTo>
                      <a:pt x="2821" y="5349"/>
                      <a:pt x="2821" y="5078"/>
                      <a:pt x="3115" y="5078"/>
                    </a:cubicBezTo>
                    <a:lnTo>
                      <a:pt x="3950" y="5078"/>
                    </a:lnTo>
                    <a:cubicBezTo>
                      <a:pt x="4243" y="5078"/>
                      <a:pt x="4514" y="5349"/>
                      <a:pt x="4514" y="5349"/>
                    </a:cubicBezTo>
                    <a:cubicBezTo>
                      <a:pt x="5078" y="5349"/>
                      <a:pt x="5643" y="4785"/>
                      <a:pt x="5643" y="4221"/>
                    </a:cubicBezTo>
                    <a:lnTo>
                      <a:pt x="5936" y="4221"/>
                    </a:lnTo>
                    <a:cubicBezTo>
                      <a:pt x="6500" y="4221"/>
                      <a:pt x="7064" y="3656"/>
                      <a:pt x="7064" y="3092"/>
                    </a:cubicBezTo>
                    <a:cubicBezTo>
                      <a:pt x="7064" y="2528"/>
                      <a:pt x="6771" y="2257"/>
                      <a:pt x="6207" y="2257"/>
                    </a:cubicBezTo>
                    <a:lnTo>
                      <a:pt x="6207" y="1964"/>
                    </a:lnTo>
                    <a:cubicBezTo>
                      <a:pt x="6207" y="1400"/>
                      <a:pt x="5936" y="1129"/>
                      <a:pt x="5372" y="1129"/>
                    </a:cubicBezTo>
                    <a:cubicBezTo>
                      <a:pt x="5372" y="565"/>
                      <a:pt x="4807" y="0"/>
                      <a:pt x="42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1"/>
              <p:cNvSpPr/>
              <p:nvPr/>
            </p:nvSpPr>
            <p:spPr>
              <a:xfrm>
                <a:off x="2283790" y="2870894"/>
                <a:ext cx="140805" cy="107064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72" extrusionOk="0">
                    <a:moveTo>
                      <a:pt x="4514" y="0"/>
                    </a:moveTo>
                    <a:cubicBezTo>
                      <a:pt x="4244" y="0"/>
                      <a:pt x="3950" y="294"/>
                      <a:pt x="3679" y="294"/>
                    </a:cubicBezTo>
                    <a:lnTo>
                      <a:pt x="3386" y="294"/>
                    </a:lnTo>
                    <a:cubicBezTo>
                      <a:pt x="2822" y="294"/>
                      <a:pt x="2551" y="564"/>
                      <a:pt x="2258" y="858"/>
                    </a:cubicBezTo>
                    <a:lnTo>
                      <a:pt x="1987" y="858"/>
                    </a:lnTo>
                    <a:cubicBezTo>
                      <a:pt x="1422" y="858"/>
                      <a:pt x="858" y="1422"/>
                      <a:pt x="858" y="1986"/>
                    </a:cubicBezTo>
                    <a:cubicBezTo>
                      <a:pt x="565" y="1986"/>
                      <a:pt x="1" y="2550"/>
                      <a:pt x="1" y="3115"/>
                    </a:cubicBezTo>
                    <a:cubicBezTo>
                      <a:pt x="1" y="3679"/>
                      <a:pt x="565" y="4243"/>
                      <a:pt x="1129" y="4243"/>
                    </a:cubicBezTo>
                    <a:lnTo>
                      <a:pt x="1422" y="4243"/>
                    </a:lnTo>
                    <a:cubicBezTo>
                      <a:pt x="1422" y="4807"/>
                      <a:pt x="1693" y="5372"/>
                      <a:pt x="2258" y="5372"/>
                    </a:cubicBezTo>
                    <a:cubicBezTo>
                      <a:pt x="2822" y="5372"/>
                      <a:pt x="2822" y="5078"/>
                      <a:pt x="3115" y="5078"/>
                    </a:cubicBezTo>
                    <a:lnTo>
                      <a:pt x="4514" y="5078"/>
                    </a:lnTo>
                    <a:cubicBezTo>
                      <a:pt x="5372" y="5078"/>
                      <a:pt x="5643" y="4807"/>
                      <a:pt x="5643" y="4243"/>
                    </a:cubicBezTo>
                    <a:lnTo>
                      <a:pt x="5936" y="4243"/>
                    </a:lnTo>
                    <a:cubicBezTo>
                      <a:pt x="6501" y="4243"/>
                      <a:pt x="7065" y="3679"/>
                      <a:pt x="7065" y="3115"/>
                    </a:cubicBezTo>
                    <a:cubicBezTo>
                      <a:pt x="7065" y="2550"/>
                      <a:pt x="6771" y="2257"/>
                      <a:pt x="6207" y="2257"/>
                    </a:cubicBezTo>
                    <a:lnTo>
                      <a:pt x="6207" y="1986"/>
                    </a:lnTo>
                    <a:cubicBezTo>
                      <a:pt x="6207" y="1422"/>
                      <a:pt x="5936" y="1129"/>
                      <a:pt x="5372" y="858"/>
                    </a:cubicBezTo>
                    <a:cubicBezTo>
                      <a:pt x="5372" y="564"/>
                      <a:pt x="4808" y="0"/>
                      <a:pt x="45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41"/>
              <p:cNvSpPr/>
              <p:nvPr/>
            </p:nvSpPr>
            <p:spPr>
              <a:xfrm>
                <a:off x="2216327" y="2921716"/>
                <a:ext cx="1096648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53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5349"/>
                    </a:lnTo>
                    <a:lnTo>
                      <a:pt x="55024" y="5349"/>
                    </a:ln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41"/>
              <p:cNvSpPr/>
              <p:nvPr/>
            </p:nvSpPr>
            <p:spPr>
              <a:xfrm>
                <a:off x="2576163" y="2837153"/>
                <a:ext cx="179948" cy="134966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6772" extrusionOk="0">
                    <a:moveTo>
                      <a:pt x="5643" y="0"/>
                    </a:moveTo>
                    <a:cubicBezTo>
                      <a:pt x="5372" y="0"/>
                      <a:pt x="5079" y="294"/>
                      <a:pt x="4808" y="294"/>
                    </a:cubicBezTo>
                    <a:lnTo>
                      <a:pt x="4244" y="294"/>
                    </a:lnTo>
                    <a:cubicBezTo>
                      <a:pt x="3386" y="294"/>
                      <a:pt x="3115" y="565"/>
                      <a:pt x="2822" y="1129"/>
                    </a:cubicBezTo>
                    <a:lnTo>
                      <a:pt x="2551" y="1129"/>
                    </a:lnTo>
                    <a:cubicBezTo>
                      <a:pt x="1693" y="1129"/>
                      <a:pt x="1129" y="1693"/>
                      <a:pt x="1129" y="2551"/>
                    </a:cubicBezTo>
                    <a:cubicBezTo>
                      <a:pt x="294" y="2551"/>
                      <a:pt x="1" y="3115"/>
                      <a:pt x="1" y="3950"/>
                    </a:cubicBezTo>
                    <a:cubicBezTo>
                      <a:pt x="1" y="4808"/>
                      <a:pt x="565" y="5372"/>
                      <a:pt x="1423" y="5372"/>
                    </a:cubicBezTo>
                    <a:cubicBezTo>
                      <a:pt x="1423" y="6207"/>
                      <a:pt x="2258" y="6771"/>
                      <a:pt x="2822" y="6771"/>
                    </a:cubicBezTo>
                    <a:cubicBezTo>
                      <a:pt x="3386" y="6771"/>
                      <a:pt x="3679" y="6771"/>
                      <a:pt x="3950" y="6500"/>
                    </a:cubicBezTo>
                    <a:lnTo>
                      <a:pt x="5079" y="6500"/>
                    </a:lnTo>
                    <a:cubicBezTo>
                      <a:pt x="5372" y="6500"/>
                      <a:pt x="5643" y="6771"/>
                      <a:pt x="5936" y="6771"/>
                    </a:cubicBezTo>
                    <a:cubicBezTo>
                      <a:pt x="6771" y="6771"/>
                      <a:pt x="7336" y="6207"/>
                      <a:pt x="7336" y="5372"/>
                    </a:cubicBezTo>
                    <a:lnTo>
                      <a:pt x="7629" y="5372"/>
                    </a:lnTo>
                    <a:cubicBezTo>
                      <a:pt x="8464" y="5372"/>
                      <a:pt x="9028" y="4808"/>
                      <a:pt x="9028" y="3950"/>
                    </a:cubicBezTo>
                    <a:cubicBezTo>
                      <a:pt x="9028" y="3386"/>
                      <a:pt x="8758" y="2822"/>
                      <a:pt x="8193" y="2551"/>
                    </a:cubicBezTo>
                    <a:cubicBezTo>
                      <a:pt x="8193" y="1987"/>
                      <a:pt x="7629" y="1422"/>
                      <a:pt x="7065" y="1129"/>
                    </a:cubicBezTo>
                    <a:cubicBezTo>
                      <a:pt x="6771" y="565"/>
                      <a:pt x="6207" y="0"/>
                      <a:pt x="56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2" name="Google Shape;632;p41"/>
            <p:cNvGrpSpPr/>
            <p:nvPr/>
          </p:nvGrpSpPr>
          <p:grpSpPr>
            <a:xfrm>
              <a:off x="1943100" y="1586225"/>
              <a:ext cx="535300" cy="194950"/>
              <a:chOff x="4901925" y="1441125"/>
              <a:chExt cx="535300" cy="194950"/>
            </a:xfrm>
          </p:grpSpPr>
          <p:sp>
            <p:nvSpPr>
              <p:cNvPr id="633" name="Google Shape;633;p41"/>
              <p:cNvSpPr/>
              <p:nvPr/>
            </p:nvSpPr>
            <p:spPr>
              <a:xfrm>
                <a:off x="49019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41"/>
              <p:cNvSpPr/>
              <p:nvPr/>
            </p:nvSpPr>
            <p:spPr>
              <a:xfrm>
                <a:off x="49746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5" name="Google Shape;635;p41"/>
            <p:cNvGrpSpPr/>
            <p:nvPr/>
          </p:nvGrpSpPr>
          <p:grpSpPr>
            <a:xfrm>
              <a:off x="2997950" y="1710050"/>
              <a:ext cx="535300" cy="194950"/>
              <a:chOff x="5054325" y="1441125"/>
              <a:chExt cx="535300" cy="194950"/>
            </a:xfrm>
          </p:grpSpPr>
          <p:sp>
            <p:nvSpPr>
              <p:cNvPr id="636" name="Google Shape;636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41"/>
          <p:cNvGrpSpPr/>
          <p:nvPr/>
        </p:nvGrpSpPr>
        <p:grpSpPr>
          <a:xfrm>
            <a:off x="5712010" y="1329902"/>
            <a:ext cx="1552315" cy="1355280"/>
            <a:chOff x="5751767" y="1524000"/>
            <a:chExt cx="1552315" cy="1355280"/>
          </a:xfrm>
        </p:grpSpPr>
        <p:sp>
          <p:nvSpPr>
            <p:cNvPr id="639" name="Google Shape;639;p41"/>
            <p:cNvSpPr/>
            <p:nvPr/>
          </p:nvSpPr>
          <p:spPr>
            <a:xfrm>
              <a:off x="5751767" y="1524000"/>
              <a:ext cx="1360681" cy="1355280"/>
            </a:xfrm>
            <a:custGeom>
              <a:avLst/>
              <a:gdLst/>
              <a:ahLst/>
              <a:cxnLst/>
              <a:rect l="l" t="t" r="r" b="b"/>
              <a:pathLst>
                <a:path w="68273" h="68002" extrusionOk="0">
                  <a:moveTo>
                    <a:pt x="34148" y="0"/>
                  </a:moveTo>
                  <a:cubicBezTo>
                    <a:pt x="15235" y="0"/>
                    <a:pt x="0" y="15234"/>
                    <a:pt x="0" y="34147"/>
                  </a:cubicBezTo>
                  <a:cubicBezTo>
                    <a:pt x="0" y="52767"/>
                    <a:pt x="15235" y="68001"/>
                    <a:pt x="34148" y="68001"/>
                  </a:cubicBezTo>
                  <a:cubicBezTo>
                    <a:pt x="53038" y="68001"/>
                    <a:pt x="68273" y="52767"/>
                    <a:pt x="68273" y="34147"/>
                  </a:cubicBezTo>
                  <a:cubicBezTo>
                    <a:pt x="68273" y="15234"/>
                    <a:pt x="53038" y="0"/>
                    <a:pt x="34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5875453" y="2643109"/>
              <a:ext cx="1096648" cy="236171"/>
            </a:xfrm>
            <a:custGeom>
              <a:avLst/>
              <a:gdLst/>
              <a:ahLst/>
              <a:cxnLst/>
              <a:rect l="l" t="t" r="r" b="b"/>
              <a:pathLst>
                <a:path w="55025" h="118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8464"/>
                  </a:lnTo>
                  <a:cubicBezTo>
                    <a:pt x="1" y="10427"/>
                    <a:pt x="1423" y="11849"/>
                    <a:pt x="3386" y="11849"/>
                  </a:cubicBezTo>
                  <a:lnTo>
                    <a:pt x="51640" y="11849"/>
                  </a:lnTo>
                  <a:cubicBezTo>
                    <a:pt x="53603" y="11849"/>
                    <a:pt x="55025" y="10427"/>
                    <a:pt x="55025" y="8464"/>
                  </a:cubicBez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1" name="Google Shape;641;p41"/>
            <p:cNvGrpSpPr/>
            <p:nvPr/>
          </p:nvGrpSpPr>
          <p:grpSpPr>
            <a:xfrm>
              <a:off x="6768783" y="1586225"/>
              <a:ext cx="535300" cy="194950"/>
              <a:chOff x="5054325" y="1441125"/>
              <a:chExt cx="535300" cy="194950"/>
            </a:xfrm>
          </p:grpSpPr>
          <p:sp>
            <p:nvSpPr>
              <p:cNvPr id="642" name="Google Shape;642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4" name="Google Shape;644;p41"/>
            <p:cNvSpPr/>
            <p:nvPr/>
          </p:nvSpPr>
          <p:spPr>
            <a:xfrm>
              <a:off x="5875453" y="2643109"/>
              <a:ext cx="1096648" cy="106626"/>
            </a:xfrm>
            <a:custGeom>
              <a:avLst/>
              <a:gdLst/>
              <a:ahLst/>
              <a:cxnLst/>
              <a:rect l="l" t="t" r="r" b="b"/>
              <a:pathLst>
                <a:path w="55025" h="53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5349"/>
                  </a:lnTo>
                  <a:lnTo>
                    <a:pt x="55025" y="5349"/>
                  </a:ln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1"/>
            <p:cNvSpPr/>
            <p:nvPr/>
          </p:nvSpPr>
          <p:spPr>
            <a:xfrm>
              <a:off x="6550163" y="2103345"/>
              <a:ext cx="118324" cy="78724"/>
            </a:xfrm>
            <a:custGeom>
              <a:avLst/>
              <a:gdLst/>
              <a:ahLst/>
              <a:cxnLst/>
              <a:rect l="l" t="t" r="r" b="b"/>
              <a:pathLst>
                <a:path w="5937" h="3950" extrusionOk="0">
                  <a:moveTo>
                    <a:pt x="1987" y="0"/>
                  </a:moveTo>
                  <a:cubicBezTo>
                    <a:pt x="859" y="0"/>
                    <a:pt x="1" y="835"/>
                    <a:pt x="1" y="1964"/>
                  </a:cubicBezTo>
                  <a:cubicBezTo>
                    <a:pt x="1" y="3092"/>
                    <a:pt x="859" y="3950"/>
                    <a:pt x="1987" y="3950"/>
                  </a:cubicBezTo>
                  <a:lnTo>
                    <a:pt x="3951" y="3950"/>
                  </a:lnTo>
                  <a:cubicBezTo>
                    <a:pt x="5079" y="3950"/>
                    <a:pt x="5937" y="3092"/>
                    <a:pt x="5937" y="1964"/>
                  </a:cubicBezTo>
                  <a:cubicBezTo>
                    <a:pt x="5937" y="835"/>
                    <a:pt x="5079" y="0"/>
                    <a:pt x="395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6426477" y="1777231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1"/>
                  </a:moveTo>
                  <a:cubicBezTo>
                    <a:pt x="1129" y="1"/>
                    <a:pt x="0" y="836"/>
                    <a:pt x="0" y="1964"/>
                  </a:cubicBezTo>
                  <a:cubicBezTo>
                    <a:pt x="0" y="3093"/>
                    <a:pt x="1129" y="4221"/>
                    <a:pt x="2257" y="4221"/>
                  </a:cubicBezTo>
                  <a:lnTo>
                    <a:pt x="4243" y="4221"/>
                  </a:lnTo>
                  <a:cubicBezTo>
                    <a:pt x="5372" y="4221"/>
                    <a:pt x="6207" y="3093"/>
                    <a:pt x="6207" y="1964"/>
                  </a:cubicBezTo>
                  <a:cubicBezTo>
                    <a:pt x="6207" y="836"/>
                    <a:pt x="5372" y="1"/>
                    <a:pt x="4243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6505201" y="1912177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0"/>
                  </a:moveTo>
                  <a:cubicBezTo>
                    <a:pt x="1128" y="0"/>
                    <a:pt x="0" y="835"/>
                    <a:pt x="0" y="1964"/>
                  </a:cubicBezTo>
                  <a:cubicBezTo>
                    <a:pt x="0" y="3386"/>
                    <a:pt x="1128" y="4221"/>
                    <a:pt x="2257" y="4221"/>
                  </a:cubicBezTo>
                  <a:lnTo>
                    <a:pt x="3950" y="4221"/>
                  </a:lnTo>
                  <a:cubicBezTo>
                    <a:pt x="5372" y="4221"/>
                    <a:pt x="6207" y="3386"/>
                    <a:pt x="6207" y="1964"/>
                  </a:cubicBezTo>
                  <a:cubicBezTo>
                    <a:pt x="6207" y="835"/>
                    <a:pt x="5372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1"/>
            <p:cNvSpPr/>
            <p:nvPr/>
          </p:nvSpPr>
          <p:spPr>
            <a:xfrm>
              <a:off x="6516442" y="2047123"/>
              <a:ext cx="140805" cy="95365"/>
            </a:xfrm>
            <a:custGeom>
              <a:avLst/>
              <a:gdLst/>
              <a:ahLst/>
              <a:cxnLst/>
              <a:rect l="l" t="t" r="r" b="b"/>
              <a:pathLst>
                <a:path w="7065" h="4785" extrusionOk="0">
                  <a:moveTo>
                    <a:pt x="2551" y="0"/>
                  </a:moveTo>
                  <a:cubicBezTo>
                    <a:pt x="1129" y="0"/>
                    <a:pt x="0" y="1129"/>
                    <a:pt x="0" y="2528"/>
                  </a:cubicBezTo>
                  <a:cubicBezTo>
                    <a:pt x="0" y="3656"/>
                    <a:pt x="1129" y="4785"/>
                    <a:pt x="2551" y="4785"/>
                  </a:cubicBezTo>
                  <a:lnTo>
                    <a:pt x="4514" y="4785"/>
                  </a:lnTo>
                  <a:cubicBezTo>
                    <a:pt x="5936" y="4785"/>
                    <a:pt x="7064" y="3656"/>
                    <a:pt x="7064" y="2528"/>
                  </a:cubicBezTo>
                  <a:cubicBezTo>
                    <a:pt x="7064" y="1129"/>
                    <a:pt x="5936" y="0"/>
                    <a:pt x="4514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1"/>
            <p:cNvSpPr/>
            <p:nvPr/>
          </p:nvSpPr>
          <p:spPr>
            <a:xfrm>
              <a:off x="6527682" y="1957159"/>
              <a:ext cx="168688" cy="112465"/>
            </a:xfrm>
            <a:custGeom>
              <a:avLst/>
              <a:gdLst/>
              <a:ahLst/>
              <a:cxnLst/>
              <a:rect l="l" t="t" r="r" b="b"/>
              <a:pathLst>
                <a:path w="8464" h="5643" extrusionOk="0">
                  <a:moveTo>
                    <a:pt x="2822" y="0"/>
                  </a:moveTo>
                  <a:cubicBezTo>
                    <a:pt x="1422" y="0"/>
                    <a:pt x="0" y="1129"/>
                    <a:pt x="0" y="2821"/>
                  </a:cubicBezTo>
                  <a:cubicBezTo>
                    <a:pt x="0" y="4514"/>
                    <a:pt x="1422" y="5643"/>
                    <a:pt x="2822" y="5643"/>
                  </a:cubicBezTo>
                  <a:lnTo>
                    <a:pt x="5643" y="5643"/>
                  </a:lnTo>
                  <a:cubicBezTo>
                    <a:pt x="7065" y="5643"/>
                    <a:pt x="8464" y="4514"/>
                    <a:pt x="8464" y="2821"/>
                  </a:cubicBezTo>
                  <a:cubicBezTo>
                    <a:pt x="8464" y="1129"/>
                    <a:pt x="7065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1"/>
            <p:cNvSpPr/>
            <p:nvPr/>
          </p:nvSpPr>
          <p:spPr>
            <a:xfrm>
              <a:off x="6460219" y="1793872"/>
              <a:ext cx="202429" cy="140805"/>
            </a:xfrm>
            <a:custGeom>
              <a:avLst/>
              <a:gdLst/>
              <a:ahLst/>
              <a:cxnLst/>
              <a:rect l="l" t="t" r="r" b="b"/>
              <a:pathLst>
                <a:path w="10157" h="7065" extrusionOk="0">
                  <a:moveTo>
                    <a:pt x="3679" y="1"/>
                  </a:moveTo>
                  <a:cubicBezTo>
                    <a:pt x="1693" y="1"/>
                    <a:pt x="0" y="1693"/>
                    <a:pt x="0" y="3679"/>
                  </a:cubicBezTo>
                  <a:cubicBezTo>
                    <a:pt x="0" y="5643"/>
                    <a:pt x="1693" y="7065"/>
                    <a:pt x="3679" y="7065"/>
                  </a:cubicBezTo>
                  <a:lnTo>
                    <a:pt x="6771" y="7065"/>
                  </a:lnTo>
                  <a:cubicBezTo>
                    <a:pt x="8757" y="7065"/>
                    <a:pt x="10156" y="5643"/>
                    <a:pt x="10156" y="3679"/>
                  </a:cubicBezTo>
                  <a:cubicBezTo>
                    <a:pt x="10156" y="1693"/>
                    <a:pt x="8757" y="1"/>
                    <a:pt x="677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556022" y="1850095"/>
              <a:ext cx="162848" cy="118324"/>
            </a:xfrm>
            <a:custGeom>
              <a:avLst/>
              <a:gdLst/>
              <a:ahLst/>
              <a:cxnLst/>
              <a:rect l="l" t="t" r="r" b="b"/>
              <a:pathLst>
                <a:path w="8171" h="5937" extrusionOk="0">
                  <a:moveTo>
                    <a:pt x="2822" y="1"/>
                  </a:moveTo>
                  <a:cubicBezTo>
                    <a:pt x="1129" y="1"/>
                    <a:pt x="0" y="1423"/>
                    <a:pt x="0" y="3115"/>
                  </a:cubicBezTo>
                  <a:cubicBezTo>
                    <a:pt x="0" y="4515"/>
                    <a:pt x="1129" y="5936"/>
                    <a:pt x="2822" y="5936"/>
                  </a:cubicBezTo>
                  <a:lnTo>
                    <a:pt x="5349" y="5936"/>
                  </a:lnTo>
                  <a:cubicBezTo>
                    <a:pt x="7042" y="5936"/>
                    <a:pt x="8170" y="4515"/>
                    <a:pt x="8170" y="3115"/>
                  </a:cubicBezTo>
                  <a:cubicBezTo>
                    <a:pt x="8170" y="1423"/>
                    <a:pt x="7042" y="1"/>
                    <a:pt x="5349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466058" y="1709768"/>
              <a:ext cx="168688" cy="117866"/>
            </a:xfrm>
            <a:custGeom>
              <a:avLst/>
              <a:gdLst/>
              <a:ahLst/>
              <a:cxnLst/>
              <a:rect l="l" t="t" r="r" b="b"/>
              <a:pathLst>
                <a:path w="8464" h="5914" extrusionOk="0">
                  <a:moveTo>
                    <a:pt x="3092" y="0"/>
                  </a:moveTo>
                  <a:cubicBezTo>
                    <a:pt x="1400" y="0"/>
                    <a:pt x="0" y="1399"/>
                    <a:pt x="0" y="2821"/>
                  </a:cubicBezTo>
                  <a:cubicBezTo>
                    <a:pt x="0" y="4514"/>
                    <a:pt x="1400" y="5913"/>
                    <a:pt x="3092" y="5913"/>
                  </a:cubicBezTo>
                  <a:lnTo>
                    <a:pt x="5643" y="5913"/>
                  </a:lnTo>
                  <a:cubicBezTo>
                    <a:pt x="7336" y="5913"/>
                    <a:pt x="8464" y="4514"/>
                    <a:pt x="8464" y="2821"/>
                  </a:cubicBezTo>
                  <a:cubicBezTo>
                    <a:pt x="8464" y="1399"/>
                    <a:pt x="7336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1"/>
            <p:cNvSpPr/>
            <p:nvPr/>
          </p:nvSpPr>
          <p:spPr>
            <a:xfrm>
              <a:off x="6381495" y="2142468"/>
              <a:ext cx="433179" cy="466920"/>
            </a:xfrm>
            <a:custGeom>
              <a:avLst/>
              <a:gdLst/>
              <a:ahLst/>
              <a:cxnLst/>
              <a:rect l="l" t="t" r="r" b="b"/>
              <a:pathLst>
                <a:path w="21735" h="23428" extrusionOk="0">
                  <a:moveTo>
                    <a:pt x="4243" y="1"/>
                  </a:moveTo>
                  <a:cubicBezTo>
                    <a:pt x="4243" y="11850"/>
                    <a:pt x="1422" y="23428"/>
                    <a:pt x="0" y="23428"/>
                  </a:cubicBezTo>
                  <a:lnTo>
                    <a:pt x="21735" y="23428"/>
                  </a:lnTo>
                  <a:cubicBezTo>
                    <a:pt x="20042" y="23428"/>
                    <a:pt x="17221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1"/>
            <p:cNvSpPr/>
            <p:nvPr/>
          </p:nvSpPr>
          <p:spPr>
            <a:xfrm>
              <a:off x="6454818" y="2142468"/>
              <a:ext cx="286534" cy="39601"/>
            </a:xfrm>
            <a:custGeom>
              <a:avLst/>
              <a:gdLst/>
              <a:ahLst/>
              <a:cxnLst/>
              <a:rect l="l" t="t" r="r" b="b"/>
              <a:pathLst>
                <a:path w="14377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77" y="1987"/>
                  </a:lnTo>
                  <a:lnTo>
                    <a:pt x="14377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1"/>
            <p:cNvSpPr/>
            <p:nvPr/>
          </p:nvSpPr>
          <p:spPr>
            <a:xfrm>
              <a:off x="6139944" y="206960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9" y="1"/>
                  </a:moveTo>
                  <a:cubicBezTo>
                    <a:pt x="1129" y="1"/>
                    <a:pt x="1" y="1129"/>
                    <a:pt x="1" y="2528"/>
                  </a:cubicBezTo>
                  <a:cubicBezTo>
                    <a:pt x="1" y="3950"/>
                    <a:pt x="1129" y="5079"/>
                    <a:pt x="2529" y="5079"/>
                  </a:cubicBezTo>
                  <a:lnTo>
                    <a:pt x="4785" y="5079"/>
                  </a:lnTo>
                  <a:cubicBezTo>
                    <a:pt x="6207" y="5079"/>
                    <a:pt x="7336" y="3950"/>
                    <a:pt x="7336" y="2528"/>
                  </a:cubicBezTo>
                  <a:cubicBezTo>
                    <a:pt x="7336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5999158" y="1687267"/>
              <a:ext cx="140805" cy="95385"/>
            </a:xfrm>
            <a:custGeom>
              <a:avLst/>
              <a:gdLst/>
              <a:ahLst/>
              <a:cxnLst/>
              <a:rect l="l" t="t" r="r" b="b"/>
              <a:pathLst>
                <a:path w="7065" h="4786" extrusionOk="0">
                  <a:moveTo>
                    <a:pt x="2257" y="1"/>
                  </a:moveTo>
                  <a:cubicBezTo>
                    <a:pt x="1129" y="1"/>
                    <a:pt x="1" y="1129"/>
                    <a:pt x="1" y="2258"/>
                  </a:cubicBezTo>
                  <a:cubicBezTo>
                    <a:pt x="1" y="3657"/>
                    <a:pt x="1129" y="4785"/>
                    <a:pt x="2257" y="4785"/>
                  </a:cubicBezTo>
                  <a:lnTo>
                    <a:pt x="4514" y="4785"/>
                  </a:lnTo>
                  <a:cubicBezTo>
                    <a:pt x="5936" y="4785"/>
                    <a:pt x="7065" y="3657"/>
                    <a:pt x="7065" y="2258"/>
                  </a:cubicBezTo>
                  <a:cubicBezTo>
                    <a:pt x="7065" y="1129"/>
                    <a:pt x="5936" y="1"/>
                    <a:pt x="4514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6089122" y="1844694"/>
              <a:ext cx="146206" cy="101244"/>
            </a:xfrm>
            <a:custGeom>
              <a:avLst/>
              <a:gdLst/>
              <a:ahLst/>
              <a:cxnLst/>
              <a:rect l="l" t="t" r="r" b="b"/>
              <a:pathLst>
                <a:path w="7336" h="5080" extrusionOk="0">
                  <a:moveTo>
                    <a:pt x="2551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1"/>
                    <a:pt x="1129" y="5079"/>
                    <a:pt x="2551" y="5079"/>
                  </a:cubicBezTo>
                  <a:lnTo>
                    <a:pt x="4808" y="5079"/>
                  </a:lnTo>
                  <a:cubicBezTo>
                    <a:pt x="6207" y="5079"/>
                    <a:pt x="7335" y="3951"/>
                    <a:pt x="7335" y="2529"/>
                  </a:cubicBezTo>
                  <a:cubicBezTo>
                    <a:pt x="7335" y="1129"/>
                    <a:pt x="6207" y="1"/>
                    <a:pt x="4808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6100363" y="2007542"/>
              <a:ext cx="168707" cy="118304"/>
            </a:xfrm>
            <a:custGeom>
              <a:avLst/>
              <a:gdLst/>
              <a:ahLst/>
              <a:cxnLst/>
              <a:rect l="l" t="t" r="r" b="b"/>
              <a:pathLst>
                <a:path w="8465" h="5936" extrusionOk="0">
                  <a:moveTo>
                    <a:pt x="2822" y="0"/>
                  </a:moveTo>
                  <a:cubicBezTo>
                    <a:pt x="1423" y="0"/>
                    <a:pt x="1" y="1422"/>
                    <a:pt x="1" y="3115"/>
                  </a:cubicBezTo>
                  <a:cubicBezTo>
                    <a:pt x="1" y="4514"/>
                    <a:pt x="1423" y="5936"/>
                    <a:pt x="2822" y="5936"/>
                  </a:cubicBezTo>
                  <a:lnTo>
                    <a:pt x="5372" y="5936"/>
                  </a:lnTo>
                  <a:cubicBezTo>
                    <a:pt x="7065" y="5936"/>
                    <a:pt x="8464" y="4514"/>
                    <a:pt x="8464" y="3115"/>
                  </a:cubicBezTo>
                  <a:cubicBezTo>
                    <a:pt x="8464" y="1422"/>
                    <a:pt x="7065" y="0"/>
                    <a:pt x="53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6111603" y="1900936"/>
              <a:ext cx="202449" cy="134946"/>
            </a:xfrm>
            <a:custGeom>
              <a:avLst/>
              <a:gdLst/>
              <a:ahLst/>
              <a:cxnLst/>
              <a:rect l="l" t="t" r="r" b="b"/>
              <a:pathLst>
                <a:path w="10158" h="6771" extrusionOk="0">
                  <a:moveTo>
                    <a:pt x="3680" y="0"/>
                  </a:moveTo>
                  <a:cubicBezTo>
                    <a:pt x="1694" y="0"/>
                    <a:pt x="1" y="1399"/>
                    <a:pt x="1" y="3385"/>
                  </a:cubicBezTo>
                  <a:cubicBezTo>
                    <a:pt x="1" y="5349"/>
                    <a:pt x="1694" y="6771"/>
                    <a:pt x="3680" y="6771"/>
                  </a:cubicBezTo>
                  <a:lnTo>
                    <a:pt x="6772" y="6771"/>
                  </a:lnTo>
                  <a:cubicBezTo>
                    <a:pt x="8758" y="6771"/>
                    <a:pt x="10157" y="5349"/>
                    <a:pt x="10157" y="3385"/>
                  </a:cubicBezTo>
                  <a:cubicBezTo>
                    <a:pt x="10157" y="1399"/>
                    <a:pt x="8758" y="0"/>
                    <a:pt x="67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1"/>
            <p:cNvSpPr/>
            <p:nvPr/>
          </p:nvSpPr>
          <p:spPr>
            <a:xfrm>
              <a:off x="6032900" y="1709768"/>
              <a:ext cx="247411" cy="168688"/>
            </a:xfrm>
            <a:custGeom>
              <a:avLst/>
              <a:gdLst/>
              <a:ahLst/>
              <a:cxnLst/>
              <a:rect l="l" t="t" r="r" b="b"/>
              <a:pathLst>
                <a:path w="12414" h="8464" extrusionOk="0">
                  <a:moveTo>
                    <a:pt x="4243" y="0"/>
                  </a:moveTo>
                  <a:cubicBezTo>
                    <a:pt x="1986" y="0"/>
                    <a:pt x="0" y="1693"/>
                    <a:pt x="0" y="4221"/>
                  </a:cubicBezTo>
                  <a:cubicBezTo>
                    <a:pt x="0" y="6478"/>
                    <a:pt x="1986" y="8464"/>
                    <a:pt x="4243" y="8464"/>
                  </a:cubicBezTo>
                  <a:lnTo>
                    <a:pt x="8193" y="8464"/>
                  </a:lnTo>
                  <a:cubicBezTo>
                    <a:pt x="10450" y="8464"/>
                    <a:pt x="12413" y="6478"/>
                    <a:pt x="12413" y="4221"/>
                  </a:cubicBezTo>
                  <a:cubicBezTo>
                    <a:pt x="12413" y="1693"/>
                    <a:pt x="10450" y="0"/>
                    <a:pt x="819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1"/>
            <p:cNvSpPr/>
            <p:nvPr/>
          </p:nvSpPr>
          <p:spPr>
            <a:xfrm>
              <a:off x="6145345" y="1777231"/>
              <a:ext cx="202429" cy="134966"/>
            </a:xfrm>
            <a:custGeom>
              <a:avLst/>
              <a:gdLst/>
              <a:ahLst/>
              <a:cxnLst/>
              <a:rect l="l" t="t" r="r" b="b"/>
              <a:pathLst>
                <a:path w="10157" h="6772" extrusionOk="0">
                  <a:moveTo>
                    <a:pt x="3386" y="1"/>
                  </a:moveTo>
                  <a:cubicBezTo>
                    <a:pt x="1693" y="1"/>
                    <a:pt x="1" y="1400"/>
                    <a:pt x="1" y="3386"/>
                  </a:cubicBezTo>
                  <a:cubicBezTo>
                    <a:pt x="1" y="5349"/>
                    <a:pt x="1693" y="6771"/>
                    <a:pt x="3386" y="6771"/>
                  </a:cubicBezTo>
                  <a:lnTo>
                    <a:pt x="6501" y="6771"/>
                  </a:lnTo>
                  <a:cubicBezTo>
                    <a:pt x="8464" y="6771"/>
                    <a:pt x="10157" y="5349"/>
                    <a:pt x="10157" y="3386"/>
                  </a:cubicBezTo>
                  <a:cubicBezTo>
                    <a:pt x="10157" y="1400"/>
                    <a:pt x="8464" y="1"/>
                    <a:pt x="650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6044140" y="1608563"/>
              <a:ext cx="197028" cy="134946"/>
            </a:xfrm>
            <a:custGeom>
              <a:avLst/>
              <a:gdLst/>
              <a:ahLst/>
              <a:cxnLst/>
              <a:rect l="l" t="t" r="r" b="b"/>
              <a:pathLst>
                <a:path w="9886" h="6771" extrusionOk="0">
                  <a:moveTo>
                    <a:pt x="3386" y="0"/>
                  </a:moveTo>
                  <a:cubicBezTo>
                    <a:pt x="1422" y="0"/>
                    <a:pt x="0" y="1399"/>
                    <a:pt x="0" y="3385"/>
                  </a:cubicBezTo>
                  <a:cubicBezTo>
                    <a:pt x="0" y="5349"/>
                    <a:pt x="1422" y="6771"/>
                    <a:pt x="3386" y="6771"/>
                  </a:cubicBezTo>
                  <a:lnTo>
                    <a:pt x="6500" y="6771"/>
                  </a:lnTo>
                  <a:cubicBezTo>
                    <a:pt x="8464" y="6771"/>
                    <a:pt x="9886" y="5349"/>
                    <a:pt x="9886" y="3385"/>
                  </a:cubicBezTo>
                  <a:cubicBezTo>
                    <a:pt x="9886" y="1399"/>
                    <a:pt x="8464" y="0"/>
                    <a:pt x="650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6004998" y="2142468"/>
              <a:ext cx="432740" cy="466920"/>
            </a:xfrm>
            <a:custGeom>
              <a:avLst/>
              <a:gdLst/>
              <a:ahLst/>
              <a:cxnLst/>
              <a:rect l="l" t="t" r="r" b="b"/>
              <a:pathLst>
                <a:path w="21713" h="23428" extrusionOk="0">
                  <a:moveTo>
                    <a:pt x="4221" y="1"/>
                  </a:moveTo>
                  <a:cubicBezTo>
                    <a:pt x="4515" y="11850"/>
                    <a:pt x="1400" y="23428"/>
                    <a:pt x="1" y="23428"/>
                  </a:cubicBezTo>
                  <a:lnTo>
                    <a:pt x="21713" y="23428"/>
                  </a:lnTo>
                  <a:cubicBezTo>
                    <a:pt x="20313" y="23428"/>
                    <a:pt x="17492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1"/>
            <p:cNvSpPr/>
            <p:nvPr/>
          </p:nvSpPr>
          <p:spPr>
            <a:xfrm>
              <a:off x="6077882" y="2142468"/>
              <a:ext cx="286992" cy="39601"/>
            </a:xfrm>
            <a:custGeom>
              <a:avLst/>
              <a:gdLst/>
              <a:ahLst/>
              <a:cxnLst/>
              <a:rect l="l" t="t" r="r" b="b"/>
              <a:pathLst>
                <a:path w="14400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99" y="1987"/>
                  </a:lnTo>
                  <a:lnTo>
                    <a:pt x="14399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1"/>
            <p:cNvSpPr/>
            <p:nvPr/>
          </p:nvSpPr>
          <p:spPr>
            <a:xfrm>
              <a:off x="6134104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6036767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6325273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1"/>
            <p:cNvSpPr/>
            <p:nvPr/>
          </p:nvSpPr>
          <p:spPr>
            <a:xfrm>
              <a:off x="6421076" y="2344877"/>
              <a:ext cx="106625" cy="258671"/>
            </a:xfrm>
            <a:custGeom>
              <a:avLst/>
              <a:gdLst/>
              <a:ahLst/>
              <a:cxnLst/>
              <a:rect l="l" t="t" r="r" b="b"/>
              <a:pathLst>
                <a:path w="5350" h="12979" extrusionOk="0">
                  <a:moveTo>
                    <a:pt x="534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349" y="12978"/>
                  </a:lnTo>
                  <a:lnTo>
                    <a:pt x="534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1"/>
            <p:cNvSpPr/>
            <p:nvPr/>
          </p:nvSpPr>
          <p:spPr>
            <a:xfrm>
              <a:off x="6522281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079" y="12978"/>
                  </a:lnTo>
                  <a:lnTo>
                    <a:pt x="507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6617646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6252409" y="2429460"/>
              <a:ext cx="522684" cy="174089"/>
            </a:xfrm>
            <a:custGeom>
              <a:avLst/>
              <a:gdLst/>
              <a:ahLst/>
              <a:cxnLst/>
              <a:rect l="l" t="t" r="r" b="b"/>
              <a:pathLst>
                <a:path w="26226" h="8735" extrusionOk="0">
                  <a:moveTo>
                    <a:pt x="0" y="0"/>
                  </a:moveTo>
                  <a:lnTo>
                    <a:pt x="0" y="8734"/>
                  </a:lnTo>
                  <a:lnTo>
                    <a:pt x="26226" y="8734"/>
                  </a:lnTo>
                  <a:lnTo>
                    <a:pt x="26226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6010399" y="2541905"/>
              <a:ext cx="804275" cy="61643"/>
            </a:xfrm>
            <a:custGeom>
              <a:avLst/>
              <a:gdLst/>
              <a:ahLst/>
              <a:cxnLst/>
              <a:rect l="l" t="t" r="r" b="b"/>
              <a:pathLst>
                <a:path w="40355" h="3093" extrusionOk="0">
                  <a:moveTo>
                    <a:pt x="1" y="0"/>
                  </a:moveTo>
                  <a:lnTo>
                    <a:pt x="1" y="3092"/>
                  </a:lnTo>
                  <a:lnTo>
                    <a:pt x="40355" y="3092"/>
                  </a:lnTo>
                  <a:lnTo>
                    <a:pt x="40355" y="0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6308631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1"/>
            <p:cNvSpPr/>
            <p:nvPr/>
          </p:nvSpPr>
          <p:spPr>
            <a:xfrm>
              <a:off x="6376094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1"/>
            <p:cNvSpPr/>
            <p:nvPr/>
          </p:nvSpPr>
          <p:spPr>
            <a:xfrm>
              <a:off x="6448959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6516442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6583905" y="2474422"/>
              <a:ext cx="50841" cy="45002"/>
            </a:xfrm>
            <a:custGeom>
              <a:avLst/>
              <a:gdLst/>
              <a:ahLst/>
              <a:cxnLst/>
              <a:rect l="l" t="t" r="r" b="b"/>
              <a:pathLst>
                <a:path w="2551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551" y="2258"/>
                  </a:lnTo>
                  <a:lnTo>
                    <a:pt x="2551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6657227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5981999" y="2603528"/>
              <a:ext cx="838230" cy="39601"/>
            </a:xfrm>
            <a:custGeom>
              <a:avLst/>
              <a:gdLst/>
              <a:ahLst/>
              <a:cxnLst/>
              <a:rect l="l" t="t" r="r" b="b"/>
              <a:pathLst>
                <a:path w="50511" h="1987" extrusionOk="0">
                  <a:moveTo>
                    <a:pt x="0" y="0"/>
                  </a:moveTo>
                  <a:lnTo>
                    <a:pt x="0" y="1986"/>
                  </a:lnTo>
                  <a:lnTo>
                    <a:pt x="50511" y="1986"/>
                  </a:lnTo>
                  <a:lnTo>
                    <a:pt x="50511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1"/>
            <p:cNvSpPr/>
            <p:nvPr/>
          </p:nvSpPr>
          <p:spPr>
            <a:xfrm>
              <a:off x="6032900" y="2294514"/>
              <a:ext cx="89984" cy="61643"/>
            </a:xfrm>
            <a:custGeom>
              <a:avLst/>
              <a:gdLst/>
              <a:ahLst/>
              <a:cxnLst/>
              <a:rect l="l" t="t" r="r" b="b"/>
              <a:pathLst>
                <a:path w="4515" h="3093" extrusionOk="0">
                  <a:moveTo>
                    <a:pt x="1422" y="0"/>
                  </a:moveTo>
                  <a:cubicBezTo>
                    <a:pt x="858" y="0"/>
                    <a:pt x="0" y="835"/>
                    <a:pt x="0" y="1693"/>
                  </a:cubicBezTo>
                  <a:cubicBezTo>
                    <a:pt x="0" y="2528"/>
                    <a:pt x="858" y="3092"/>
                    <a:pt x="1422" y="3092"/>
                  </a:cubicBezTo>
                  <a:lnTo>
                    <a:pt x="2821" y="3092"/>
                  </a:lnTo>
                  <a:cubicBezTo>
                    <a:pt x="3679" y="3092"/>
                    <a:pt x="4514" y="2528"/>
                    <a:pt x="4514" y="1693"/>
                  </a:cubicBezTo>
                  <a:cubicBezTo>
                    <a:pt x="4514" y="835"/>
                    <a:pt x="3679" y="0"/>
                    <a:pt x="282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1"/>
            <p:cNvSpPr/>
            <p:nvPr/>
          </p:nvSpPr>
          <p:spPr>
            <a:xfrm>
              <a:off x="5948775" y="2063764"/>
              <a:ext cx="84144" cy="62082"/>
            </a:xfrm>
            <a:custGeom>
              <a:avLst/>
              <a:gdLst/>
              <a:ahLst/>
              <a:cxnLst/>
              <a:rect l="l" t="t" r="r" b="b"/>
              <a:pathLst>
                <a:path w="4222" h="3115" extrusionOk="0">
                  <a:moveTo>
                    <a:pt x="1400" y="0"/>
                  </a:moveTo>
                  <a:cubicBezTo>
                    <a:pt x="836" y="0"/>
                    <a:pt x="1" y="858"/>
                    <a:pt x="1" y="1693"/>
                  </a:cubicBezTo>
                  <a:cubicBezTo>
                    <a:pt x="1" y="2550"/>
                    <a:pt x="836" y="3115"/>
                    <a:pt x="1400" y="3115"/>
                  </a:cubicBezTo>
                  <a:lnTo>
                    <a:pt x="2822" y="3115"/>
                  </a:lnTo>
                  <a:cubicBezTo>
                    <a:pt x="3657" y="3115"/>
                    <a:pt x="4221" y="2550"/>
                    <a:pt x="4221" y="1693"/>
                  </a:cubicBezTo>
                  <a:cubicBezTo>
                    <a:pt x="4221" y="858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6004998" y="2164969"/>
              <a:ext cx="84144" cy="56242"/>
            </a:xfrm>
            <a:custGeom>
              <a:avLst/>
              <a:gdLst/>
              <a:ahLst/>
              <a:cxnLst/>
              <a:rect l="l" t="t" r="r" b="b"/>
              <a:pathLst>
                <a:path w="4222" h="2822" extrusionOk="0">
                  <a:moveTo>
                    <a:pt x="1400" y="0"/>
                  </a:moveTo>
                  <a:cubicBezTo>
                    <a:pt x="565" y="0"/>
                    <a:pt x="1" y="564"/>
                    <a:pt x="1" y="1422"/>
                  </a:cubicBezTo>
                  <a:cubicBezTo>
                    <a:pt x="1" y="2257"/>
                    <a:pt x="565" y="2821"/>
                    <a:pt x="1400" y="2821"/>
                  </a:cubicBezTo>
                  <a:lnTo>
                    <a:pt x="2822" y="2821"/>
                  </a:lnTo>
                  <a:cubicBezTo>
                    <a:pt x="3657" y="2821"/>
                    <a:pt x="4221" y="2257"/>
                    <a:pt x="4221" y="1422"/>
                  </a:cubicBezTo>
                  <a:cubicBezTo>
                    <a:pt x="4221" y="564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1"/>
            <p:cNvSpPr/>
            <p:nvPr/>
          </p:nvSpPr>
          <p:spPr>
            <a:xfrm>
              <a:off x="6010399" y="2260772"/>
              <a:ext cx="101224" cy="67483"/>
            </a:xfrm>
            <a:custGeom>
              <a:avLst/>
              <a:gdLst/>
              <a:ahLst/>
              <a:cxnLst/>
              <a:rect l="l" t="t" r="r" b="b"/>
              <a:pathLst>
                <a:path w="5079" h="3386" extrusionOk="0">
                  <a:moveTo>
                    <a:pt x="1693" y="1"/>
                  </a:moveTo>
                  <a:cubicBezTo>
                    <a:pt x="858" y="1"/>
                    <a:pt x="1" y="565"/>
                    <a:pt x="1" y="1693"/>
                  </a:cubicBezTo>
                  <a:cubicBezTo>
                    <a:pt x="1" y="2528"/>
                    <a:pt x="858" y="3386"/>
                    <a:pt x="1693" y="3386"/>
                  </a:cubicBezTo>
                  <a:lnTo>
                    <a:pt x="3386" y="3386"/>
                  </a:lnTo>
                  <a:cubicBezTo>
                    <a:pt x="4244" y="3386"/>
                    <a:pt x="5079" y="2528"/>
                    <a:pt x="5079" y="1693"/>
                  </a:cubicBezTo>
                  <a:cubicBezTo>
                    <a:pt x="5079" y="565"/>
                    <a:pt x="4244" y="1"/>
                    <a:pt x="3386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1"/>
            <p:cNvSpPr/>
            <p:nvPr/>
          </p:nvSpPr>
          <p:spPr>
            <a:xfrm>
              <a:off x="6021659" y="2193309"/>
              <a:ext cx="118304" cy="78724"/>
            </a:xfrm>
            <a:custGeom>
              <a:avLst/>
              <a:gdLst/>
              <a:ahLst/>
              <a:cxnLst/>
              <a:rect l="l" t="t" r="r" b="b"/>
              <a:pathLst>
                <a:path w="5936" h="3950" extrusionOk="0">
                  <a:moveTo>
                    <a:pt x="1986" y="0"/>
                  </a:moveTo>
                  <a:cubicBezTo>
                    <a:pt x="858" y="0"/>
                    <a:pt x="0" y="835"/>
                    <a:pt x="0" y="1964"/>
                  </a:cubicBezTo>
                  <a:cubicBezTo>
                    <a:pt x="0" y="3092"/>
                    <a:pt x="858" y="3950"/>
                    <a:pt x="1986" y="3950"/>
                  </a:cubicBezTo>
                  <a:lnTo>
                    <a:pt x="3679" y="3950"/>
                  </a:lnTo>
                  <a:cubicBezTo>
                    <a:pt x="4807" y="3950"/>
                    <a:pt x="5936" y="3092"/>
                    <a:pt x="5936" y="1964"/>
                  </a:cubicBezTo>
                  <a:cubicBezTo>
                    <a:pt x="5936" y="835"/>
                    <a:pt x="4807" y="0"/>
                    <a:pt x="3679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971276" y="208084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8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0"/>
                    <a:pt x="1129" y="5079"/>
                    <a:pt x="2528" y="5079"/>
                  </a:cubicBezTo>
                  <a:lnTo>
                    <a:pt x="4785" y="5079"/>
                  </a:lnTo>
                  <a:cubicBezTo>
                    <a:pt x="6207" y="5079"/>
                    <a:pt x="7335" y="3950"/>
                    <a:pt x="7335" y="2529"/>
                  </a:cubicBezTo>
                  <a:cubicBezTo>
                    <a:pt x="7335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6038739" y="2119987"/>
              <a:ext cx="117866" cy="84583"/>
            </a:xfrm>
            <a:custGeom>
              <a:avLst/>
              <a:gdLst/>
              <a:ahLst/>
              <a:cxnLst/>
              <a:rect l="l" t="t" r="r" b="b"/>
              <a:pathLst>
                <a:path w="5914" h="4244" extrusionOk="0">
                  <a:moveTo>
                    <a:pt x="1964" y="0"/>
                  </a:moveTo>
                  <a:cubicBezTo>
                    <a:pt x="836" y="0"/>
                    <a:pt x="1" y="858"/>
                    <a:pt x="1" y="1986"/>
                  </a:cubicBezTo>
                  <a:cubicBezTo>
                    <a:pt x="1" y="3115"/>
                    <a:pt x="836" y="4243"/>
                    <a:pt x="1964" y="4243"/>
                  </a:cubicBezTo>
                  <a:lnTo>
                    <a:pt x="3950" y="4243"/>
                  </a:lnTo>
                  <a:cubicBezTo>
                    <a:pt x="5079" y="4243"/>
                    <a:pt x="5914" y="3115"/>
                    <a:pt x="5914" y="1986"/>
                  </a:cubicBezTo>
                  <a:cubicBezTo>
                    <a:pt x="5914" y="858"/>
                    <a:pt x="5079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976677" y="2018782"/>
              <a:ext cx="118304" cy="84583"/>
            </a:xfrm>
            <a:custGeom>
              <a:avLst/>
              <a:gdLst/>
              <a:ahLst/>
              <a:cxnLst/>
              <a:rect l="l" t="t" r="r" b="b"/>
              <a:pathLst>
                <a:path w="5936" h="4244" extrusionOk="0">
                  <a:moveTo>
                    <a:pt x="1986" y="0"/>
                  </a:moveTo>
                  <a:cubicBezTo>
                    <a:pt x="858" y="0"/>
                    <a:pt x="0" y="858"/>
                    <a:pt x="0" y="1986"/>
                  </a:cubicBezTo>
                  <a:cubicBezTo>
                    <a:pt x="0" y="3115"/>
                    <a:pt x="858" y="4243"/>
                    <a:pt x="1986" y="4243"/>
                  </a:cubicBezTo>
                  <a:lnTo>
                    <a:pt x="3950" y="4243"/>
                  </a:lnTo>
                  <a:cubicBezTo>
                    <a:pt x="5078" y="4243"/>
                    <a:pt x="5936" y="3115"/>
                    <a:pt x="5936" y="1986"/>
                  </a:cubicBezTo>
                  <a:cubicBezTo>
                    <a:pt x="5936" y="858"/>
                    <a:pt x="5078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1482;p56"/>
          <p:cNvSpPr txBox="1">
            <a:spLocks noGrp="1"/>
          </p:cNvSpPr>
          <p:nvPr>
            <p:ph type="title"/>
          </p:nvPr>
        </p:nvSpPr>
        <p:spPr>
          <a:xfrm>
            <a:off x="511945" y="547355"/>
            <a:ext cx="8213035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/>
              <a:t>Прозрачност</a:t>
            </a:r>
            <a:r>
              <a:rPr lang="ru-RU" sz="2300" b="1" cap="all" dirty="0"/>
              <a:t> от страна на </a:t>
            </a:r>
            <a:r>
              <a:rPr lang="ru-RU" sz="2300" b="1" cap="all" dirty="0" err="1" smtClean="0"/>
              <a:t>застрахователните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посредници</a:t>
            </a:r>
            <a:endParaRPr sz="2300" b="1" cap="all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900" y="2963766"/>
            <a:ext cx="339104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политика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интегрирането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рисковете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в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процеса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вземане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инвестиционни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решения</a:t>
            </a:r>
          </a:p>
          <a:p>
            <a:endParaRPr lang="ru-RU" sz="8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информация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, описана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 слайд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9 -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това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как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тази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политика е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съобразена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с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интегрирането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рисковете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и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публикуват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тази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информация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своите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интернет </a:t>
            </a:r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страници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8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информация, описана в слайд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7.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178459" y="3067499"/>
            <a:ext cx="3484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начина, по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който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рисковете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интегрирани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в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инвестиционните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решения, и</a:t>
            </a:r>
          </a:p>
          <a:p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резултатите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от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оценката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вероятното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въздействие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рисковете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върху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възвръщаемостта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финансовите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продукти</a:t>
            </a:r>
          </a:p>
          <a:p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pPr algn="just"/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Когато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рисковете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не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относими,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описанията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включват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ясно и кратко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обяснение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на причините за </a:t>
            </a:r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това</a:t>
            </a:r>
            <a:endParaRPr lang="ru-RU" sz="1000" dirty="0" smtClean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  <a:p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4815753" y="2679701"/>
            <a:ext cx="3231900" cy="225600"/>
          </a:xfrm>
        </p:spPr>
        <p:txBody>
          <a:bodyPr/>
          <a:lstStyle/>
          <a:p>
            <a:r>
              <a:rPr lang="bg-BG" sz="1500" b="1" cap="small" dirty="0" err="1" smtClean="0"/>
              <a:t>Преддоговорно</a:t>
            </a:r>
            <a:endParaRPr lang="bg-BG" sz="1500" b="1" cap="small" dirty="0"/>
          </a:p>
        </p:txBody>
      </p:sp>
      <p:sp>
        <p:nvSpPr>
          <p:cNvPr id="86" name="Subtitle 2"/>
          <p:cNvSpPr>
            <a:spLocks noGrp="1"/>
          </p:cNvSpPr>
          <p:nvPr>
            <p:ph type="subTitle" idx="4"/>
          </p:nvPr>
        </p:nvSpPr>
        <p:spPr>
          <a:xfrm>
            <a:off x="957458" y="2806529"/>
            <a:ext cx="3231900" cy="225600"/>
          </a:xfrm>
        </p:spPr>
        <p:txBody>
          <a:bodyPr/>
          <a:lstStyle/>
          <a:p>
            <a:r>
              <a:rPr lang="bg-BG" sz="1500" b="1" cap="small" dirty="0" smtClean="0"/>
              <a:t>На интернет страницата</a:t>
            </a:r>
            <a:endParaRPr lang="bg-BG" sz="1500" b="1" cap="small" dirty="0"/>
          </a:p>
        </p:txBody>
      </p:sp>
      <p:sp>
        <p:nvSpPr>
          <p:cNvPr id="87" name="Google Shape;522;p37"/>
          <p:cNvSpPr/>
          <p:nvPr/>
        </p:nvSpPr>
        <p:spPr>
          <a:xfrm>
            <a:off x="1344776" y="3199525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523;p37"/>
          <p:cNvSpPr/>
          <p:nvPr/>
        </p:nvSpPr>
        <p:spPr>
          <a:xfrm>
            <a:off x="1344776" y="3769380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522;p37"/>
          <p:cNvSpPr/>
          <p:nvPr/>
        </p:nvSpPr>
        <p:spPr>
          <a:xfrm>
            <a:off x="1344776" y="4488151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523;p37"/>
          <p:cNvSpPr/>
          <p:nvPr/>
        </p:nvSpPr>
        <p:spPr>
          <a:xfrm>
            <a:off x="5072290" y="3598324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522;p37"/>
          <p:cNvSpPr/>
          <p:nvPr/>
        </p:nvSpPr>
        <p:spPr>
          <a:xfrm>
            <a:off x="5098211" y="3150519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057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41"/>
          <p:cNvSpPr txBox="1">
            <a:spLocks noGrp="1"/>
          </p:cNvSpPr>
          <p:nvPr>
            <p:ph type="subTitle" idx="3"/>
          </p:nvPr>
        </p:nvSpPr>
        <p:spPr>
          <a:xfrm>
            <a:off x="840210" y="3487846"/>
            <a:ext cx="3684946" cy="2256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/>
            <a:r>
              <a:rPr lang="ru-RU" sz="1500" b="1" cap="small" dirty="0" err="1" smtClean="0"/>
              <a:t>Прозрачност</a:t>
            </a:r>
            <a:r>
              <a:rPr lang="ru-RU" sz="1500" b="1" cap="small" dirty="0" smtClean="0"/>
              <a:t> на </a:t>
            </a:r>
            <a:r>
              <a:rPr lang="ru-RU" sz="1500" b="1" cap="small" dirty="0" err="1" smtClean="0"/>
              <a:t>политиките</a:t>
            </a:r>
            <a:r>
              <a:rPr lang="ru-RU" sz="1500" b="1" cap="small" dirty="0" smtClean="0"/>
              <a:t> </a:t>
            </a:r>
            <a:r>
              <a:rPr lang="ru-RU" sz="1500" b="1" cap="small" dirty="0" err="1"/>
              <a:t>във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връзка</a:t>
            </a:r>
            <a:r>
              <a:rPr lang="ru-RU" sz="1500" b="1" cap="small" dirty="0"/>
              <a:t> с риска за </a:t>
            </a:r>
            <a:r>
              <a:rPr lang="ru-RU" sz="1500" b="1" cap="small" dirty="0" err="1" smtClean="0"/>
              <a:t>устойчивостта</a:t>
            </a:r>
            <a:r>
              <a:rPr lang="ru-RU" sz="1500" b="1" cap="small" dirty="0"/>
              <a:t>, по отношение на </a:t>
            </a:r>
            <a:r>
              <a:rPr lang="ru-RU" sz="1500" b="1" cap="small" dirty="0" err="1"/>
              <a:t>неблагоприятните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въздействия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върху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устойчивостта</a:t>
            </a:r>
            <a:r>
              <a:rPr lang="ru-RU" sz="1500" b="1" cap="small" dirty="0"/>
              <a:t> на </a:t>
            </a:r>
            <a:r>
              <a:rPr lang="ru-RU" sz="1500" b="1" cap="small" dirty="0" err="1"/>
              <a:t>равнище</a:t>
            </a:r>
            <a:r>
              <a:rPr lang="ru-RU" sz="1500" b="1" cap="small" dirty="0"/>
              <a:t> </a:t>
            </a:r>
            <a:r>
              <a:rPr lang="ru-RU" sz="1500" b="1" cap="small" dirty="0" err="1" smtClean="0"/>
              <a:t>субект</a:t>
            </a:r>
            <a:r>
              <a:rPr lang="ru-RU" sz="1500" b="1" cap="small" dirty="0"/>
              <a:t>, на </a:t>
            </a:r>
            <a:r>
              <a:rPr lang="ru-RU" sz="1500" b="1" cap="small" dirty="0" err="1"/>
              <a:t>политиката</a:t>
            </a:r>
            <a:r>
              <a:rPr lang="ru-RU" sz="1500" b="1" cap="small" dirty="0"/>
              <a:t> за </a:t>
            </a:r>
            <a:r>
              <a:rPr lang="ru-RU" sz="1500" b="1" cap="small" dirty="0" err="1" smtClean="0"/>
              <a:t>възнагражденията</a:t>
            </a:r>
            <a:r>
              <a:rPr lang="ru-RU" sz="1500" b="1" cap="small" dirty="0" smtClean="0"/>
              <a:t>, </a:t>
            </a:r>
            <a:r>
              <a:rPr lang="ru-RU" sz="1500" b="1" cap="small" dirty="0" err="1"/>
              <a:t>във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връзка</a:t>
            </a:r>
            <a:r>
              <a:rPr lang="ru-RU" sz="1500" b="1" cap="small" dirty="0"/>
              <a:t> с </a:t>
            </a:r>
            <a:r>
              <a:rPr lang="ru-RU" sz="1500" b="1" cap="small" dirty="0" err="1"/>
              <a:t>интегрирането</a:t>
            </a:r>
            <a:r>
              <a:rPr lang="ru-RU" sz="1500" b="1" cap="small" dirty="0"/>
              <a:t> на </a:t>
            </a:r>
            <a:r>
              <a:rPr lang="ru-RU" sz="1500" b="1" cap="small" dirty="0" err="1"/>
              <a:t>рисковете</a:t>
            </a:r>
            <a:r>
              <a:rPr lang="ru-RU" sz="1500" b="1" cap="small" dirty="0"/>
              <a:t> за </a:t>
            </a:r>
            <a:r>
              <a:rPr lang="ru-RU" sz="1500" b="1" cap="small" dirty="0" err="1" smtClean="0"/>
              <a:t>устойчивостта</a:t>
            </a:r>
            <a:r>
              <a:rPr lang="ru-RU" sz="1500" b="1" cap="small" dirty="0" smtClean="0"/>
              <a:t>,</a:t>
            </a:r>
            <a:endParaRPr sz="1500" b="1" cap="small" dirty="0"/>
          </a:p>
        </p:txBody>
      </p:sp>
      <p:sp>
        <p:nvSpPr>
          <p:cNvPr id="611" name="Google Shape;611;p41"/>
          <p:cNvSpPr txBox="1">
            <a:spLocks noGrp="1"/>
          </p:cNvSpPr>
          <p:nvPr>
            <p:ph type="subTitle" idx="4"/>
          </p:nvPr>
        </p:nvSpPr>
        <p:spPr>
          <a:xfrm>
            <a:off x="4757406" y="3030165"/>
            <a:ext cx="3585514" cy="2256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smtClean="0"/>
              <a:t>Във връзка със стимули за екологични или социални характеристики и за устойчиви инвестиции</a:t>
            </a:r>
            <a:endParaRPr sz="1500" b="1" cap="small" dirty="0"/>
          </a:p>
        </p:txBody>
      </p:sp>
      <p:grpSp>
        <p:nvGrpSpPr>
          <p:cNvPr id="612" name="Google Shape;612;p41"/>
          <p:cNvGrpSpPr/>
          <p:nvPr/>
        </p:nvGrpSpPr>
        <p:grpSpPr>
          <a:xfrm>
            <a:off x="1887608" y="1329902"/>
            <a:ext cx="1590150" cy="1355280"/>
            <a:chOff x="1943100" y="1524000"/>
            <a:chExt cx="1590150" cy="1355280"/>
          </a:xfrm>
        </p:grpSpPr>
        <p:grpSp>
          <p:nvGrpSpPr>
            <p:cNvPr id="613" name="Google Shape;613;p41"/>
            <p:cNvGrpSpPr/>
            <p:nvPr/>
          </p:nvGrpSpPr>
          <p:grpSpPr>
            <a:xfrm>
              <a:off x="1948560" y="1524000"/>
              <a:ext cx="1360681" cy="1355280"/>
              <a:chOff x="2092621" y="1802606"/>
              <a:chExt cx="1360681" cy="1355280"/>
            </a:xfrm>
          </p:grpSpPr>
          <p:sp>
            <p:nvSpPr>
              <p:cNvPr id="614" name="Google Shape;614;p41"/>
              <p:cNvSpPr/>
              <p:nvPr/>
            </p:nvSpPr>
            <p:spPr>
              <a:xfrm>
                <a:off x="2092621" y="1802606"/>
                <a:ext cx="1360681" cy="1355280"/>
              </a:xfrm>
              <a:custGeom>
                <a:avLst/>
                <a:gdLst/>
                <a:ahLst/>
                <a:cxnLst/>
                <a:rect l="l" t="t" r="r" b="b"/>
                <a:pathLst>
                  <a:path w="68273" h="68002" extrusionOk="0">
                    <a:moveTo>
                      <a:pt x="34148" y="0"/>
                    </a:moveTo>
                    <a:cubicBezTo>
                      <a:pt x="15235" y="0"/>
                      <a:pt x="1" y="15234"/>
                      <a:pt x="1" y="34147"/>
                    </a:cubicBezTo>
                    <a:cubicBezTo>
                      <a:pt x="1" y="52767"/>
                      <a:pt x="15235" y="68001"/>
                      <a:pt x="34148" y="68001"/>
                    </a:cubicBezTo>
                    <a:cubicBezTo>
                      <a:pt x="53039" y="68001"/>
                      <a:pt x="68273" y="52767"/>
                      <a:pt x="68273" y="34147"/>
                    </a:cubicBezTo>
                    <a:cubicBezTo>
                      <a:pt x="68273" y="15234"/>
                      <a:pt x="53039" y="0"/>
                      <a:pt x="34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1"/>
              <p:cNvSpPr/>
              <p:nvPr/>
            </p:nvSpPr>
            <p:spPr>
              <a:xfrm>
                <a:off x="2216327" y="2921716"/>
                <a:ext cx="1096648" cy="236171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118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8464"/>
                    </a:lnTo>
                    <a:cubicBezTo>
                      <a:pt x="0" y="10427"/>
                      <a:pt x="1422" y="11849"/>
                      <a:pt x="3386" y="11849"/>
                    </a:cubicBezTo>
                    <a:lnTo>
                      <a:pt x="51639" y="11849"/>
                    </a:lnTo>
                    <a:cubicBezTo>
                      <a:pt x="53602" y="11849"/>
                      <a:pt x="55024" y="10427"/>
                      <a:pt x="55024" y="8464"/>
                    </a:cubicBez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1"/>
              <p:cNvSpPr/>
              <p:nvPr/>
            </p:nvSpPr>
            <p:spPr>
              <a:xfrm>
                <a:off x="2452477" y="2634744"/>
                <a:ext cx="45002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5235" extrusionOk="0">
                    <a:moveTo>
                      <a:pt x="0" y="0"/>
                    </a:moveTo>
                    <a:lnTo>
                      <a:pt x="0" y="15234"/>
                    </a:lnTo>
                    <a:lnTo>
                      <a:pt x="2257" y="15234"/>
                    </a:lnTo>
                    <a:lnTo>
                      <a:pt x="225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1"/>
              <p:cNvSpPr/>
              <p:nvPr/>
            </p:nvSpPr>
            <p:spPr>
              <a:xfrm>
                <a:off x="2357112" y="2561860"/>
                <a:ext cx="230311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56" h="5716" extrusionOk="0">
                    <a:moveTo>
                      <a:pt x="2257" y="1"/>
                    </a:moveTo>
                    <a:cubicBezTo>
                      <a:pt x="2257" y="1"/>
                      <a:pt x="1400" y="1694"/>
                      <a:pt x="0" y="3657"/>
                    </a:cubicBezTo>
                    <a:cubicBezTo>
                      <a:pt x="205" y="3700"/>
                      <a:pt x="403" y="3718"/>
                      <a:pt x="594" y="3718"/>
                    </a:cubicBezTo>
                    <a:cubicBezTo>
                      <a:pt x="1705" y="3718"/>
                      <a:pt x="2528" y="3093"/>
                      <a:pt x="2528" y="3093"/>
                    </a:cubicBezTo>
                    <a:lnTo>
                      <a:pt x="2528" y="3093"/>
                    </a:lnTo>
                    <a:cubicBezTo>
                      <a:pt x="2528" y="3093"/>
                      <a:pt x="2257" y="4786"/>
                      <a:pt x="3950" y="5643"/>
                    </a:cubicBezTo>
                    <a:cubicBezTo>
                      <a:pt x="4105" y="5694"/>
                      <a:pt x="4250" y="5715"/>
                      <a:pt x="4388" y="5715"/>
                    </a:cubicBezTo>
                    <a:cubicBezTo>
                      <a:pt x="4994" y="5715"/>
                      <a:pt x="5454" y="5300"/>
                      <a:pt x="5914" y="5079"/>
                    </a:cubicBezTo>
                    <a:cubicBezTo>
                      <a:pt x="6153" y="5300"/>
                      <a:pt x="6751" y="5715"/>
                      <a:pt x="7270" y="5715"/>
                    </a:cubicBezTo>
                    <a:cubicBezTo>
                      <a:pt x="7388" y="5715"/>
                      <a:pt x="7502" y="5694"/>
                      <a:pt x="7606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49" y="3718"/>
                      <a:pt x="11049" y="3718"/>
                    </a:cubicBezTo>
                    <a:cubicBezTo>
                      <a:pt x="11220" y="3718"/>
                      <a:pt x="11391" y="3700"/>
                      <a:pt x="11556" y="3657"/>
                    </a:cubicBezTo>
                    <a:cubicBezTo>
                      <a:pt x="10427" y="1694"/>
                      <a:pt x="9592" y="1"/>
                      <a:pt x="9592" y="1"/>
                    </a:cubicBezTo>
                    <a:lnTo>
                      <a:pt x="5914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1"/>
              <p:cNvSpPr/>
              <p:nvPr/>
            </p:nvSpPr>
            <p:spPr>
              <a:xfrm>
                <a:off x="2283790" y="2623483"/>
                <a:ext cx="38235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185" h="8947" extrusionOk="0">
                    <a:moveTo>
                      <a:pt x="6207" y="1"/>
                    </a:moveTo>
                    <a:cubicBezTo>
                      <a:pt x="6207" y="1"/>
                      <a:pt x="5384" y="626"/>
                      <a:pt x="4273" y="626"/>
                    </a:cubicBezTo>
                    <a:cubicBezTo>
                      <a:pt x="4082" y="626"/>
                      <a:pt x="3884" y="608"/>
                      <a:pt x="3679" y="565"/>
                    </a:cubicBezTo>
                    <a:cubicBezTo>
                      <a:pt x="2551" y="2551"/>
                      <a:pt x="1129" y="4808"/>
                      <a:pt x="1" y="6208"/>
                    </a:cubicBezTo>
                    <a:cubicBezTo>
                      <a:pt x="390" y="6720"/>
                      <a:pt x="953" y="6884"/>
                      <a:pt x="1476" y="6884"/>
                    </a:cubicBezTo>
                    <a:cubicBezTo>
                      <a:pt x="2103" y="6884"/>
                      <a:pt x="2674" y="6649"/>
                      <a:pt x="2822" y="6501"/>
                    </a:cubicBezTo>
                    <a:cubicBezTo>
                      <a:pt x="3020" y="7448"/>
                      <a:pt x="4117" y="8270"/>
                      <a:pt x="5156" y="8270"/>
                    </a:cubicBezTo>
                    <a:cubicBezTo>
                      <a:pt x="5652" y="8270"/>
                      <a:pt x="6136" y="8082"/>
                      <a:pt x="6501" y="7629"/>
                    </a:cubicBezTo>
                    <a:cubicBezTo>
                      <a:pt x="6670" y="8504"/>
                      <a:pt x="7508" y="8946"/>
                      <a:pt x="8317" y="8946"/>
                    </a:cubicBezTo>
                    <a:cubicBezTo>
                      <a:pt x="8804" y="8946"/>
                      <a:pt x="9279" y="8786"/>
                      <a:pt x="9593" y="8464"/>
                    </a:cubicBezTo>
                    <a:cubicBezTo>
                      <a:pt x="9914" y="8786"/>
                      <a:pt x="10354" y="8946"/>
                      <a:pt x="10807" y="8946"/>
                    </a:cubicBezTo>
                    <a:cubicBezTo>
                      <a:pt x="11562" y="8946"/>
                      <a:pt x="12355" y="8504"/>
                      <a:pt x="12707" y="7629"/>
                    </a:cubicBezTo>
                    <a:cubicBezTo>
                      <a:pt x="13072" y="8082"/>
                      <a:pt x="13555" y="8270"/>
                      <a:pt x="14042" y="8270"/>
                    </a:cubicBezTo>
                    <a:cubicBezTo>
                      <a:pt x="15060" y="8270"/>
                      <a:pt x="16093" y="7448"/>
                      <a:pt x="16093" y="6501"/>
                    </a:cubicBezTo>
                    <a:cubicBezTo>
                      <a:pt x="16400" y="6649"/>
                      <a:pt x="16957" y="6884"/>
                      <a:pt x="17582" y="6884"/>
                    </a:cubicBezTo>
                    <a:cubicBezTo>
                      <a:pt x="18103" y="6884"/>
                      <a:pt x="18672" y="6720"/>
                      <a:pt x="19185" y="6208"/>
                    </a:cubicBezTo>
                    <a:cubicBezTo>
                      <a:pt x="18056" y="4808"/>
                      <a:pt x="16657" y="2551"/>
                      <a:pt x="15235" y="565"/>
                    </a:cubicBezTo>
                    <a:cubicBezTo>
                      <a:pt x="15070" y="608"/>
                      <a:pt x="14899" y="626"/>
                      <a:pt x="14728" y="626"/>
                    </a:cubicBezTo>
                    <a:cubicBezTo>
                      <a:pt x="13728" y="626"/>
                      <a:pt x="12707" y="1"/>
                      <a:pt x="12707" y="1"/>
                    </a:cubicBezTo>
                    <a:lnTo>
                      <a:pt x="12707" y="1"/>
                    </a:lnTo>
                    <a:cubicBezTo>
                      <a:pt x="12707" y="1"/>
                      <a:pt x="13271" y="1694"/>
                      <a:pt x="11285" y="2551"/>
                    </a:cubicBezTo>
                    <a:cubicBezTo>
                      <a:pt x="11181" y="2602"/>
                      <a:pt x="11067" y="2623"/>
                      <a:pt x="10949" y="2623"/>
                    </a:cubicBezTo>
                    <a:cubicBezTo>
                      <a:pt x="10430" y="2623"/>
                      <a:pt x="9832" y="2208"/>
                      <a:pt x="9593" y="1987"/>
                    </a:cubicBezTo>
                    <a:cubicBezTo>
                      <a:pt x="9133" y="2208"/>
                      <a:pt x="8673" y="2623"/>
                      <a:pt x="8067" y="2623"/>
                    </a:cubicBezTo>
                    <a:cubicBezTo>
                      <a:pt x="7929" y="2623"/>
                      <a:pt x="7784" y="2602"/>
                      <a:pt x="7629" y="2551"/>
                    </a:cubicBezTo>
                    <a:cubicBezTo>
                      <a:pt x="5936" y="1694"/>
                      <a:pt x="6207" y="1"/>
                      <a:pt x="62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1"/>
              <p:cNvSpPr/>
              <p:nvPr/>
            </p:nvSpPr>
            <p:spPr>
              <a:xfrm>
                <a:off x="2340012" y="2404432"/>
                <a:ext cx="26991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3" h="12520" extrusionOk="0">
                    <a:moveTo>
                      <a:pt x="6772" y="1"/>
                    </a:moveTo>
                    <a:cubicBezTo>
                      <a:pt x="5372" y="2822"/>
                      <a:pt x="2258" y="7900"/>
                      <a:pt x="1" y="9864"/>
                    </a:cubicBezTo>
                    <a:cubicBezTo>
                      <a:pt x="527" y="10598"/>
                      <a:pt x="1166" y="10829"/>
                      <a:pt x="1764" y="10829"/>
                    </a:cubicBezTo>
                    <a:cubicBezTo>
                      <a:pt x="2783" y="10829"/>
                      <a:pt x="3679" y="10157"/>
                      <a:pt x="3680" y="10157"/>
                    </a:cubicBezTo>
                    <a:lnTo>
                      <a:pt x="3680" y="10157"/>
                    </a:lnTo>
                    <a:cubicBezTo>
                      <a:pt x="3680" y="10157"/>
                      <a:pt x="3115" y="11850"/>
                      <a:pt x="5079" y="12414"/>
                    </a:cubicBezTo>
                    <a:cubicBezTo>
                      <a:pt x="5229" y="12486"/>
                      <a:pt x="5379" y="12520"/>
                      <a:pt x="5530" y="12520"/>
                    </a:cubicBezTo>
                    <a:cubicBezTo>
                      <a:pt x="5944" y="12520"/>
                      <a:pt x="6358" y="12264"/>
                      <a:pt x="6772" y="11850"/>
                    </a:cubicBezTo>
                    <a:cubicBezTo>
                      <a:pt x="6987" y="12264"/>
                      <a:pt x="7494" y="12520"/>
                      <a:pt x="7971" y="12520"/>
                    </a:cubicBezTo>
                    <a:cubicBezTo>
                      <a:pt x="8145" y="12520"/>
                      <a:pt x="8314" y="12486"/>
                      <a:pt x="8464" y="12414"/>
                    </a:cubicBezTo>
                    <a:cubicBezTo>
                      <a:pt x="10157" y="11850"/>
                      <a:pt x="9886" y="10157"/>
                      <a:pt x="9886" y="10157"/>
                    </a:cubicBezTo>
                    <a:lnTo>
                      <a:pt x="9886" y="10157"/>
                    </a:lnTo>
                    <a:cubicBezTo>
                      <a:pt x="9886" y="10157"/>
                      <a:pt x="10783" y="10829"/>
                      <a:pt x="11796" y="10829"/>
                    </a:cubicBezTo>
                    <a:cubicBezTo>
                      <a:pt x="12390" y="10829"/>
                      <a:pt x="13025" y="10598"/>
                      <a:pt x="13542" y="9864"/>
                    </a:cubicBezTo>
                    <a:cubicBezTo>
                      <a:pt x="11285" y="7900"/>
                      <a:pt x="8193" y="2822"/>
                      <a:pt x="67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41"/>
              <p:cNvSpPr/>
              <p:nvPr/>
            </p:nvSpPr>
            <p:spPr>
              <a:xfrm>
                <a:off x="3025963" y="2634744"/>
                <a:ext cx="50861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15235" extrusionOk="0">
                    <a:moveTo>
                      <a:pt x="1" y="0"/>
                    </a:moveTo>
                    <a:lnTo>
                      <a:pt x="1" y="15234"/>
                    </a:lnTo>
                    <a:lnTo>
                      <a:pt x="2551" y="15234"/>
                    </a:lnTo>
                    <a:lnTo>
                      <a:pt x="255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41"/>
              <p:cNvSpPr/>
              <p:nvPr/>
            </p:nvSpPr>
            <p:spPr>
              <a:xfrm>
                <a:off x="2936019" y="2561860"/>
                <a:ext cx="230769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79" h="5716" extrusionOk="0">
                    <a:moveTo>
                      <a:pt x="2257" y="1"/>
                    </a:moveTo>
                    <a:cubicBezTo>
                      <a:pt x="2257" y="1"/>
                      <a:pt x="1129" y="1694"/>
                      <a:pt x="0" y="3657"/>
                    </a:cubicBezTo>
                    <a:cubicBezTo>
                      <a:pt x="165" y="3700"/>
                      <a:pt x="336" y="3718"/>
                      <a:pt x="508" y="3718"/>
                    </a:cubicBezTo>
                    <a:cubicBezTo>
                      <a:pt x="1514" y="3718"/>
                      <a:pt x="2550" y="3093"/>
                      <a:pt x="2550" y="3093"/>
                    </a:cubicBezTo>
                    <a:lnTo>
                      <a:pt x="2550" y="3093"/>
                    </a:lnTo>
                    <a:cubicBezTo>
                      <a:pt x="2550" y="3093"/>
                      <a:pt x="2257" y="4786"/>
                      <a:pt x="3950" y="5643"/>
                    </a:cubicBezTo>
                    <a:cubicBezTo>
                      <a:pt x="4109" y="5694"/>
                      <a:pt x="4258" y="5715"/>
                      <a:pt x="4398" y="5715"/>
                    </a:cubicBezTo>
                    <a:cubicBezTo>
                      <a:pt x="5017" y="5715"/>
                      <a:pt x="5476" y="5300"/>
                      <a:pt x="5936" y="5079"/>
                    </a:cubicBezTo>
                    <a:cubicBezTo>
                      <a:pt x="6156" y="5300"/>
                      <a:pt x="6766" y="5715"/>
                      <a:pt x="7290" y="5715"/>
                    </a:cubicBezTo>
                    <a:cubicBezTo>
                      <a:pt x="7409" y="5715"/>
                      <a:pt x="7524" y="5694"/>
                      <a:pt x="7629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65" y="3718"/>
                      <a:pt x="11070" y="3718"/>
                    </a:cubicBezTo>
                    <a:cubicBezTo>
                      <a:pt x="11242" y="3718"/>
                      <a:pt x="11413" y="3700"/>
                      <a:pt x="11578" y="3657"/>
                    </a:cubicBezTo>
                    <a:cubicBezTo>
                      <a:pt x="10450" y="1694"/>
                      <a:pt x="9592" y="1"/>
                      <a:pt x="9592" y="1"/>
                    </a:cubicBezTo>
                    <a:lnTo>
                      <a:pt x="5936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1"/>
              <p:cNvSpPr/>
              <p:nvPr/>
            </p:nvSpPr>
            <p:spPr>
              <a:xfrm>
                <a:off x="2857295" y="2623483"/>
                <a:ext cx="38819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478" h="8947" extrusionOk="0">
                    <a:moveTo>
                      <a:pt x="6500" y="1"/>
                    </a:moveTo>
                    <a:cubicBezTo>
                      <a:pt x="6500" y="1"/>
                      <a:pt x="5464" y="626"/>
                      <a:pt x="4458" y="626"/>
                    </a:cubicBezTo>
                    <a:cubicBezTo>
                      <a:pt x="4286" y="626"/>
                      <a:pt x="4115" y="608"/>
                      <a:pt x="3950" y="565"/>
                    </a:cubicBezTo>
                    <a:cubicBezTo>
                      <a:pt x="2822" y="2551"/>
                      <a:pt x="1422" y="4808"/>
                      <a:pt x="0" y="6208"/>
                    </a:cubicBezTo>
                    <a:cubicBezTo>
                      <a:pt x="513" y="6720"/>
                      <a:pt x="1143" y="6884"/>
                      <a:pt x="1705" y="6884"/>
                    </a:cubicBezTo>
                    <a:cubicBezTo>
                      <a:pt x="2379" y="6884"/>
                      <a:pt x="2955" y="6649"/>
                      <a:pt x="3115" y="6501"/>
                    </a:cubicBezTo>
                    <a:cubicBezTo>
                      <a:pt x="3298" y="7448"/>
                      <a:pt x="4266" y="8270"/>
                      <a:pt x="5307" y="8270"/>
                    </a:cubicBezTo>
                    <a:cubicBezTo>
                      <a:pt x="5804" y="8270"/>
                      <a:pt x="6319" y="8082"/>
                      <a:pt x="6771" y="7629"/>
                    </a:cubicBezTo>
                    <a:cubicBezTo>
                      <a:pt x="6955" y="8504"/>
                      <a:pt x="7790" y="8946"/>
                      <a:pt x="8600" y="8946"/>
                    </a:cubicBezTo>
                    <a:cubicBezTo>
                      <a:pt x="9086" y="8946"/>
                      <a:pt x="9564" y="8786"/>
                      <a:pt x="9886" y="8464"/>
                    </a:cubicBezTo>
                    <a:cubicBezTo>
                      <a:pt x="10098" y="8786"/>
                      <a:pt x="10506" y="8946"/>
                      <a:pt x="10964" y="8946"/>
                    </a:cubicBezTo>
                    <a:cubicBezTo>
                      <a:pt x="11727" y="8946"/>
                      <a:pt x="12625" y="8504"/>
                      <a:pt x="12978" y="7629"/>
                    </a:cubicBezTo>
                    <a:cubicBezTo>
                      <a:pt x="13343" y="8082"/>
                      <a:pt x="13826" y="8270"/>
                      <a:pt x="14313" y="8270"/>
                    </a:cubicBezTo>
                    <a:cubicBezTo>
                      <a:pt x="15330" y="8270"/>
                      <a:pt x="16363" y="7448"/>
                      <a:pt x="16363" y="6501"/>
                    </a:cubicBezTo>
                    <a:cubicBezTo>
                      <a:pt x="16671" y="6649"/>
                      <a:pt x="17234" y="6884"/>
                      <a:pt x="17865" y="6884"/>
                    </a:cubicBezTo>
                    <a:cubicBezTo>
                      <a:pt x="18391" y="6884"/>
                      <a:pt x="18965" y="6720"/>
                      <a:pt x="19478" y="6208"/>
                    </a:cubicBezTo>
                    <a:cubicBezTo>
                      <a:pt x="18349" y="4808"/>
                      <a:pt x="16657" y="2551"/>
                      <a:pt x="15528" y="565"/>
                    </a:cubicBezTo>
                    <a:cubicBezTo>
                      <a:pt x="15363" y="608"/>
                      <a:pt x="15192" y="626"/>
                      <a:pt x="15020" y="626"/>
                    </a:cubicBezTo>
                    <a:cubicBezTo>
                      <a:pt x="14015" y="626"/>
                      <a:pt x="12978" y="1"/>
                      <a:pt x="12978" y="1"/>
                    </a:cubicBezTo>
                    <a:lnTo>
                      <a:pt x="12978" y="1"/>
                    </a:lnTo>
                    <a:cubicBezTo>
                      <a:pt x="12978" y="1"/>
                      <a:pt x="13542" y="1694"/>
                      <a:pt x="11579" y="2551"/>
                    </a:cubicBezTo>
                    <a:cubicBezTo>
                      <a:pt x="11474" y="2602"/>
                      <a:pt x="11359" y="2623"/>
                      <a:pt x="11240" y="2623"/>
                    </a:cubicBezTo>
                    <a:cubicBezTo>
                      <a:pt x="10716" y="2623"/>
                      <a:pt x="10106" y="2208"/>
                      <a:pt x="9886" y="1987"/>
                    </a:cubicBezTo>
                    <a:cubicBezTo>
                      <a:pt x="9426" y="2208"/>
                      <a:pt x="8967" y="2623"/>
                      <a:pt x="8348" y="2623"/>
                    </a:cubicBezTo>
                    <a:cubicBezTo>
                      <a:pt x="8208" y="2623"/>
                      <a:pt x="8059" y="2602"/>
                      <a:pt x="7900" y="2551"/>
                    </a:cubicBezTo>
                    <a:cubicBezTo>
                      <a:pt x="6207" y="1694"/>
                      <a:pt x="6500" y="1"/>
                      <a:pt x="650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1"/>
              <p:cNvSpPr/>
              <p:nvPr/>
            </p:nvSpPr>
            <p:spPr>
              <a:xfrm>
                <a:off x="2919377" y="2404432"/>
                <a:ext cx="26989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2" h="12520" extrusionOk="0">
                    <a:moveTo>
                      <a:pt x="6771" y="1"/>
                    </a:moveTo>
                    <a:cubicBezTo>
                      <a:pt x="5349" y="2822"/>
                      <a:pt x="2257" y="7900"/>
                      <a:pt x="0" y="9864"/>
                    </a:cubicBezTo>
                    <a:cubicBezTo>
                      <a:pt x="417" y="10598"/>
                      <a:pt x="1026" y="10829"/>
                      <a:pt x="1627" y="10829"/>
                    </a:cubicBezTo>
                    <a:cubicBezTo>
                      <a:pt x="2652" y="10829"/>
                      <a:pt x="3656" y="10157"/>
                      <a:pt x="3656" y="10157"/>
                    </a:cubicBezTo>
                    <a:lnTo>
                      <a:pt x="3656" y="10157"/>
                    </a:lnTo>
                    <a:cubicBezTo>
                      <a:pt x="3656" y="10157"/>
                      <a:pt x="3092" y="11850"/>
                      <a:pt x="5078" y="12414"/>
                    </a:cubicBezTo>
                    <a:cubicBezTo>
                      <a:pt x="5228" y="12486"/>
                      <a:pt x="5379" y="12520"/>
                      <a:pt x="5529" y="12520"/>
                    </a:cubicBezTo>
                    <a:cubicBezTo>
                      <a:pt x="5943" y="12520"/>
                      <a:pt x="6357" y="12264"/>
                      <a:pt x="6771" y="11850"/>
                    </a:cubicBezTo>
                    <a:cubicBezTo>
                      <a:pt x="6970" y="12264"/>
                      <a:pt x="7484" y="12520"/>
                      <a:pt x="7967" y="12520"/>
                    </a:cubicBezTo>
                    <a:cubicBezTo>
                      <a:pt x="8142" y="12520"/>
                      <a:pt x="8313" y="12486"/>
                      <a:pt x="8464" y="12414"/>
                    </a:cubicBezTo>
                    <a:cubicBezTo>
                      <a:pt x="10156" y="11850"/>
                      <a:pt x="9863" y="10157"/>
                      <a:pt x="9863" y="10157"/>
                    </a:cubicBezTo>
                    <a:lnTo>
                      <a:pt x="9863" y="10157"/>
                    </a:lnTo>
                    <a:cubicBezTo>
                      <a:pt x="9863" y="10157"/>
                      <a:pt x="10759" y="10829"/>
                      <a:pt x="11778" y="10829"/>
                    </a:cubicBezTo>
                    <a:cubicBezTo>
                      <a:pt x="12376" y="10829"/>
                      <a:pt x="13016" y="10598"/>
                      <a:pt x="13542" y="9864"/>
                    </a:cubicBezTo>
                    <a:cubicBezTo>
                      <a:pt x="11285" y="7900"/>
                      <a:pt x="8170" y="2822"/>
                      <a:pt x="67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41"/>
              <p:cNvSpPr/>
              <p:nvPr/>
            </p:nvSpPr>
            <p:spPr>
              <a:xfrm>
                <a:off x="2733590" y="2516897"/>
                <a:ext cx="62102" cy="416079"/>
              </a:xfrm>
              <a:custGeom>
                <a:avLst/>
                <a:gdLst/>
                <a:ahLst/>
                <a:cxnLst/>
                <a:rect l="l" t="t" r="r" b="b"/>
                <a:pathLst>
                  <a:path w="3116" h="20877" extrusionOk="0">
                    <a:moveTo>
                      <a:pt x="1" y="0"/>
                    </a:moveTo>
                    <a:lnTo>
                      <a:pt x="1" y="20877"/>
                    </a:lnTo>
                    <a:lnTo>
                      <a:pt x="3115" y="20877"/>
                    </a:lnTo>
                    <a:lnTo>
                      <a:pt x="311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41"/>
              <p:cNvSpPr/>
              <p:nvPr/>
            </p:nvSpPr>
            <p:spPr>
              <a:xfrm>
                <a:off x="2604503" y="2421074"/>
                <a:ext cx="320275" cy="153461"/>
              </a:xfrm>
              <a:custGeom>
                <a:avLst/>
                <a:gdLst/>
                <a:ahLst/>
                <a:cxnLst/>
                <a:rect l="l" t="t" r="r" b="b"/>
                <a:pathLst>
                  <a:path w="16070" h="7700" extrusionOk="0">
                    <a:moveTo>
                      <a:pt x="2822" y="1"/>
                    </a:moveTo>
                    <a:cubicBezTo>
                      <a:pt x="2822" y="1"/>
                      <a:pt x="1693" y="2258"/>
                      <a:pt x="1" y="5079"/>
                    </a:cubicBezTo>
                    <a:cubicBezTo>
                      <a:pt x="159" y="5106"/>
                      <a:pt x="320" y="5119"/>
                      <a:pt x="481" y="5119"/>
                    </a:cubicBezTo>
                    <a:cubicBezTo>
                      <a:pt x="2043" y="5119"/>
                      <a:pt x="3657" y="3951"/>
                      <a:pt x="3657" y="3950"/>
                    </a:cubicBezTo>
                    <a:lnTo>
                      <a:pt x="3657" y="3950"/>
                    </a:lnTo>
                    <a:cubicBezTo>
                      <a:pt x="3657" y="3951"/>
                      <a:pt x="3093" y="6501"/>
                      <a:pt x="5643" y="7629"/>
                    </a:cubicBezTo>
                    <a:cubicBezTo>
                      <a:pt x="5791" y="7677"/>
                      <a:pt x="5941" y="7699"/>
                      <a:pt x="6089" y="7699"/>
                    </a:cubicBezTo>
                    <a:cubicBezTo>
                      <a:pt x="6774" y="7699"/>
                      <a:pt x="7436" y="7235"/>
                      <a:pt x="7900" y="6772"/>
                    </a:cubicBezTo>
                    <a:cubicBezTo>
                      <a:pt x="8586" y="7235"/>
                      <a:pt x="9288" y="7699"/>
                      <a:pt x="9980" y="7699"/>
                    </a:cubicBezTo>
                    <a:cubicBezTo>
                      <a:pt x="10130" y="7699"/>
                      <a:pt x="10279" y="7677"/>
                      <a:pt x="10428" y="7629"/>
                    </a:cubicBezTo>
                    <a:cubicBezTo>
                      <a:pt x="12978" y="6501"/>
                      <a:pt x="12414" y="3951"/>
                      <a:pt x="12414" y="3950"/>
                    </a:cubicBezTo>
                    <a:lnTo>
                      <a:pt x="12414" y="3950"/>
                    </a:lnTo>
                    <a:cubicBezTo>
                      <a:pt x="12414" y="3951"/>
                      <a:pt x="14027" y="5119"/>
                      <a:pt x="15590" y="5119"/>
                    </a:cubicBezTo>
                    <a:cubicBezTo>
                      <a:pt x="15751" y="5119"/>
                      <a:pt x="15912" y="5106"/>
                      <a:pt x="16070" y="5079"/>
                    </a:cubicBezTo>
                    <a:cubicBezTo>
                      <a:pt x="14377" y="2258"/>
                      <a:pt x="13249" y="1"/>
                      <a:pt x="13249" y="1"/>
                    </a:cubicBezTo>
                    <a:lnTo>
                      <a:pt x="7900" y="858"/>
                    </a:lnTo>
                    <a:lnTo>
                      <a:pt x="2822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41"/>
              <p:cNvSpPr/>
              <p:nvPr/>
            </p:nvSpPr>
            <p:spPr>
              <a:xfrm>
                <a:off x="2497459" y="2499798"/>
                <a:ext cx="528524" cy="249384"/>
              </a:xfrm>
              <a:custGeom>
                <a:avLst/>
                <a:gdLst/>
                <a:ahLst/>
                <a:cxnLst/>
                <a:rect l="l" t="t" r="r" b="b"/>
                <a:pathLst>
                  <a:path w="26519" h="12513" extrusionOk="0">
                    <a:moveTo>
                      <a:pt x="9028" y="0"/>
                    </a:moveTo>
                    <a:lnTo>
                      <a:pt x="9028" y="0"/>
                    </a:lnTo>
                    <a:cubicBezTo>
                      <a:pt x="9028" y="1"/>
                      <a:pt x="7414" y="1169"/>
                      <a:pt x="5852" y="1169"/>
                    </a:cubicBezTo>
                    <a:cubicBezTo>
                      <a:pt x="5691" y="1169"/>
                      <a:pt x="5530" y="1156"/>
                      <a:pt x="5372" y="1129"/>
                    </a:cubicBezTo>
                    <a:cubicBezTo>
                      <a:pt x="3679" y="3679"/>
                      <a:pt x="1693" y="6771"/>
                      <a:pt x="0" y="8757"/>
                    </a:cubicBezTo>
                    <a:cubicBezTo>
                      <a:pt x="625" y="9501"/>
                      <a:pt x="1412" y="9753"/>
                      <a:pt x="2145" y="9753"/>
                    </a:cubicBezTo>
                    <a:cubicBezTo>
                      <a:pt x="3079" y="9753"/>
                      <a:pt x="3927" y="9344"/>
                      <a:pt x="4243" y="9028"/>
                    </a:cubicBezTo>
                    <a:cubicBezTo>
                      <a:pt x="4428" y="10387"/>
                      <a:pt x="5807" y="11608"/>
                      <a:pt x="7202" y="11608"/>
                    </a:cubicBezTo>
                    <a:cubicBezTo>
                      <a:pt x="7846" y="11608"/>
                      <a:pt x="8493" y="11348"/>
                      <a:pt x="9028" y="10721"/>
                    </a:cubicBezTo>
                    <a:cubicBezTo>
                      <a:pt x="9554" y="11940"/>
                      <a:pt x="10709" y="12512"/>
                      <a:pt x="11721" y="12512"/>
                    </a:cubicBezTo>
                    <a:cubicBezTo>
                      <a:pt x="12359" y="12512"/>
                      <a:pt x="12939" y="12285"/>
                      <a:pt x="13271" y="11849"/>
                    </a:cubicBezTo>
                    <a:cubicBezTo>
                      <a:pt x="13707" y="12285"/>
                      <a:pt x="14352" y="12512"/>
                      <a:pt x="15012" y="12512"/>
                    </a:cubicBezTo>
                    <a:cubicBezTo>
                      <a:pt x="16059" y="12512"/>
                      <a:pt x="17145" y="11940"/>
                      <a:pt x="17491" y="10721"/>
                    </a:cubicBezTo>
                    <a:cubicBezTo>
                      <a:pt x="18026" y="11348"/>
                      <a:pt x="18702" y="11608"/>
                      <a:pt x="19386" y="11608"/>
                    </a:cubicBezTo>
                    <a:cubicBezTo>
                      <a:pt x="20868" y="11608"/>
                      <a:pt x="22384" y="10387"/>
                      <a:pt x="22569" y="9028"/>
                    </a:cubicBezTo>
                    <a:cubicBezTo>
                      <a:pt x="22886" y="9344"/>
                      <a:pt x="23648" y="9753"/>
                      <a:pt x="24504" y="9753"/>
                    </a:cubicBezTo>
                    <a:cubicBezTo>
                      <a:pt x="25175" y="9753"/>
                      <a:pt x="25904" y="9501"/>
                      <a:pt x="26519" y="8757"/>
                    </a:cubicBezTo>
                    <a:cubicBezTo>
                      <a:pt x="25120" y="6771"/>
                      <a:pt x="22863" y="3679"/>
                      <a:pt x="21441" y="1129"/>
                    </a:cubicBezTo>
                    <a:cubicBezTo>
                      <a:pt x="21283" y="1156"/>
                      <a:pt x="21122" y="1169"/>
                      <a:pt x="20961" y="1169"/>
                    </a:cubicBezTo>
                    <a:cubicBezTo>
                      <a:pt x="19398" y="1169"/>
                      <a:pt x="17785" y="1"/>
                      <a:pt x="17785" y="0"/>
                    </a:cubicBezTo>
                    <a:lnTo>
                      <a:pt x="17785" y="0"/>
                    </a:lnTo>
                    <a:cubicBezTo>
                      <a:pt x="17785" y="1"/>
                      <a:pt x="18349" y="2551"/>
                      <a:pt x="15799" y="3679"/>
                    </a:cubicBezTo>
                    <a:cubicBezTo>
                      <a:pt x="15650" y="3727"/>
                      <a:pt x="15501" y="3749"/>
                      <a:pt x="15351" y="3749"/>
                    </a:cubicBezTo>
                    <a:cubicBezTo>
                      <a:pt x="14659" y="3749"/>
                      <a:pt x="13957" y="3285"/>
                      <a:pt x="13271" y="2822"/>
                    </a:cubicBezTo>
                    <a:cubicBezTo>
                      <a:pt x="12807" y="3285"/>
                      <a:pt x="12145" y="3749"/>
                      <a:pt x="11460" y="3749"/>
                    </a:cubicBezTo>
                    <a:cubicBezTo>
                      <a:pt x="11312" y="3749"/>
                      <a:pt x="11162" y="3727"/>
                      <a:pt x="11014" y="3679"/>
                    </a:cubicBezTo>
                    <a:cubicBezTo>
                      <a:pt x="8464" y="2551"/>
                      <a:pt x="9028" y="1"/>
                      <a:pt x="90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41"/>
              <p:cNvSpPr/>
              <p:nvPr/>
            </p:nvSpPr>
            <p:spPr>
              <a:xfrm>
                <a:off x="2582022" y="2202023"/>
                <a:ext cx="365257" cy="342039"/>
              </a:xfrm>
              <a:custGeom>
                <a:avLst/>
                <a:gdLst/>
                <a:ahLst/>
                <a:cxnLst/>
                <a:rect l="l" t="t" r="r" b="b"/>
                <a:pathLst>
                  <a:path w="18327" h="17162" extrusionOk="0">
                    <a:moveTo>
                      <a:pt x="9028" y="1"/>
                    </a:moveTo>
                    <a:cubicBezTo>
                      <a:pt x="7042" y="3657"/>
                      <a:pt x="2821" y="10992"/>
                      <a:pt x="0" y="13542"/>
                    </a:cubicBezTo>
                    <a:cubicBezTo>
                      <a:pt x="608" y="14450"/>
                      <a:pt x="1396" y="14740"/>
                      <a:pt x="2156" y="14740"/>
                    </a:cubicBezTo>
                    <a:cubicBezTo>
                      <a:pt x="3514" y="14740"/>
                      <a:pt x="4785" y="13813"/>
                      <a:pt x="4785" y="13813"/>
                    </a:cubicBezTo>
                    <a:lnTo>
                      <a:pt x="4785" y="13813"/>
                    </a:lnTo>
                    <a:cubicBezTo>
                      <a:pt x="4785" y="13813"/>
                      <a:pt x="4221" y="16070"/>
                      <a:pt x="6771" y="16928"/>
                    </a:cubicBezTo>
                    <a:cubicBezTo>
                      <a:pt x="7015" y="17093"/>
                      <a:pt x="7262" y="17161"/>
                      <a:pt x="7502" y="17161"/>
                    </a:cubicBezTo>
                    <a:cubicBezTo>
                      <a:pt x="8083" y="17161"/>
                      <a:pt x="8629" y="16762"/>
                      <a:pt x="9028" y="16363"/>
                    </a:cubicBezTo>
                    <a:cubicBezTo>
                      <a:pt x="9618" y="16762"/>
                      <a:pt x="10220" y="17161"/>
                      <a:pt x="10817" y="17161"/>
                    </a:cubicBezTo>
                    <a:cubicBezTo>
                      <a:pt x="11064" y="17161"/>
                      <a:pt x="11311" y="17093"/>
                      <a:pt x="11556" y="16928"/>
                    </a:cubicBezTo>
                    <a:cubicBezTo>
                      <a:pt x="13812" y="16070"/>
                      <a:pt x="13542" y="13813"/>
                      <a:pt x="13542" y="13813"/>
                    </a:cubicBezTo>
                    <a:lnTo>
                      <a:pt x="13542" y="13813"/>
                    </a:lnTo>
                    <a:cubicBezTo>
                      <a:pt x="13542" y="13813"/>
                      <a:pt x="14812" y="14740"/>
                      <a:pt x="16170" y="14740"/>
                    </a:cubicBezTo>
                    <a:cubicBezTo>
                      <a:pt x="16931" y="14740"/>
                      <a:pt x="17719" y="14450"/>
                      <a:pt x="18326" y="13542"/>
                    </a:cubicBezTo>
                    <a:cubicBezTo>
                      <a:pt x="15234" y="10992"/>
                      <a:pt x="10991" y="3657"/>
                      <a:pt x="90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1"/>
              <p:cNvSpPr/>
              <p:nvPr/>
            </p:nvSpPr>
            <p:spPr>
              <a:xfrm>
                <a:off x="3037223" y="2865493"/>
                <a:ext cx="140805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50" extrusionOk="0">
                    <a:moveTo>
                      <a:pt x="4243" y="0"/>
                    </a:moveTo>
                    <a:cubicBezTo>
                      <a:pt x="4243" y="0"/>
                      <a:pt x="3950" y="271"/>
                      <a:pt x="3679" y="271"/>
                    </a:cubicBezTo>
                    <a:lnTo>
                      <a:pt x="3386" y="271"/>
                    </a:lnTo>
                    <a:cubicBezTo>
                      <a:pt x="2821" y="271"/>
                      <a:pt x="2551" y="565"/>
                      <a:pt x="2257" y="835"/>
                    </a:cubicBezTo>
                    <a:lnTo>
                      <a:pt x="1986" y="835"/>
                    </a:lnTo>
                    <a:cubicBezTo>
                      <a:pt x="1422" y="835"/>
                      <a:pt x="858" y="1400"/>
                      <a:pt x="858" y="1964"/>
                    </a:cubicBezTo>
                    <a:cubicBezTo>
                      <a:pt x="294" y="1964"/>
                      <a:pt x="0" y="2528"/>
                      <a:pt x="0" y="3092"/>
                    </a:cubicBezTo>
                    <a:cubicBezTo>
                      <a:pt x="0" y="3656"/>
                      <a:pt x="564" y="4221"/>
                      <a:pt x="1129" y="4221"/>
                    </a:cubicBezTo>
                    <a:lnTo>
                      <a:pt x="1422" y="4221"/>
                    </a:lnTo>
                    <a:cubicBezTo>
                      <a:pt x="1422" y="4785"/>
                      <a:pt x="1693" y="5349"/>
                      <a:pt x="2257" y="5349"/>
                    </a:cubicBezTo>
                    <a:cubicBezTo>
                      <a:pt x="2821" y="5349"/>
                      <a:pt x="2821" y="5078"/>
                      <a:pt x="3115" y="5078"/>
                    </a:cubicBezTo>
                    <a:lnTo>
                      <a:pt x="3950" y="5078"/>
                    </a:lnTo>
                    <a:cubicBezTo>
                      <a:pt x="4243" y="5078"/>
                      <a:pt x="4514" y="5349"/>
                      <a:pt x="4514" y="5349"/>
                    </a:cubicBezTo>
                    <a:cubicBezTo>
                      <a:pt x="5078" y="5349"/>
                      <a:pt x="5643" y="4785"/>
                      <a:pt x="5643" y="4221"/>
                    </a:cubicBezTo>
                    <a:lnTo>
                      <a:pt x="5936" y="4221"/>
                    </a:lnTo>
                    <a:cubicBezTo>
                      <a:pt x="6500" y="4221"/>
                      <a:pt x="7064" y="3656"/>
                      <a:pt x="7064" y="3092"/>
                    </a:cubicBezTo>
                    <a:cubicBezTo>
                      <a:pt x="7064" y="2528"/>
                      <a:pt x="6771" y="2257"/>
                      <a:pt x="6207" y="2257"/>
                    </a:cubicBezTo>
                    <a:lnTo>
                      <a:pt x="6207" y="1964"/>
                    </a:lnTo>
                    <a:cubicBezTo>
                      <a:pt x="6207" y="1400"/>
                      <a:pt x="5936" y="1129"/>
                      <a:pt x="5372" y="1129"/>
                    </a:cubicBezTo>
                    <a:cubicBezTo>
                      <a:pt x="5372" y="565"/>
                      <a:pt x="4807" y="0"/>
                      <a:pt x="42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1"/>
              <p:cNvSpPr/>
              <p:nvPr/>
            </p:nvSpPr>
            <p:spPr>
              <a:xfrm>
                <a:off x="2283790" y="2870894"/>
                <a:ext cx="140805" cy="107064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72" extrusionOk="0">
                    <a:moveTo>
                      <a:pt x="4514" y="0"/>
                    </a:moveTo>
                    <a:cubicBezTo>
                      <a:pt x="4244" y="0"/>
                      <a:pt x="3950" y="294"/>
                      <a:pt x="3679" y="294"/>
                    </a:cubicBezTo>
                    <a:lnTo>
                      <a:pt x="3386" y="294"/>
                    </a:lnTo>
                    <a:cubicBezTo>
                      <a:pt x="2822" y="294"/>
                      <a:pt x="2551" y="564"/>
                      <a:pt x="2258" y="858"/>
                    </a:cubicBezTo>
                    <a:lnTo>
                      <a:pt x="1987" y="858"/>
                    </a:lnTo>
                    <a:cubicBezTo>
                      <a:pt x="1422" y="858"/>
                      <a:pt x="858" y="1422"/>
                      <a:pt x="858" y="1986"/>
                    </a:cubicBezTo>
                    <a:cubicBezTo>
                      <a:pt x="565" y="1986"/>
                      <a:pt x="1" y="2550"/>
                      <a:pt x="1" y="3115"/>
                    </a:cubicBezTo>
                    <a:cubicBezTo>
                      <a:pt x="1" y="3679"/>
                      <a:pt x="565" y="4243"/>
                      <a:pt x="1129" y="4243"/>
                    </a:cubicBezTo>
                    <a:lnTo>
                      <a:pt x="1422" y="4243"/>
                    </a:lnTo>
                    <a:cubicBezTo>
                      <a:pt x="1422" y="4807"/>
                      <a:pt x="1693" y="5372"/>
                      <a:pt x="2258" y="5372"/>
                    </a:cubicBezTo>
                    <a:cubicBezTo>
                      <a:pt x="2822" y="5372"/>
                      <a:pt x="2822" y="5078"/>
                      <a:pt x="3115" y="5078"/>
                    </a:cubicBezTo>
                    <a:lnTo>
                      <a:pt x="4514" y="5078"/>
                    </a:lnTo>
                    <a:cubicBezTo>
                      <a:pt x="5372" y="5078"/>
                      <a:pt x="5643" y="4807"/>
                      <a:pt x="5643" y="4243"/>
                    </a:cubicBezTo>
                    <a:lnTo>
                      <a:pt x="5936" y="4243"/>
                    </a:lnTo>
                    <a:cubicBezTo>
                      <a:pt x="6501" y="4243"/>
                      <a:pt x="7065" y="3679"/>
                      <a:pt x="7065" y="3115"/>
                    </a:cubicBezTo>
                    <a:cubicBezTo>
                      <a:pt x="7065" y="2550"/>
                      <a:pt x="6771" y="2257"/>
                      <a:pt x="6207" y="2257"/>
                    </a:cubicBezTo>
                    <a:lnTo>
                      <a:pt x="6207" y="1986"/>
                    </a:lnTo>
                    <a:cubicBezTo>
                      <a:pt x="6207" y="1422"/>
                      <a:pt x="5936" y="1129"/>
                      <a:pt x="5372" y="858"/>
                    </a:cubicBezTo>
                    <a:cubicBezTo>
                      <a:pt x="5372" y="564"/>
                      <a:pt x="4808" y="0"/>
                      <a:pt x="45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41"/>
              <p:cNvSpPr/>
              <p:nvPr/>
            </p:nvSpPr>
            <p:spPr>
              <a:xfrm>
                <a:off x="2216327" y="2921716"/>
                <a:ext cx="1096648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53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5349"/>
                    </a:lnTo>
                    <a:lnTo>
                      <a:pt x="55024" y="5349"/>
                    </a:ln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41"/>
              <p:cNvSpPr/>
              <p:nvPr/>
            </p:nvSpPr>
            <p:spPr>
              <a:xfrm>
                <a:off x="2576163" y="2837153"/>
                <a:ext cx="179948" cy="134966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6772" extrusionOk="0">
                    <a:moveTo>
                      <a:pt x="5643" y="0"/>
                    </a:moveTo>
                    <a:cubicBezTo>
                      <a:pt x="5372" y="0"/>
                      <a:pt x="5079" y="294"/>
                      <a:pt x="4808" y="294"/>
                    </a:cubicBezTo>
                    <a:lnTo>
                      <a:pt x="4244" y="294"/>
                    </a:lnTo>
                    <a:cubicBezTo>
                      <a:pt x="3386" y="294"/>
                      <a:pt x="3115" y="565"/>
                      <a:pt x="2822" y="1129"/>
                    </a:cubicBezTo>
                    <a:lnTo>
                      <a:pt x="2551" y="1129"/>
                    </a:lnTo>
                    <a:cubicBezTo>
                      <a:pt x="1693" y="1129"/>
                      <a:pt x="1129" y="1693"/>
                      <a:pt x="1129" y="2551"/>
                    </a:cubicBezTo>
                    <a:cubicBezTo>
                      <a:pt x="294" y="2551"/>
                      <a:pt x="1" y="3115"/>
                      <a:pt x="1" y="3950"/>
                    </a:cubicBezTo>
                    <a:cubicBezTo>
                      <a:pt x="1" y="4808"/>
                      <a:pt x="565" y="5372"/>
                      <a:pt x="1423" y="5372"/>
                    </a:cubicBezTo>
                    <a:cubicBezTo>
                      <a:pt x="1423" y="6207"/>
                      <a:pt x="2258" y="6771"/>
                      <a:pt x="2822" y="6771"/>
                    </a:cubicBezTo>
                    <a:cubicBezTo>
                      <a:pt x="3386" y="6771"/>
                      <a:pt x="3679" y="6771"/>
                      <a:pt x="3950" y="6500"/>
                    </a:cubicBezTo>
                    <a:lnTo>
                      <a:pt x="5079" y="6500"/>
                    </a:lnTo>
                    <a:cubicBezTo>
                      <a:pt x="5372" y="6500"/>
                      <a:pt x="5643" y="6771"/>
                      <a:pt x="5936" y="6771"/>
                    </a:cubicBezTo>
                    <a:cubicBezTo>
                      <a:pt x="6771" y="6771"/>
                      <a:pt x="7336" y="6207"/>
                      <a:pt x="7336" y="5372"/>
                    </a:cubicBezTo>
                    <a:lnTo>
                      <a:pt x="7629" y="5372"/>
                    </a:lnTo>
                    <a:cubicBezTo>
                      <a:pt x="8464" y="5372"/>
                      <a:pt x="9028" y="4808"/>
                      <a:pt x="9028" y="3950"/>
                    </a:cubicBezTo>
                    <a:cubicBezTo>
                      <a:pt x="9028" y="3386"/>
                      <a:pt x="8758" y="2822"/>
                      <a:pt x="8193" y="2551"/>
                    </a:cubicBezTo>
                    <a:cubicBezTo>
                      <a:pt x="8193" y="1987"/>
                      <a:pt x="7629" y="1422"/>
                      <a:pt x="7065" y="1129"/>
                    </a:cubicBezTo>
                    <a:cubicBezTo>
                      <a:pt x="6771" y="565"/>
                      <a:pt x="6207" y="0"/>
                      <a:pt x="56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2" name="Google Shape;632;p41"/>
            <p:cNvGrpSpPr/>
            <p:nvPr/>
          </p:nvGrpSpPr>
          <p:grpSpPr>
            <a:xfrm>
              <a:off x="1943100" y="1586225"/>
              <a:ext cx="535300" cy="194950"/>
              <a:chOff x="4901925" y="1441125"/>
              <a:chExt cx="535300" cy="194950"/>
            </a:xfrm>
          </p:grpSpPr>
          <p:sp>
            <p:nvSpPr>
              <p:cNvPr id="633" name="Google Shape;633;p41"/>
              <p:cNvSpPr/>
              <p:nvPr/>
            </p:nvSpPr>
            <p:spPr>
              <a:xfrm>
                <a:off x="49019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41"/>
              <p:cNvSpPr/>
              <p:nvPr/>
            </p:nvSpPr>
            <p:spPr>
              <a:xfrm>
                <a:off x="49746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5" name="Google Shape;635;p41"/>
            <p:cNvGrpSpPr/>
            <p:nvPr/>
          </p:nvGrpSpPr>
          <p:grpSpPr>
            <a:xfrm>
              <a:off x="2997950" y="1710050"/>
              <a:ext cx="535300" cy="194950"/>
              <a:chOff x="5054325" y="1441125"/>
              <a:chExt cx="535300" cy="194950"/>
            </a:xfrm>
          </p:grpSpPr>
          <p:sp>
            <p:nvSpPr>
              <p:cNvPr id="636" name="Google Shape;636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41"/>
          <p:cNvGrpSpPr/>
          <p:nvPr/>
        </p:nvGrpSpPr>
        <p:grpSpPr>
          <a:xfrm>
            <a:off x="5705384" y="1329902"/>
            <a:ext cx="1552315" cy="1355280"/>
            <a:chOff x="5751767" y="1524000"/>
            <a:chExt cx="1552315" cy="1355280"/>
          </a:xfrm>
        </p:grpSpPr>
        <p:sp>
          <p:nvSpPr>
            <p:cNvPr id="639" name="Google Shape;639;p41"/>
            <p:cNvSpPr/>
            <p:nvPr/>
          </p:nvSpPr>
          <p:spPr>
            <a:xfrm>
              <a:off x="5751767" y="1524000"/>
              <a:ext cx="1360681" cy="1355280"/>
            </a:xfrm>
            <a:custGeom>
              <a:avLst/>
              <a:gdLst/>
              <a:ahLst/>
              <a:cxnLst/>
              <a:rect l="l" t="t" r="r" b="b"/>
              <a:pathLst>
                <a:path w="68273" h="68002" extrusionOk="0">
                  <a:moveTo>
                    <a:pt x="34148" y="0"/>
                  </a:moveTo>
                  <a:cubicBezTo>
                    <a:pt x="15235" y="0"/>
                    <a:pt x="0" y="15234"/>
                    <a:pt x="0" y="34147"/>
                  </a:cubicBezTo>
                  <a:cubicBezTo>
                    <a:pt x="0" y="52767"/>
                    <a:pt x="15235" y="68001"/>
                    <a:pt x="34148" y="68001"/>
                  </a:cubicBezTo>
                  <a:cubicBezTo>
                    <a:pt x="53038" y="68001"/>
                    <a:pt x="68273" y="52767"/>
                    <a:pt x="68273" y="34147"/>
                  </a:cubicBezTo>
                  <a:cubicBezTo>
                    <a:pt x="68273" y="15234"/>
                    <a:pt x="53038" y="0"/>
                    <a:pt x="34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5875453" y="2643109"/>
              <a:ext cx="1096648" cy="236171"/>
            </a:xfrm>
            <a:custGeom>
              <a:avLst/>
              <a:gdLst/>
              <a:ahLst/>
              <a:cxnLst/>
              <a:rect l="l" t="t" r="r" b="b"/>
              <a:pathLst>
                <a:path w="55025" h="118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8464"/>
                  </a:lnTo>
                  <a:cubicBezTo>
                    <a:pt x="1" y="10427"/>
                    <a:pt x="1423" y="11849"/>
                    <a:pt x="3386" y="11849"/>
                  </a:cubicBezTo>
                  <a:lnTo>
                    <a:pt x="51640" y="11849"/>
                  </a:lnTo>
                  <a:cubicBezTo>
                    <a:pt x="53603" y="11849"/>
                    <a:pt x="55025" y="10427"/>
                    <a:pt x="55025" y="8464"/>
                  </a:cubicBez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1" name="Google Shape;641;p41"/>
            <p:cNvGrpSpPr/>
            <p:nvPr/>
          </p:nvGrpSpPr>
          <p:grpSpPr>
            <a:xfrm>
              <a:off x="6768783" y="1586225"/>
              <a:ext cx="535300" cy="194950"/>
              <a:chOff x="5054325" y="1441125"/>
              <a:chExt cx="535300" cy="194950"/>
            </a:xfrm>
          </p:grpSpPr>
          <p:sp>
            <p:nvSpPr>
              <p:cNvPr id="642" name="Google Shape;642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4" name="Google Shape;644;p41"/>
            <p:cNvSpPr/>
            <p:nvPr/>
          </p:nvSpPr>
          <p:spPr>
            <a:xfrm>
              <a:off x="5875453" y="2643109"/>
              <a:ext cx="1096648" cy="106626"/>
            </a:xfrm>
            <a:custGeom>
              <a:avLst/>
              <a:gdLst/>
              <a:ahLst/>
              <a:cxnLst/>
              <a:rect l="l" t="t" r="r" b="b"/>
              <a:pathLst>
                <a:path w="55025" h="53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5349"/>
                  </a:lnTo>
                  <a:lnTo>
                    <a:pt x="55025" y="5349"/>
                  </a:ln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1"/>
            <p:cNvSpPr/>
            <p:nvPr/>
          </p:nvSpPr>
          <p:spPr>
            <a:xfrm>
              <a:off x="6550163" y="2103345"/>
              <a:ext cx="118324" cy="78724"/>
            </a:xfrm>
            <a:custGeom>
              <a:avLst/>
              <a:gdLst/>
              <a:ahLst/>
              <a:cxnLst/>
              <a:rect l="l" t="t" r="r" b="b"/>
              <a:pathLst>
                <a:path w="5937" h="3950" extrusionOk="0">
                  <a:moveTo>
                    <a:pt x="1987" y="0"/>
                  </a:moveTo>
                  <a:cubicBezTo>
                    <a:pt x="859" y="0"/>
                    <a:pt x="1" y="835"/>
                    <a:pt x="1" y="1964"/>
                  </a:cubicBezTo>
                  <a:cubicBezTo>
                    <a:pt x="1" y="3092"/>
                    <a:pt x="859" y="3950"/>
                    <a:pt x="1987" y="3950"/>
                  </a:cubicBezTo>
                  <a:lnTo>
                    <a:pt x="3951" y="3950"/>
                  </a:lnTo>
                  <a:cubicBezTo>
                    <a:pt x="5079" y="3950"/>
                    <a:pt x="5937" y="3092"/>
                    <a:pt x="5937" y="1964"/>
                  </a:cubicBezTo>
                  <a:cubicBezTo>
                    <a:pt x="5937" y="835"/>
                    <a:pt x="5079" y="0"/>
                    <a:pt x="395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6426477" y="1777231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1"/>
                  </a:moveTo>
                  <a:cubicBezTo>
                    <a:pt x="1129" y="1"/>
                    <a:pt x="0" y="836"/>
                    <a:pt x="0" y="1964"/>
                  </a:cubicBezTo>
                  <a:cubicBezTo>
                    <a:pt x="0" y="3093"/>
                    <a:pt x="1129" y="4221"/>
                    <a:pt x="2257" y="4221"/>
                  </a:cubicBezTo>
                  <a:lnTo>
                    <a:pt x="4243" y="4221"/>
                  </a:lnTo>
                  <a:cubicBezTo>
                    <a:pt x="5372" y="4221"/>
                    <a:pt x="6207" y="3093"/>
                    <a:pt x="6207" y="1964"/>
                  </a:cubicBezTo>
                  <a:cubicBezTo>
                    <a:pt x="6207" y="836"/>
                    <a:pt x="5372" y="1"/>
                    <a:pt x="4243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6505201" y="1912177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0"/>
                  </a:moveTo>
                  <a:cubicBezTo>
                    <a:pt x="1128" y="0"/>
                    <a:pt x="0" y="835"/>
                    <a:pt x="0" y="1964"/>
                  </a:cubicBezTo>
                  <a:cubicBezTo>
                    <a:pt x="0" y="3386"/>
                    <a:pt x="1128" y="4221"/>
                    <a:pt x="2257" y="4221"/>
                  </a:cubicBezTo>
                  <a:lnTo>
                    <a:pt x="3950" y="4221"/>
                  </a:lnTo>
                  <a:cubicBezTo>
                    <a:pt x="5372" y="4221"/>
                    <a:pt x="6207" y="3386"/>
                    <a:pt x="6207" y="1964"/>
                  </a:cubicBezTo>
                  <a:cubicBezTo>
                    <a:pt x="6207" y="835"/>
                    <a:pt x="5372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1"/>
            <p:cNvSpPr/>
            <p:nvPr/>
          </p:nvSpPr>
          <p:spPr>
            <a:xfrm>
              <a:off x="6516442" y="2047123"/>
              <a:ext cx="140805" cy="95365"/>
            </a:xfrm>
            <a:custGeom>
              <a:avLst/>
              <a:gdLst/>
              <a:ahLst/>
              <a:cxnLst/>
              <a:rect l="l" t="t" r="r" b="b"/>
              <a:pathLst>
                <a:path w="7065" h="4785" extrusionOk="0">
                  <a:moveTo>
                    <a:pt x="2551" y="0"/>
                  </a:moveTo>
                  <a:cubicBezTo>
                    <a:pt x="1129" y="0"/>
                    <a:pt x="0" y="1129"/>
                    <a:pt x="0" y="2528"/>
                  </a:cubicBezTo>
                  <a:cubicBezTo>
                    <a:pt x="0" y="3656"/>
                    <a:pt x="1129" y="4785"/>
                    <a:pt x="2551" y="4785"/>
                  </a:cubicBezTo>
                  <a:lnTo>
                    <a:pt x="4514" y="4785"/>
                  </a:lnTo>
                  <a:cubicBezTo>
                    <a:pt x="5936" y="4785"/>
                    <a:pt x="7064" y="3656"/>
                    <a:pt x="7064" y="2528"/>
                  </a:cubicBezTo>
                  <a:cubicBezTo>
                    <a:pt x="7064" y="1129"/>
                    <a:pt x="5936" y="0"/>
                    <a:pt x="4514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1"/>
            <p:cNvSpPr/>
            <p:nvPr/>
          </p:nvSpPr>
          <p:spPr>
            <a:xfrm>
              <a:off x="6527682" y="1957159"/>
              <a:ext cx="168688" cy="112465"/>
            </a:xfrm>
            <a:custGeom>
              <a:avLst/>
              <a:gdLst/>
              <a:ahLst/>
              <a:cxnLst/>
              <a:rect l="l" t="t" r="r" b="b"/>
              <a:pathLst>
                <a:path w="8464" h="5643" extrusionOk="0">
                  <a:moveTo>
                    <a:pt x="2822" y="0"/>
                  </a:moveTo>
                  <a:cubicBezTo>
                    <a:pt x="1422" y="0"/>
                    <a:pt x="0" y="1129"/>
                    <a:pt x="0" y="2821"/>
                  </a:cubicBezTo>
                  <a:cubicBezTo>
                    <a:pt x="0" y="4514"/>
                    <a:pt x="1422" y="5643"/>
                    <a:pt x="2822" y="5643"/>
                  </a:cubicBezTo>
                  <a:lnTo>
                    <a:pt x="5643" y="5643"/>
                  </a:lnTo>
                  <a:cubicBezTo>
                    <a:pt x="7065" y="5643"/>
                    <a:pt x="8464" y="4514"/>
                    <a:pt x="8464" y="2821"/>
                  </a:cubicBezTo>
                  <a:cubicBezTo>
                    <a:pt x="8464" y="1129"/>
                    <a:pt x="7065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1"/>
            <p:cNvSpPr/>
            <p:nvPr/>
          </p:nvSpPr>
          <p:spPr>
            <a:xfrm>
              <a:off x="6460219" y="1793872"/>
              <a:ext cx="202429" cy="140805"/>
            </a:xfrm>
            <a:custGeom>
              <a:avLst/>
              <a:gdLst/>
              <a:ahLst/>
              <a:cxnLst/>
              <a:rect l="l" t="t" r="r" b="b"/>
              <a:pathLst>
                <a:path w="10157" h="7065" extrusionOk="0">
                  <a:moveTo>
                    <a:pt x="3679" y="1"/>
                  </a:moveTo>
                  <a:cubicBezTo>
                    <a:pt x="1693" y="1"/>
                    <a:pt x="0" y="1693"/>
                    <a:pt x="0" y="3679"/>
                  </a:cubicBezTo>
                  <a:cubicBezTo>
                    <a:pt x="0" y="5643"/>
                    <a:pt x="1693" y="7065"/>
                    <a:pt x="3679" y="7065"/>
                  </a:cubicBezTo>
                  <a:lnTo>
                    <a:pt x="6771" y="7065"/>
                  </a:lnTo>
                  <a:cubicBezTo>
                    <a:pt x="8757" y="7065"/>
                    <a:pt x="10156" y="5643"/>
                    <a:pt x="10156" y="3679"/>
                  </a:cubicBezTo>
                  <a:cubicBezTo>
                    <a:pt x="10156" y="1693"/>
                    <a:pt x="8757" y="1"/>
                    <a:pt x="677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556022" y="1850095"/>
              <a:ext cx="162848" cy="118324"/>
            </a:xfrm>
            <a:custGeom>
              <a:avLst/>
              <a:gdLst/>
              <a:ahLst/>
              <a:cxnLst/>
              <a:rect l="l" t="t" r="r" b="b"/>
              <a:pathLst>
                <a:path w="8171" h="5937" extrusionOk="0">
                  <a:moveTo>
                    <a:pt x="2822" y="1"/>
                  </a:moveTo>
                  <a:cubicBezTo>
                    <a:pt x="1129" y="1"/>
                    <a:pt x="0" y="1423"/>
                    <a:pt x="0" y="3115"/>
                  </a:cubicBezTo>
                  <a:cubicBezTo>
                    <a:pt x="0" y="4515"/>
                    <a:pt x="1129" y="5936"/>
                    <a:pt x="2822" y="5936"/>
                  </a:cubicBezTo>
                  <a:lnTo>
                    <a:pt x="5349" y="5936"/>
                  </a:lnTo>
                  <a:cubicBezTo>
                    <a:pt x="7042" y="5936"/>
                    <a:pt x="8170" y="4515"/>
                    <a:pt x="8170" y="3115"/>
                  </a:cubicBezTo>
                  <a:cubicBezTo>
                    <a:pt x="8170" y="1423"/>
                    <a:pt x="7042" y="1"/>
                    <a:pt x="5349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466058" y="1709768"/>
              <a:ext cx="168688" cy="117866"/>
            </a:xfrm>
            <a:custGeom>
              <a:avLst/>
              <a:gdLst/>
              <a:ahLst/>
              <a:cxnLst/>
              <a:rect l="l" t="t" r="r" b="b"/>
              <a:pathLst>
                <a:path w="8464" h="5914" extrusionOk="0">
                  <a:moveTo>
                    <a:pt x="3092" y="0"/>
                  </a:moveTo>
                  <a:cubicBezTo>
                    <a:pt x="1400" y="0"/>
                    <a:pt x="0" y="1399"/>
                    <a:pt x="0" y="2821"/>
                  </a:cubicBezTo>
                  <a:cubicBezTo>
                    <a:pt x="0" y="4514"/>
                    <a:pt x="1400" y="5913"/>
                    <a:pt x="3092" y="5913"/>
                  </a:cubicBezTo>
                  <a:lnTo>
                    <a:pt x="5643" y="5913"/>
                  </a:lnTo>
                  <a:cubicBezTo>
                    <a:pt x="7336" y="5913"/>
                    <a:pt x="8464" y="4514"/>
                    <a:pt x="8464" y="2821"/>
                  </a:cubicBezTo>
                  <a:cubicBezTo>
                    <a:pt x="8464" y="1399"/>
                    <a:pt x="7336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1"/>
            <p:cNvSpPr/>
            <p:nvPr/>
          </p:nvSpPr>
          <p:spPr>
            <a:xfrm>
              <a:off x="6381495" y="2142468"/>
              <a:ext cx="433179" cy="466920"/>
            </a:xfrm>
            <a:custGeom>
              <a:avLst/>
              <a:gdLst/>
              <a:ahLst/>
              <a:cxnLst/>
              <a:rect l="l" t="t" r="r" b="b"/>
              <a:pathLst>
                <a:path w="21735" h="23428" extrusionOk="0">
                  <a:moveTo>
                    <a:pt x="4243" y="1"/>
                  </a:moveTo>
                  <a:cubicBezTo>
                    <a:pt x="4243" y="11850"/>
                    <a:pt x="1422" y="23428"/>
                    <a:pt x="0" y="23428"/>
                  </a:cubicBezTo>
                  <a:lnTo>
                    <a:pt x="21735" y="23428"/>
                  </a:lnTo>
                  <a:cubicBezTo>
                    <a:pt x="20042" y="23428"/>
                    <a:pt x="17221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1"/>
            <p:cNvSpPr/>
            <p:nvPr/>
          </p:nvSpPr>
          <p:spPr>
            <a:xfrm>
              <a:off x="6454818" y="2142468"/>
              <a:ext cx="286534" cy="39601"/>
            </a:xfrm>
            <a:custGeom>
              <a:avLst/>
              <a:gdLst/>
              <a:ahLst/>
              <a:cxnLst/>
              <a:rect l="l" t="t" r="r" b="b"/>
              <a:pathLst>
                <a:path w="14377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77" y="1987"/>
                  </a:lnTo>
                  <a:lnTo>
                    <a:pt x="14377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1"/>
            <p:cNvSpPr/>
            <p:nvPr/>
          </p:nvSpPr>
          <p:spPr>
            <a:xfrm>
              <a:off x="6139944" y="206960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9" y="1"/>
                  </a:moveTo>
                  <a:cubicBezTo>
                    <a:pt x="1129" y="1"/>
                    <a:pt x="1" y="1129"/>
                    <a:pt x="1" y="2528"/>
                  </a:cubicBezTo>
                  <a:cubicBezTo>
                    <a:pt x="1" y="3950"/>
                    <a:pt x="1129" y="5079"/>
                    <a:pt x="2529" y="5079"/>
                  </a:cubicBezTo>
                  <a:lnTo>
                    <a:pt x="4785" y="5079"/>
                  </a:lnTo>
                  <a:cubicBezTo>
                    <a:pt x="6207" y="5079"/>
                    <a:pt x="7336" y="3950"/>
                    <a:pt x="7336" y="2528"/>
                  </a:cubicBezTo>
                  <a:cubicBezTo>
                    <a:pt x="7336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5999158" y="1687267"/>
              <a:ext cx="140805" cy="95385"/>
            </a:xfrm>
            <a:custGeom>
              <a:avLst/>
              <a:gdLst/>
              <a:ahLst/>
              <a:cxnLst/>
              <a:rect l="l" t="t" r="r" b="b"/>
              <a:pathLst>
                <a:path w="7065" h="4786" extrusionOk="0">
                  <a:moveTo>
                    <a:pt x="2257" y="1"/>
                  </a:moveTo>
                  <a:cubicBezTo>
                    <a:pt x="1129" y="1"/>
                    <a:pt x="1" y="1129"/>
                    <a:pt x="1" y="2258"/>
                  </a:cubicBezTo>
                  <a:cubicBezTo>
                    <a:pt x="1" y="3657"/>
                    <a:pt x="1129" y="4785"/>
                    <a:pt x="2257" y="4785"/>
                  </a:cubicBezTo>
                  <a:lnTo>
                    <a:pt x="4514" y="4785"/>
                  </a:lnTo>
                  <a:cubicBezTo>
                    <a:pt x="5936" y="4785"/>
                    <a:pt x="7065" y="3657"/>
                    <a:pt x="7065" y="2258"/>
                  </a:cubicBezTo>
                  <a:cubicBezTo>
                    <a:pt x="7065" y="1129"/>
                    <a:pt x="5936" y="1"/>
                    <a:pt x="4514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6089122" y="1844694"/>
              <a:ext cx="146206" cy="101244"/>
            </a:xfrm>
            <a:custGeom>
              <a:avLst/>
              <a:gdLst/>
              <a:ahLst/>
              <a:cxnLst/>
              <a:rect l="l" t="t" r="r" b="b"/>
              <a:pathLst>
                <a:path w="7336" h="5080" extrusionOk="0">
                  <a:moveTo>
                    <a:pt x="2551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1"/>
                    <a:pt x="1129" y="5079"/>
                    <a:pt x="2551" y="5079"/>
                  </a:cubicBezTo>
                  <a:lnTo>
                    <a:pt x="4808" y="5079"/>
                  </a:lnTo>
                  <a:cubicBezTo>
                    <a:pt x="6207" y="5079"/>
                    <a:pt x="7335" y="3951"/>
                    <a:pt x="7335" y="2529"/>
                  </a:cubicBezTo>
                  <a:cubicBezTo>
                    <a:pt x="7335" y="1129"/>
                    <a:pt x="6207" y="1"/>
                    <a:pt x="4808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6100363" y="2007542"/>
              <a:ext cx="168707" cy="118304"/>
            </a:xfrm>
            <a:custGeom>
              <a:avLst/>
              <a:gdLst/>
              <a:ahLst/>
              <a:cxnLst/>
              <a:rect l="l" t="t" r="r" b="b"/>
              <a:pathLst>
                <a:path w="8465" h="5936" extrusionOk="0">
                  <a:moveTo>
                    <a:pt x="2822" y="0"/>
                  </a:moveTo>
                  <a:cubicBezTo>
                    <a:pt x="1423" y="0"/>
                    <a:pt x="1" y="1422"/>
                    <a:pt x="1" y="3115"/>
                  </a:cubicBezTo>
                  <a:cubicBezTo>
                    <a:pt x="1" y="4514"/>
                    <a:pt x="1423" y="5936"/>
                    <a:pt x="2822" y="5936"/>
                  </a:cubicBezTo>
                  <a:lnTo>
                    <a:pt x="5372" y="5936"/>
                  </a:lnTo>
                  <a:cubicBezTo>
                    <a:pt x="7065" y="5936"/>
                    <a:pt x="8464" y="4514"/>
                    <a:pt x="8464" y="3115"/>
                  </a:cubicBezTo>
                  <a:cubicBezTo>
                    <a:pt x="8464" y="1422"/>
                    <a:pt x="7065" y="0"/>
                    <a:pt x="53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6111603" y="1900936"/>
              <a:ext cx="202449" cy="134946"/>
            </a:xfrm>
            <a:custGeom>
              <a:avLst/>
              <a:gdLst/>
              <a:ahLst/>
              <a:cxnLst/>
              <a:rect l="l" t="t" r="r" b="b"/>
              <a:pathLst>
                <a:path w="10158" h="6771" extrusionOk="0">
                  <a:moveTo>
                    <a:pt x="3680" y="0"/>
                  </a:moveTo>
                  <a:cubicBezTo>
                    <a:pt x="1694" y="0"/>
                    <a:pt x="1" y="1399"/>
                    <a:pt x="1" y="3385"/>
                  </a:cubicBezTo>
                  <a:cubicBezTo>
                    <a:pt x="1" y="5349"/>
                    <a:pt x="1694" y="6771"/>
                    <a:pt x="3680" y="6771"/>
                  </a:cubicBezTo>
                  <a:lnTo>
                    <a:pt x="6772" y="6771"/>
                  </a:lnTo>
                  <a:cubicBezTo>
                    <a:pt x="8758" y="6771"/>
                    <a:pt x="10157" y="5349"/>
                    <a:pt x="10157" y="3385"/>
                  </a:cubicBezTo>
                  <a:cubicBezTo>
                    <a:pt x="10157" y="1399"/>
                    <a:pt x="8758" y="0"/>
                    <a:pt x="67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1"/>
            <p:cNvSpPr/>
            <p:nvPr/>
          </p:nvSpPr>
          <p:spPr>
            <a:xfrm>
              <a:off x="6032900" y="1709768"/>
              <a:ext cx="247411" cy="168688"/>
            </a:xfrm>
            <a:custGeom>
              <a:avLst/>
              <a:gdLst/>
              <a:ahLst/>
              <a:cxnLst/>
              <a:rect l="l" t="t" r="r" b="b"/>
              <a:pathLst>
                <a:path w="12414" h="8464" extrusionOk="0">
                  <a:moveTo>
                    <a:pt x="4243" y="0"/>
                  </a:moveTo>
                  <a:cubicBezTo>
                    <a:pt x="1986" y="0"/>
                    <a:pt x="0" y="1693"/>
                    <a:pt x="0" y="4221"/>
                  </a:cubicBezTo>
                  <a:cubicBezTo>
                    <a:pt x="0" y="6478"/>
                    <a:pt x="1986" y="8464"/>
                    <a:pt x="4243" y="8464"/>
                  </a:cubicBezTo>
                  <a:lnTo>
                    <a:pt x="8193" y="8464"/>
                  </a:lnTo>
                  <a:cubicBezTo>
                    <a:pt x="10450" y="8464"/>
                    <a:pt x="12413" y="6478"/>
                    <a:pt x="12413" y="4221"/>
                  </a:cubicBezTo>
                  <a:cubicBezTo>
                    <a:pt x="12413" y="1693"/>
                    <a:pt x="10450" y="0"/>
                    <a:pt x="819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1"/>
            <p:cNvSpPr/>
            <p:nvPr/>
          </p:nvSpPr>
          <p:spPr>
            <a:xfrm>
              <a:off x="6145345" y="1777231"/>
              <a:ext cx="202429" cy="134966"/>
            </a:xfrm>
            <a:custGeom>
              <a:avLst/>
              <a:gdLst/>
              <a:ahLst/>
              <a:cxnLst/>
              <a:rect l="l" t="t" r="r" b="b"/>
              <a:pathLst>
                <a:path w="10157" h="6772" extrusionOk="0">
                  <a:moveTo>
                    <a:pt x="3386" y="1"/>
                  </a:moveTo>
                  <a:cubicBezTo>
                    <a:pt x="1693" y="1"/>
                    <a:pt x="1" y="1400"/>
                    <a:pt x="1" y="3386"/>
                  </a:cubicBezTo>
                  <a:cubicBezTo>
                    <a:pt x="1" y="5349"/>
                    <a:pt x="1693" y="6771"/>
                    <a:pt x="3386" y="6771"/>
                  </a:cubicBezTo>
                  <a:lnTo>
                    <a:pt x="6501" y="6771"/>
                  </a:lnTo>
                  <a:cubicBezTo>
                    <a:pt x="8464" y="6771"/>
                    <a:pt x="10157" y="5349"/>
                    <a:pt x="10157" y="3386"/>
                  </a:cubicBezTo>
                  <a:cubicBezTo>
                    <a:pt x="10157" y="1400"/>
                    <a:pt x="8464" y="1"/>
                    <a:pt x="650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6044140" y="1608563"/>
              <a:ext cx="197028" cy="134946"/>
            </a:xfrm>
            <a:custGeom>
              <a:avLst/>
              <a:gdLst/>
              <a:ahLst/>
              <a:cxnLst/>
              <a:rect l="l" t="t" r="r" b="b"/>
              <a:pathLst>
                <a:path w="9886" h="6771" extrusionOk="0">
                  <a:moveTo>
                    <a:pt x="3386" y="0"/>
                  </a:moveTo>
                  <a:cubicBezTo>
                    <a:pt x="1422" y="0"/>
                    <a:pt x="0" y="1399"/>
                    <a:pt x="0" y="3385"/>
                  </a:cubicBezTo>
                  <a:cubicBezTo>
                    <a:pt x="0" y="5349"/>
                    <a:pt x="1422" y="6771"/>
                    <a:pt x="3386" y="6771"/>
                  </a:cubicBezTo>
                  <a:lnTo>
                    <a:pt x="6500" y="6771"/>
                  </a:lnTo>
                  <a:cubicBezTo>
                    <a:pt x="8464" y="6771"/>
                    <a:pt x="9886" y="5349"/>
                    <a:pt x="9886" y="3385"/>
                  </a:cubicBezTo>
                  <a:cubicBezTo>
                    <a:pt x="9886" y="1399"/>
                    <a:pt x="8464" y="0"/>
                    <a:pt x="650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6004998" y="2142468"/>
              <a:ext cx="432740" cy="466920"/>
            </a:xfrm>
            <a:custGeom>
              <a:avLst/>
              <a:gdLst/>
              <a:ahLst/>
              <a:cxnLst/>
              <a:rect l="l" t="t" r="r" b="b"/>
              <a:pathLst>
                <a:path w="21713" h="23428" extrusionOk="0">
                  <a:moveTo>
                    <a:pt x="4221" y="1"/>
                  </a:moveTo>
                  <a:cubicBezTo>
                    <a:pt x="4515" y="11850"/>
                    <a:pt x="1400" y="23428"/>
                    <a:pt x="1" y="23428"/>
                  </a:cubicBezTo>
                  <a:lnTo>
                    <a:pt x="21713" y="23428"/>
                  </a:lnTo>
                  <a:cubicBezTo>
                    <a:pt x="20313" y="23428"/>
                    <a:pt x="17492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1"/>
            <p:cNvSpPr/>
            <p:nvPr/>
          </p:nvSpPr>
          <p:spPr>
            <a:xfrm>
              <a:off x="6077882" y="2142468"/>
              <a:ext cx="286992" cy="39601"/>
            </a:xfrm>
            <a:custGeom>
              <a:avLst/>
              <a:gdLst/>
              <a:ahLst/>
              <a:cxnLst/>
              <a:rect l="l" t="t" r="r" b="b"/>
              <a:pathLst>
                <a:path w="14400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99" y="1987"/>
                  </a:lnTo>
                  <a:lnTo>
                    <a:pt x="14399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1"/>
            <p:cNvSpPr/>
            <p:nvPr/>
          </p:nvSpPr>
          <p:spPr>
            <a:xfrm>
              <a:off x="6134104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6036767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6325273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1"/>
            <p:cNvSpPr/>
            <p:nvPr/>
          </p:nvSpPr>
          <p:spPr>
            <a:xfrm>
              <a:off x="6421076" y="2344877"/>
              <a:ext cx="106625" cy="258671"/>
            </a:xfrm>
            <a:custGeom>
              <a:avLst/>
              <a:gdLst/>
              <a:ahLst/>
              <a:cxnLst/>
              <a:rect l="l" t="t" r="r" b="b"/>
              <a:pathLst>
                <a:path w="5350" h="12979" extrusionOk="0">
                  <a:moveTo>
                    <a:pt x="534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349" y="12978"/>
                  </a:lnTo>
                  <a:lnTo>
                    <a:pt x="534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1"/>
            <p:cNvSpPr/>
            <p:nvPr/>
          </p:nvSpPr>
          <p:spPr>
            <a:xfrm>
              <a:off x="6522281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079" y="12978"/>
                  </a:lnTo>
                  <a:lnTo>
                    <a:pt x="507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6617646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6252409" y="2429460"/>
              <a:ext cx="522684" cy="174089"/>
            </a:xfrm>
            <a:custGeom>
              <a:avLst/>
              <a:gdLst/>
              <a:ahLst/>
              <a:cxnLst/>
              <a:rect l="l" t="t" r="r" b="b"/>
              <a:pathLst>
                <a:path w="26226" h="8735" extrusionOk="0">
                  <a:moveTo>
                    <a:pt x="0" y="0"/>
                  </a:moveTo>
                  <a:lnTo>
                    <a:pt x="0" y="8734"/>
                  </a:lnTo>
                  <a:lnTo>
                    <a:pt x="26226" y="8734"/>
                  </a:lnTo>
                  <a:lnTo>
                    <a:pt x="26226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6010399" y="2541905"/>
              <a:ext cx="804275" cy="61643"/>
            </a:xfrm>
            <a:custGeom>
              <a:avLst/>
              <a:gdLst/>
              <a:ahLst/>
              <a:cxnLst/>
              <a:rect l="l" t="t" r="r" b="b"/>
              <a:pathLst>
                <a:path w="40355" h="3093" extrusionOk="0">
                  <a:moveTo>
                    <a:pt x="1" y="0"/>
                  </a:moveTo>
                  <a:lnTo>
                    <a:pt x="1" y="3092"/>
                  </a:lnTo>
                  <a:lnTo>
                    <a:pt x="40355" y="3092"/>
                  </a:lnTo>
                  <a:lnTo>
                    <a:pt x="40355" y="0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6308631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1"/>
            <p:cNvSpPr/>
            <p:nvPr/>
          </p:nvSpPr>
          <p:spPr>
            <a:xfrm>
              <a:off x="6376094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1"/>
            <p:cNvSpPr/>
            <p:nvPr/>
          </p:nvSpPr>
          <p:spPr>
            <a:xfrm>
              <a:off x="6448959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6516442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6583905" y="2474422"/>
              <a:ext cx="50841" cy="45002"/>
            </a:xfrm>
            <a:custGeom>
              <a:avLst/>
              <a:gdLst/>
              <a:ahLst/>
              <a:cxnLst/>
              <a:rect l="l" t="t" r="r" b="b"/>
              <a:pathLst>
                <a:path w="2551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551" y="2258"/>
                  </a:lnTo>
                  <a:lnTo>
                    <a:pt x="2551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6657227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5981999" y="2603528"/>
              <a:ext cx="838230" cy="39601"/>
            </a:xfrm>
            <a:custGeom>
              <a:avLst/>
              <a:gdLst/>
              <a:ahLst/>
              <a:cxnLst/>
              <a:rect l="l" t="t" r="r" b="b"/>
              <a:pathLst>
                <a:path w="50511" h="1987" extrusionOk="0">
                  <a:moveTo>
                    <a:pt x="0" y="0"/>
                  </a:moveTo>
                  <a:lnTo>
                    <a:pt x="0" y="1986"/>
                  </a:lnTo>
                  <a:lnTo>
                    <a:pt x="50511" y="1986"/>
                  </a:lnTo>
                  <a:lnTo>
                    <a:pt x="50511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1"/>
            <p:cNvSpPr/>
            <p:nvPr/>
          </p:nvSpPr>
          <p:spPr>
            <a:xfrm>
              <a:off x="6032900" y="2294514"/>
              <a:ext cx="89984" cy="61643"/>
            </a:xfrm>
            <a:custGeom>
              <a:avLst/>
              <a:gdLst/>
              <a:ahLst/>
              <a:cxnLst/>
              <a:rect l="l" t="t" r="r" b="b"/>
              <a:pathLst>
                <a:path w="4515" h="3093" extrusionOk="0">
                  <a:moveTo>
                    <a:pt x="1422" y="0"/>
                  </a:moveTo>
                  <a:cubicBezTo>
                    <a:pt x="858" y="0"/>
                    <a:pt x="0" y="835"/>
                    <a:pt x="0" y="1693"/>
                  </a:cubicBezTo>
                  <a:cubicBezTo>
                    <a:pt x="0" y="2528"/>
                    <a:pt x="858" y="3092"/>
                    <a:pt x="1422" y="3092"/>
                  </a:cubicBezTo>
                  <a:lnTo>
                    <a:pt x="2821" y="3092"/>
                  </a:lnTo>
                  <a:cubicBezTo>
                    <a:pt x="3679" y="3092"/>
                    <a:pt x="4514" y="2528"/>
                    <a:pt x="4514" y="1693"/>
                  </a:cubicBezTo>
                  <a:cubicBezTo>
                    <a:pt x="4514" y="835"/>
                    <a:pt x="3679" y="0"/>
                    <a:pt x="282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1"/>
            <p:cNvSpPr/>
            <p:nvPr/>
          </p:nvSpPr>
          <p:spPr>
            <a:xfrm>
              <a:off x="5948775" y="2063764"/>
              <a:ext cx="84144" cy="62082"/>
            </a:xfrm>
            <a:custGeom>
              <a:avLst/>
              <a:gdLst/>
              <a:ahLst/>
              <a:cxnLst/>
              <a:rect l="l" t="t" r="r" b="b"/>
              <a:pathLst>
                <a:path w="4222" h="3115" extrusionOk="0">
                  <a:moveTo>
                    <a:pt x="1400" y="0"/>
                  </a:moveTo>
                  <a:cubicBezTo>
                    <a:pt x="836" y="0"/>
                    <a:pt x="1" y="858"/>
                    <a:pt x="1" y="1693"/>
                  </a:cubicBezTo>
                  <a:cubicBezTo>
                    <a:pt x="1" y="2550"/>
                    <a:pt x="836" y="3115"/>
                    <a:pt x="1400" y="3115"/>
                  </a:cubicBezTo>
                  <a:lnTo>
                    <a:pt x="2822" y="3115"/>
                  </a:lnTo>
                  <a:cubicBezTo>
                    <a:pt x="3657" y="3115"/>
                    <a:pt x="4221" y="2550"/>
                    <a:pt x="4221" y="1693"/>
                  </a:cubicBezTo>
                  <a:cubicBezTo>
                    <a:pt x="4221" y="858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6004998" y="2164969"/>
              <a:ext cx="84144" cy="56242"/>
            </a:xfrm>
            <a:custGeom>
              <a:avLst/>
              <a:gdLst/>
              <a:ahLst/>
              <a:cxnLst/>
              <a:rect l="l" t="t" r="r" b="b"/>
              <a:pathLst>
                <a:path w="4222" h="2822" extrusionOk="0">
                  <a:moveTo>
                    <a:pt x="1400" y="0"/>
                  </a:moveTo>
                  <a:cubicBezTo>
                    <a:pt x="565" y="0"/>
                    <a:pt x="1" y="564"/>
                    <a:pt x="1" y="1422"/>
                  </a:cubicBezTo>
                  <a:cubicBezTo>
                    <a:pt x="1" y="2257"/>
                    <a:pt x="565" y="2821"/>
                    <a:pt x="1400" y="2821"/>
                  </a:cubicBezTo>
                  <a:lnTo>
                    <a:pt x="2822" y="2821"/>
                  </a:lnTo>
                  <a:cubicBezTo>
                    <a:pt x="3657" y="2821"/>
                    <a:pt x="4221" y="2257"/>
                    <a:pt x="4221" y="1422"/>
                  </a:cubicBezTo>
                  <a:cubicBezTo>
                    <a:pt x="4221" y="564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1"/>
            <p:cNvSpPr/>
            <p:nvPr/>
          </p:nvSpPr>
          <p:spPr>
            <a:xfrm>
              <a:off x="6010399" y="2260772"/>
              <a:ext cx="101224" cy="67483"/>
            </a:xfrm>
            <a:custGeom>
              <a:avLst/>
              <a:gdLst/>
              <a:ahLst/>
              <a:cxnLst/>
              <a:rect l="l" t="t" r="r" b="b"/>
              <a:pathLst>
                <a:path w="5079" h="3386" extrusionOk="0">
                  <a:moveTo>
                    <a:pt x="1693" y="1"/>
                  </a:moveTo>
                  <a:cubicBezTo>
                    <a:pt x="858" y="1"/>
                    <a:pt x="1" y="565"/>
                    <a:pt x="1" y="1693"/>
                  </a:cubicBezTo>
                  <a:cubicBezTo>
                    <a:pt x="1" y="2528"/>
                    <a:pt x="858" y="3386"/>
                    <a:pt x="1693" y="3386"/>
                  </a:cubicBezTo>
                  <a:lnTo>
                    <a:pt x="3386" y="3386"/>
                  </a:lnTo>
                  <a:cubicBezTo>
                    <a:pt x="4244" y="3386"/>
                    <a:pt x="5079" y="2528"/>
                    <a:pt x="5079" y="1693"/>
                  </a:cubicBezTo>
                  <a:cubicBezTo>
                    <a:pt x="5079" y="565"/>
                    <a:pt x="4244" y="1"/>
                    <a:pt x="3386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1"/>
            <p:cNvSpPr/>
            <p:nvPr/>
          </p:nvSpPr>
          <p:spPr>
            <a:xfrm>
              <a:off x="6021659" y="2193309"/>
              <a:ext cx="118304" cy="78724"/>
            </a:xfrm>
            <a:custGeom>
              <a:avLst/>
              <a:gdLst/>
              <a:ahLst/>
              <a:cxnLst/>
              <a:rect l="l" t="t" r="r" b="b"/>
              <a:pathLst>
                <a:path w="5936" h="3950" extrusionOk="0">
                  <a:moveTo>
                    <a:pt x="1986" y="0"/>
                  </a:moveTo>
                  <a:cubicBezTo>
                    <a:pt x="858" y="0"/>
                    <a:pt x="0" y="835"/>
                    <a:pt x="0" y="1964"/>
                  </a:cubicBezTo>
                  <a:cubicBezTo>
                    <a:pt x="0" y="3092"/>
                    <a:pt x="858" y="3950"/>
                    <a:pt x="1986" y="3950"/>
                  </a:cubicBezTo>
                  <a:lnTo>
                    <a:pt x="3679" y="3950"/>
                  </a:lnTo>
                  <a:cubicBezTo>
                    <a:pt x="4807" y="3950"/>
                    <a:pt x="5936" y="3092"/>
                    <a:pt x="5936" y="1964"/>
                  </a:cubicBezTo>
                  <a:cubicBezTo>
                    <a:pt x="5936" y="835"/>
                    <a:pt x="4807" y="0"/>
                    <a:pt x="3679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971276" y="208084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8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0"/>
                    <a:pt x="1129" y="5079"/>
                    <a:pt x="2528" y="5079"/>
                  </a:cubicBezTo>
                  <a:lnTo>
                    <a:pt x="4785" y="5079"/>
                  </a:lnTo>
                  <a:cubicBezTo>
                    <a:pt x="6207" y="5079"/>
                    <a:pt x="7335" y="3950"/>
                    <a:pt x="7335" y="2529"/>
                  </a:cubicBezTo>
                  <a:cubicBezTo>
                    <a:pt x="7335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6038739" y="2119987"/>
              <a:ext cx="117866" cy="84583"/>
            </a:xfrm>
            <a:custGeom>
              <a:avLst/>
              <a:gdLst/>
              <a:ahLst/>
              <a:cxnLst/>
              <a:rect l="l" t="t" r="r" b="b"/>
              <a:pathLst>
                <a:path w="5914" h="4244" extrusionOk="0">
                  <a:moveTo>
                    <a:pt x="1964" y="0"/>
                  </a:moveTo>
                  <a:cubicBezTo>
                    <a:pt x="836" y="0"/>
                    <a:pt x="1" y="858"/>
                    <a:pt x="1" y="1986"/>
                  </a:cubicBezTo>
                  <a:cubicBezTo>
                    <a:pt x="1" y="3115"/>
                    <a:pt x="836" y="4243"/>
                    <a:pt x="1964" y="4243"/>
                  </a:cubicBezTo>
                  <a:lnTo>
                    <a:pt x="3950" y="4243"/>
                  </a:lnTo>
                  <a:cubicBezTo>
                    <a:pt x="5079" y="4243"/>
                    <a:pt x="5914" y="3115"/>
                    <a:pt x="5914" y="1986"/>
                  </a:cubicBezTo>
                  <a:cubicBezTo>
                    <a:pt x="5914" y="858"/>
                    <a:pt x="5079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976677" y="2018782"/>
              <a:ext cx="118304" cy="84583"/>
            </a:xfrm>
            <a:custGeom>
              <a:avLst/>
              <a:gdLst/>
              <a:ahLst/>
              <a:cxnLst/>
              <a:rect l="l" t="t" r="r" b="b"/>
              <a:pathLst>
                <a:path w="5936" h="4244" extrusionOk="0">
                  <a:moveTo>
                    <a:pt x="1986" y="0"/>
                  </a:moveTo>
                  <a:cubicBezTo>
                    <a:pt x="858" y="0"/>
                    <a:pt x="0" y="858"/>
                    <a:pt x="0" y="1986"/>
                  </a:cubicBezTo>
                  <a:cubicBezTo>
                    <a:pt x="0" y="3115"/>
                    <a:pt x="858" y="4243"/>
                    <a:pt x="1986" y="4243"/>
                  </a:cubicBezTo>
                  <a:lnTo>
                    <a:pt x="3950" y="4243"/>
                  </a:lnTo>
                  <a:cubicBezTo>
                    <a:pt x="5078" y="4243"/>
                    <a:pt x="5936" y="3115"/>
                    <a:pt x="5936" y="1986"/>
                  </a:cubicBezTo>
                  <a:cubicBezTo>
                    <a:pt x="5936" y="858"/>
                    <a:pt x="5078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1482;p56"/>
          <p:cNvSpPr txBox="1">
            <a:spLocks noGrp="1"/>
          </p:cNvSpPr>
          <p:nvPr>
            <p:ph type="title"/>
          </p:nvPr>
        </p:nvSpPr>
        <p:spPr>
          <a:xfrm>
            <a:off x="511945" y="547355"/>
            <a:ext cx="8213035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/>
              <a:t>Прозрачност</a:t>
            </a:r>
            <a:r>
              <a:rPr lang="ru-RU" sz="2300" b="1" cap="all" dirty="0"/>
              <a:t> от страна на </a:t>
            </a:r>
            <a:r>
              <a:rPr lang="ru-RU" sz="2300" b="1" cap="all" dirty="0" err="1" smtClean="0"/>
              <a:t>застрахователните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посредници</a:t>
            </a:r>
            <a:endParaRPr sz="2300" b="1" cap="all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1248" y="4520034"/>
            <a:ext cx="28200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информация, описана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 </a:t>
            </a:r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слайдове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2 и 3 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388627" y="3599546"/>
            <a:ext cx="232307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информация, описана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 слайд 7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408326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p5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500" b="1" cap="all" dirty="0" smtClean="0">
                <a:solidFill>
                  <a:schemeClr val="dk1"/>
                </a:solidFill>
              </a:rPr>
              <a:t>Изключения</a:t>
            </a:r>
            <a:endParaRPr sz="2500" b="1" cap="all" dirty="0">
              <a:solidFill>
                <a:schemeClr val="dk1"/>
              </a:solidFill>
            </a:endParaRPr>
          </a:p>
        </p:txBody>
      </p:sp>
      <p:sp>
        <p:nvSpPr>
          <p:cNvPr id="1226" name="Google Shape;1226;p51"/>
          <p:cNvSpPr txBox="1">
            <a:spLocks noGrp="1"/>
          </p:cNvSpPr>
          <p:nvPr>
            <p:ph type="subTitle" idx="2"/>
          </p:nvPr>
        </p:nvSpPr>
        <p:spPr>
          <a:xfrm>
            <a:off x="1019523" y="3309135"/>
            <a:ext cx="2355227" cy="6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err="1" smtClean="0"/>
              <a:t>Застрахователните</a:t>
            </a:r>
            <a:r>
              <a:rPr lang="ru-RU" sz="1000" dirty="0" smtClean="0"/>
              <a:t> </a:t>
            </a:r>
            <a:r>
              <a:rPr lang="ru-RU" sz="1000" dirty="0" err="1"/>
              <a:t>посредници</a:t>
            </a:r>
            <a:r>
              <a:rPr lang="ru-RU" sz="1000" dirty="0"/>
              <a:t>, </a:t>
            </a:r>
            <a:r>
              <a:rPr lang="ru-RU" sz="1000" dirty="0" err="1"/>
              <a:t>които</a:t>
            </a:r>
            <a:r>
              <a:rPr lang="ru-RU" sz="1000" dirty="0"/>
              <a:t> предоставят </a:t>
            </a:r>
            <a:r>
              <a:rPr lang="ru-RU" sz="1000" dirty="0" err="1"/>
              <a:t>застрахователни</a:t>
            </a:r>
            <a:r>
              <a:rPr lang="ru-RU" sz="1000" dirty="0"/>
              <a:t> </a:t>
            </a:r>
            <a:r>
              <a:rPr lang="ru-RU" sz="1000" dirty="0" err="1"/>
              <a:t>съвети</a:t>
            </a:r>
            <a:r>
              <a:rPr lang="ru-RU" sz="1000" dirty="0"/>
              <a:t> </a:t>
            </a:r>
            <a:r>
              <a:rPr lang="ru-RU" sz="1000" dirty="0" err="1"/>
              <a:t>във</a:t>
            </a:r>
            <a:r>
              <a:rPr lang="ru-RU" sz="1000" dirty="0"/>
              <a:t> </a:t>
            </a:r>
            <a:r>
              <a:rPr lang="ru-RU" sz="1000" dirty="0" err="1"/>
              <a:t>връзка</a:t>
            </a:r>
            <a:r>
              <a:rPr lang="ru-RU" sz="1000" dirty="0"/>
              <a:t> с </a:t>
            </a:r>
            <a:r>
              <a:rPr lang="ru-RU" sz="1000" dirty="0" err="1"/>
              <a:t>основаващ</a:t>
            </a:r>
            <a:r>
              <a:rPr lang="ru-RU" sz="1000" dirty="0"/>
              <a:t> се на </a:t>
            </a:r>
            <a:r>
              <a:rPr lang="ru-RU" sz="1000" dirty="0" err="1"/>
              <a:t>застраховане</a:t>
            </a:r>
            <a:r>
              <a:rPr lang="ru-RU" sz="1000" dirty="0"/>
              <a:t> </a:t>
            </a:r>
            <a:r>
              <a:rPr lang="ru-RU" sz="1000" dirty="0" err="1"/>
              <a:t>инвестиционен</a:t>
            </a:r>
            <a:r>
              <a:rPr lang="ru-RU" sz="1000" dirty="0"/>
              <a:t> продукт</a:t>
            </a:r>
            <a:endParaRPr sz="1000" dirty="0"/>
          </a:p>
        </p:txBody>
      </p:sp>
      <p:sp>
        <p:nvSpPr>
          <p:cNvPr id="1228" name="Google Shape;1228;p51"/>
          <p:cNvSpPr txBox="1">
            <a:spLocks noGrp="1"/>
          </p:cNvSpPr>
          <p:nvPr>
            <p:ph type="subTitle" idx="4"/>
          </p:nvPr>
        </p:nvSpPr>
        <p:spPr>
          <a:xfrm>
            <a:off x="3548943" y="3381831"/>
            <a:ext cx="2592969" cy="6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err="1" smtClean="0"/>
              <a:t>Инвестиционните</a:t>
            </a:r>
            <a:r>
              <a:rPr lang="ru-RU" sz="1000" dirty="0" smtClean="0"/>
              <a:t> </a:t>
            </a:r>
            <a:r>
              <a:rPr lang="ru-RU" sz="1000" dirty="0" err="1"/>
              <a:t>посредници</a:t>
            </a:r>
            <a:r>
              <a:rPr lang="ru-RU" sz="1000" dirty="0"/>
              <a:t>, </a:t>
            </a:r>
            <a:r>
              <a:rPr lang="ru-RU" sz="1000" dirty="0" err="1"/>
              <a:t>които</a:t>
            </a:r>
            <a:r>
              <a:rPr lang="ru-RU" sz="1000" dirty="0"/>
              <a:t> предоставят </a:t>
            </a:r>
            <a:r>
              <a:rPr lang="ru-RU" sz="1000" dirty="0" err="1"/>
              <a:t>инвестиционни</a:t>
            </a:r>
            <a:r>
              <a:rPr lang="ru-RU" sz="1000" dirty="0"/>
              <a:t> </a:t>
            </a:r>
            <a:r>
              <a:rPr lang="ru-RU" sz="1000" dirty="0" err="1"/>
              <a:t>съвети</a:t>
            </a:r>
            <a:r>
              <a:rPr lang="ru-RU" sz="1000" dirty="0"/>
              <a:t>, </a:t>
            </a:r>
            <a:r>
              <a:rPr lang="ru-RU" sz="1000" dirty="0" err="1"/>
              <a:t>които</a:t>
            </a:r>
            <a:r>
              <a:rPr lang="ru-RU" sz="1000" dirty="0"/>
              <a:t> </a:t>
            </a:r>
            <a:r>
              <a:rPr lang="ru-RU" sz="1000" dirty="0" err="1"/>
              <a:t>са</a:t>
            </a:r>
            <a:r>
              <a:rPr lang="ru-RU" sz="1000" dirty="0"/>
              <a:t> предприятия, независимо от </a:t>
            </a:r>
            <a:r>
              <a:rPr lang="ru-RU" sz="1000" dirty="0" err="1"/>
              <a:t>правната</a:t>
            </a:r>
            <a:r>
              <a:rPr lang="ru-RU" sz="1000" dirty="0"/>
              <a:t> им форма, </a:t>
            </a:r>
            <a:r>
              <a:rPr lang="ru-RU" sz="1000" dirty="0" err="1"/>
              <a:t>включително</a:t>
            </a:r>
            <a:r>
              <a:rPr lang="ru-RU" sz="1000" dirty="0"/>
              <a:t> физически лица или </a:t>
            </a:r>
            <a:r>
              <a:rPr lang="ru-RU" sz="1000" dirty="0" err="1"/>
              <a:t>самонаети</a:t>
            </a:r>
            <a:r>
              <a:rPr lang="ru-RU" sz="1000" dirty="0"/>
              <a:t> лица, </a:t>
            </a:r>
            <a:r>
              <a:rPr lang="ru-RU" sz="1000" dirty="0" err="1"/>
              <a:t>ако</a:t>
            </a:r>
            <a:r>
              <a:rPr lang="ru-RU" sz="1000" dirty="0"/>
              <a:t> в </a:t>
            </a:r>
            <a:r>
              <a:rPr lang="ru-RU" sz="1000" dirty="0" err="1"/>
              <a:t>тях</a:t>
            </a:r>
            <a:r>
              <a:rPr lang="ru-RU" sz="1000" dirty="0"/>
              <a:t> </a:t>
            </a:r>
            <a:r>
              <a:rPr lang="ru-RU" sz="1000" dirty="0" err="1"/>
              <a:t>работят</a:t>
            </a:r>
            <a:r>
              <a:rPr lang="ru-RU" sz="1000" dirty="0"/>
              <a:t> </a:t>
            </a:r>
            <a:r>
              <a:rPr lang="ru-RU" sz="1000" dirty="0" err="1"/>
              <a:t>по-малко</a:t>
            </a:r>
            <a:r>
              <a:rPr lang="ru-RU" sz="1000" dirty="0"/>
              <a:t> от три лица</a:t>
            </a:r>
            <a:endParaRPr sz="1000" dirty="0"/>
          </a:p>
        </p:txBody>
      </p:sp>
      <p:sp>
        <p:nvSpPr>
          <p:cNvPr id="1230" name="Google Shape;1230;p51"/>
          <p:cNvSpPr txBox="1">
            <a:spLocks noGrp="1"/>
          </p:cNvSpPr>
          <p:nvPr>
            <p:ph type="subTitle" idx="6"/>
          </p:nvPr>
        </p:nvSpPr>
        <p:spPr>
          <a:xfrm>
            <a:off x="6331746" y="3080174"/>
            <a:ext cx="1977300" cy="6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000" dirty="0" smtClean="0"/>
              <a:t>Държавите членки могат да решат да приложат регламента за тези лица</a:t>
            </a:r>
            <a:endParaRPr sz="1000" dirty="0"/>
          </a:p>
        </p:txBody>
      </p:sp>
      <p:grpSp>
        <p:nvGrpSpPr>
          <p:cNvPr id="1231" name="Google Shape;1231;p51"/>
          <p:cNvGrpSpPr/>
          <p:nvPr/>
        </p:nvGrpSpPr>
        <p:grpSpPr>
          <a:xfrm>
            <a:off x="6386950" y="1512463"/>
            <a:ext cx="1429569" cy="1420204"/>
            <a:chOff x="6386950" y="1512463"/>
            <a:chExt cx="1429569" cy="1420204"/>
          </a:xfrm>
        </p:grpSpPr>
        <p:grpSp>
          <p:nvGrpSpPr>
            <p:cNvPr id="1232" name="Google Shape;1232;p51"/>
            <p:cNvGrpSpPr/>
            <p:nvPr/>
          </p:nvGrpSpPr>
          <p:grpSpPr>
            <a:xfrm>
              <a:off x="6386950" y="1512463"/>
              <a:ext cx="535300" cy="194950"/>
              <a:chOff x="5054325" y="1441125"/>
              <a:chExt cx="535300" cy="194950"/>
            </a:xfrm>
          </p:grpSpPr>
          <p:sp>
            <p:nvSpPr>
              <p:cNvPr id="1233" name="Google Shape;1233;p5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5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35" name="Google Shape;1235;p51"/>
            <p:cNvSpPr/>
            <p:nvPr/>
          </p:nvSpPr>
          <p:spPr>
            <a:xfrm>
              <a:off x="6472494" y="1512466"/>
              <a:ext cx="1344025" cy="1344000"/>
            </a:xfrm>
            <a:custGeom>
              <a:avLst/>
              <a:gdLst/>
              <a:ahLst/>
              <a:cxnLst/>
              <a:rect l="l" t="t" r="r" b="b"/>
              <a:pathLst>
                <a:path w="53761" h="53760" extrusionOk="0">
                  <a:moveTo>
                    <a:pt x="26764" y="0"/>
                  </a:moveTo>
                  <a:cubicBezTo>
                    <a:pt x="12044" y="0"/>
                    <a:pt x="0" y="12044"/>
                    <a:pt x="0" y="26996"/>
                  </a:cubicBezTo>
                  <a:cubicBezTo>
                    <a:pt x="0" y="41716"/>
                    <a:pt x="12044" y="53759"/>
                    <a:pt x="26764" y="53759"/>
                  </a:cubicBezTo>
                  <a:cubicBezTo>
                    <a:pt x="41717" y="53759"/>
                    <a:pt x="53760" y="41716"/>
                    <a:pt x="53760" y="26996"/>
                  </a:cubicBezTo>
                  <a:cubicBezTo>
                    <a:pt x="53760" y="12044"/>
                    <a:pt x="41717" y="0"/>
                    <a:pt x="267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1"/>
            <p:cNvSpPr/>
            <p:nvPr/>
          </p:nvSpPr>
          <p:spPr>
            <a:xfrm>
              <a:off x="7119506" y="2722616"/>
              <a:ext cx="50000" cy="22325"/>
            </a:xfrm>
            <a:custGeom>
              <a:avLst/>
              <a:gdLst/>
              <a:ahLst/>
              <a:cxnLst/>
              <a:rect l="l" t="t" r="r" b="b"/>
              <a:pathLst>
                <a:path w="2000" h="893" extrusionOk="0">
                  <a:moveTo>
                    <a:pt x="1107" y="1"/>
                  </a:moveTo>
                  <a:cubicBezTo>
                    <a:pt x="447" y="1"/>
                    <a:pt x="1" y="215"/>
                    <a:pt x="1" y="447"/>
                  </a:cubicBezTo>
                  <a:cubicBezTo>
                    <a:pt x="1" y="661"/>
                    <a:pt x="447" y="893"/>
                    <a:pt x="1107" y="893"/>
                  </a:cubicBezTo>
                  <a:cubicBezTo>
                    <a:pt x="1553" y="893"/>
                    <a:pt x="1999" y="661"/>
                    <a:pt x="1999" y="447"/>
                  </a:cubicBezTo>
                  <a:cubicBezTo>
                    <a:pt x="1999" y="215"/>
                    <a:pt x="1553" y="1"/>
                    <a:pt x="1107" y="1"/>
                  </a:cubicBezTo>
                  <a:close/>
                </a:path>
              </a:pathLst>
            </a:custGeom>
            <a:solidFill>
              <a:srgbClr val="B7B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1"/>
            <p:cNvSpPr/>
            <p:nvPr/>
          </p:nvSpPr>
          <p:spPr>
            <a:xfrm>
              <a:off x="7122181" y="2727966"/>
              <a:ext cx="44650" cy="16975"/>
            </a:xfrm>
            <a:custGeom>
              <a:avLst/>
              <a:gdLst/>
              <a:ahLst/>
              <a:cxnLst/>
              <a:rect l="l" t="t" r="r" b="b"/>
              <a:pathLst>
                <a:path w="1786" h="679" extrusionOk="0">
                  <a:moveTo>
                    <a:pt x="893" y="1"/>
                  </a:moveTo>
                  <a:cubicBezTo>
                    <a:pt x="447" y="1"/>
                    <a:pt x="1" y="233"/>
                    <a:pt x="1" y="233"/>
                  </a:cubicBezTo>
                  <a:cubicBezTo>
                    <a:pt x="1" y="447"/>
                    <a:pt x="447" y="679"/>
                    <a:pt x="893" y="679"/>
                  </a:cubicBezTo>
                  <a:cubicBezTo>
                    <a:pt x="1339" y="679"/>
                    <a:pt x="1785" y="447"/>
                    <a:pt x="1785" y="233"/>
                  </a:cubicBezTo>
                  <a:cubicBezTo>
                    <a:pt x="1785" y="233"/>
                    <a:pt x="1339" y="1"/>
                    <a:pt x="893" y="1"/>
                  </a:cubicBezTo>
                  <a:close/>
                </a:path>
              </a:pathLst>
            </a:custGeom>
            <a:solidFill>
              <a:srgbClr val="B7B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1"/>
            <p:cNvSpPr/>
            <p:nvPr/>
          </p:nvSpPr>
          <p:spPr>
            <a:xfrm>
              <a:off x="7125094" y="2727966"/>
              <a:ext cx="38825" cy="16975"/>
            </a:xfrm>
            <a:custGeom>
              <a:avLst/>
              <a:gdLst/>
              <a:ahLst/>
              <a:cxnLst/>
              <a:rect l="l" t="t" r="r" b="b"/>
              <a:pathLst>
                <a:path w="1553" h="679" extrusionOk="0">
                  <a:moveTo>
                    <a:pt x="661" y="1"/>
                  </a:moveTo>
                  <a:cubicBezTo>
                    <a:pt x="446" y="1"/>
                    <a:pt x="0" y="233"/>
                    <a:pt x="0" y="447"/>
                  </a:cubicBezTo>
                  <a:cubicBezTo>
                    <a:pt x="0" y="679"/>
                    <a:pt x="446" y="679"/>
                    <a:pt x="661" y="679"/>
                  </a:cubicBezTo>
                  <a:cubicBezTo>
                    <a:pt x="1107" y="679"/>
                    <a:pt x="1553" y="679"/>
                    <a:pt x="1553" y="447"/>
                  </a:cubicBezTo>
                  <a:cubicBezTo>
                    <a:pt x="1553" y="233"/>
                    <a:pt x="1107" y="1"/>
                    <a:pt x="661" y="1"/>
                  </a:cubicBezTo>
                  <a:close/>
                </a:path>
              </a:pathLst>
            </a:custGeom>
            <a:solidFill>
              <a:srgbClr val="B7B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1"/>
            <p:cNvSpPr/>
            <p:nvPr/>
          </p:nvSpPr>
          <p:spPr>
            <a:xfrm>
              <a:off x="6598069" y="2698466"/>
              <a:ext cx="1092875" cy="234200"/>
            </a:xfrm>
            <a:custGeom>
              <a:avLst/>
              <a:gdLst/>
              <a:ahLst/>
              <a:cxnLst/>
              <a:rect l="l" t="t" r="r" b="b"/>
              <a:pathLst>
                <a:path w="43715" h="9368" extrusionOk="0">
                  <a:moveTo>
                    <a:pt x="2909" y="0"/>
                  </a:moveTo>
                  <a:cubicBezTo>
                    <a:pt x="1338" y="0"/>
                    <a:pt x="0" y="1338"/>
                    <a:pt x="0" y="2891"/>
                  </a:cubicBezTo>
                  <a:lnTo>
                    <a:pt x="0" y="6691"/>
                  </a:lnTo>
                  <a:cubicBezTo>
                    <a:pt x="0" y="8243"/>
                    <a:pt x="1338" y="9367"/>
                    <a:pt x="2909" y="9367"/>
                  </a:cubicBezTo>
                  <a:lnTo>
                    <a:pt x="40824" y="9367"/>
                  </a:lnTo>
                  <a:cubicBezTo>
                    <a:pt x="42376" y="9367"/>
                    <a:pt x="43715" y="8243"/>
                    <a:pt x="43715" y="6691"/>
                  </a:cubicBezTo>
                  <a:lnTo>
                    <a:pt x="43715" y="2891"/>
                  </a:lnTo>
                  <a:cubicBezTo>
                    <a:pt x="43715" y="1338"/>
                    <a:pt x="42376" y="0"/>
                    <a:pt x="408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1"/>
            <p:cNvSpPr/>
            <p:nvPr/>
          </p:nvSpPr>
          <p:spPr>
            <a:xfrm>
              <a:off x="6598069" y="2622266"/>
              <a:ext cx="1092875" cy="105725"/>
            </a:xfrm>
            <a:custGeom>
              <a:avLst/>
              <a:gdLst/>
              <a:ahLst/>
              <a:cxnLst/>
              <a:rect l="l" t="t" r="r" b="b"/>
              <a:pathLst>
                <a:path w="43715" h="4229" extrusionOk="0">
                  <a:moveTo>
                    <a:pt x="2909" y="0"/>
                  </a:moveTo>
                  <a:cubicBezTo>
                    <a:pt x="1338" y="0"/>
                    <a:pt x="0" y="1338"/>
                    <a:pt x="0" y="2891"/>
                  </a:cubicBezTo>
                  <a:lnTo>
                    <a:pt x="0" y="4229"/>
                  </a:lnTo>
                  <a:lnTo>
                    <a:pt x="43715" y="4229"/>
                  </a:lnTo>
                  <a:lnTo>
                    <a:pt x="43715" y="2891"/>
                  </a:lnTo>
                  <a:cubicBezTo>
                    <a:pt x="43715" y="1338"/>
                    <a:pt x="42376" y="0"/>
                    <a:pt x="408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1" name="Google Shape;1241;p51"/>
            <p:cNvGrpSpPr/>
            <p:nvPr/>
          </p:nvGrpSpPr>
          <p:grpSpPr>
            <a:xfrm>
              <a:off x="6743752" y="1610499"/>
              <a:ext cx="801510" cy="1011355"/>
              <a:chOff x="6680942" y="-1541003"/>
              <a:chExt cx="801510" cy="1011355"/>
            </a:xfrm>
          </p:grpSpPr>
          <p:grpSp>
            <p:nvGrpSpPr>
              <p:cNvPr id="1242" name="Google Shape;1242;p51"/>
              <p:cNvGrpSpPr/>
              <p:nvPr/>
            </p:nvGrpSpPr>
            <p:grpSpPr>
              <a:xfrm>
                <a:off x="6680942" y="-1536140"/>
                <a:ext cx="377824" cy="1006492"/>
                <a:chOff x="5523425" y="1600200"/>
                <a:chExt cx="1029775" cy="2743233"/>
              </a:xfrm>
            </p:grpSpPr>
            <p:sp>
              <p:nvSpPr>
                <p:cNvPr id="1243" name="Google Shape;1243;p51"/>
                <p:cNvSpPr/>
                <p:nvPr/>
              </p:nvSpPr>
              <p:spPr>
                <a:xfrm>
                  <a:off x="5523425" y="2167615"/>
                  <a:ext cx="530626" cy="32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43" h="9725" extrusionOk="0">
                      <a:moveTo>
                        <a:pt x="14174" y="0"/>
                      </a:moveTo>
                      <a:cubicBezTo>
                        <a:pt x="14174" y="0"/>
                        <a:pt x="536" y="5754"/>
                        <a:pt x="0" y="9725"/>
                      </a:cubicBezTo>
                      <a:lnTo>
                        <a:pt x="11859" y="5161"/>
                      </a:lnTo>
                      <a:cubicBezTo>
                        <a:pt x="13876" y="4388"/>
                        <a:pt x="14943" y="2078"/>
                        <a:pt x="14174" y="0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4" name="Google Shape;1244;p51"/>
                <p:cNvSpPr/>
                <p:nvPr/>
              </p:nvSpPr>
              <p:spPr>
                <a:xfrm>
                  <a:off x="6161517" y="2145634"/>
                  <a:ext cx="138986" cy="2197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64990" extrusionOk="0">
                      <a:moveTo>
                        <a:pt x="1125" y="0"/>
                      </a:moveTo>
                      <a:lnTo>
                        <a:pt x="0" y="64990"/>
                      </a:lnTo>
                      <a:lnTo>
                        <a:pt x="3914" y="64990"/>
                      </a:lnTo>
                      <a:lnTo>
                        <a:pt x="2785" y="0"/>
                      </a:ln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5" name="Google Shape;1245;p51"/>
                <p:cNvSpPr/>
                <p:nvPr/>
              </p:nvSpPr>
              <p:spPr>
                <a:xfrm>
                  <a:off x="6224690" y="2145634"/>
                  <a:ext cx="75814" cy="2197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5" h="64990" extrusionOk="0">
                      <a:moveTo>
                        <a:pt x="0" y="0"/>
                      </a:moveTo>
                      <a:lnTo>
                        <a:pt x="1068" y="64990"/>
                      </a:lnTo>
                      <a:lnTo>
                        <a:pt x="2135" y="64990"/>
                      </a:lnTo>
                      <a:lnTo>
                        <a:pt x="1006" y="0"/>
                      </a:ln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6" name="Google Shape;1246;p51"/>
                <p:cNvSpPr/>
                <p:nvPr/>
              </p:nvSpPr>
              <p:spPr>
                <a:xfrm>
                  <a:off x="5723528" y="2159601"/>
                  <a:ext cx="36" cy="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62" extrusionOk="0">
                      <a:moveTo>
                        <a:pt x="1" y="62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7" name="Google Shape;1247;p51"/>
                <p:cNvSpPr/>
                <p:nvPr/>
              </p:nvSpPr>
              <p:spPr>
                <a:xfrm>
                  <a:off x="6041420" y="2231766"/>
                  <a:ext cx="19069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" h="1" extrusionOk="0">
                      <a:moveTo>
                        <a:pt x="536" y="1"/>
                      </a:move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8" name="Google Shape;1248;p51"/>
                <p:cNvSpPr/>
                <p:nvPr/>
              </p:nvSpPr>
              <p:spPr>
                <a:xfrm>
                  <a:off x="6115175" y="2231766"/>
                  <a:ext cx="18927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3" h="1" extrusionOk="0">
                      <a:moveTo>
                        <a:pt x="532" y="1"/>
                      </a:move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9" name="Google Shape;1249;p51"/>
                <p:cNvSpPr/>
                <p:nvPr/>
              </p:nvSpPr>
              <p:spPr>
                <a:xfrm>
                  <a:off x="6452101" y="2159601"/>
                  <a:ext cx="36" cy="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62" extrusionOk="0">
                      <a:moveTo>
                        <a:pt x="0" y="0"/>
                      </a:moveTo>
                      <a:lnTo>
                        <a:pt x="0" y="62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0" name="Google Shape;1250;p51"/>
                <p:cNvSpPr/>
                <p:nvPr/>
              </p:nvSpPr>
              <p:spPr>
                <a:xfrm>
                  <a:off x="5723528" y="2161663"/>
                  <a:ext cx="317921" cy="701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3" h="2074" extrusionOk="0">
                      <a:moveTo>
                        <a:pt x="1" y="1"/>
                      </a:moveTo>
                      <a:cubicBezTo>
                        <a:pt x="1" y="1068"/>
                        <a:pt x="3914" y="1955"/>
                        <a:pt x="8952" y="2074"/>
                      </a:cubicBezTo>
                      <a:cubicBezTo>
                        <a:pt x="3914" y="1955"/>
                        <a:pt x="1" y="1068"/>
                        <a:pt x="1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1" name="Google Shape;1251;p51"/>
                <p:cNvSpPr/>
                <p:nvPr/>
              </p:nvSpPr>
              <p:spPr>
                <a:xfrm>
                  <a:off x="6134067" y="2161663"/>
                  <a:ext cx="318063" cy="701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7" h="2074" extrusionOk="0">
                      <a:moveTo>
                        <a:pt x="0" y="2074"/>
                      </a:moveTo>
                      <a:cubicBezTo>
                        <a:pt x="5043" y="1955"/>
                        <a:pt x="8956" y="1068"/>
                        <a:pt x="8956" y="1"/>
                      </a:cubicBezTo>
                      <a:cubicBezTo>
                        <a:pt x="8956" y="1068"/>
                        <a:pt x="5043" y="1955"/>
                        <a:pt x="0" y="2074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2" name="Google Shape;1252;p51"/>
                <p:cNvSpPr/>
                <p:nvPr/>
              </p:nvSpPr>
              <p:spPr>
                <a:xfrm>
                  <a:off x="5723528" y="2159601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3" name="Google Shape;1253;p51"/>
                <p:cNvSpPr/>
                <p:nvPr/>
              </p:nvSpPr>
              <p:spPr>
                <a:xfrm>
                  <a:off x="6452101" y="2159601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4" name="Google Shape;1254;p51"/>
                <p:cNvSpPr/>
                <p:nvPr/>
              </p:nvSpPr>
              <p:spPr>
                <a:xfrm>
                  <a:off x="5723528" y="2143537"/>
                  <a:ext cx="728594" cy="88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18" h="2610" extrusionOk="0">
                      <a:moveTo>
                        <a:pt x="356" y="1"/>
                      </a:moveTo>
                      <a:cubicBezTo>
                        <a:pt x="176" y="119"/>
                        <a:pt x="58" y="300"/>
                        <a:pt x="1" y="475"/>
                      </a:cubicBezTo>
                      <a:lnTo>
                        <a:pt x="1" y="537"/>
                      </a:lnTo>
                      <a:cubicBezTo>
                        <a:pt x="1" y="1604"/>
                        <a:pt x="3914" y="2491"/>
                        <a:pt x="8952" y="2610"/>
                      </a:cubicBezTo>
                      <a:lnTo>
                        <a:pt x="11561" y="2610"/>
                      </a:lnTo>
                      <a:cubicBezTo>
                        <a:pt x="16604" y="2491"/>
                        <a:pt x="20517" y="1604"/>
                        <a:pt x="20517" y="537"/>
                      </a:cubicBezTo>
                      <a:lnTo>
                        <a:pt x="20517" y="475"/>
                      </a:lnTo>
                      <a:cubicBezTo>
                        <a:pt x="20456" y="300"/>
                        <a:pt x="20337" y="119"/>
                        <a:pt x="20162" y="1"/>
                      </a:cubicBezTo>
                      <a:cubicBezTo>
                        <a:pt x="19033" y="893"/>
                        <a:pt x="15062" y="1542"/>
                        <a:pt x="10257" y="1542"/>
                      </a:cubicBezTo>
                      <a:cubicBezTo>
                        <a:pt x="5513" y="1542"/>
                        <a:pt x="1481" y="893"/>
                        <a:pt x="356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5" name="Google Shape;1255;p51"/>
                <p:cNvSpPr/>
                <p:nvPr/>
              </p:nvSpPr>
              <p:spPr>
                <a:xfrm>
                  <a:off x="5523425" y="2251819"/>
                  <a:ext cx="507544" cy="244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93" h="7235" extrusionOk="0">
                      <a:moveTo>
                        <a:pt x="14293" y="1"/>
                      </a:moveTo>
                      <a:lnTo>
                        <a:pt x="14293" y="1"/>
                      </a:lnTo>
                      <a:cubicBezTo>
                        <a:pt x="13819" y="655"/>
                        <a:pt x="13164" y="1248"/>
                        <a:pt x="12334" y="1542"/>
                      </a:cubicBezTo>
                      <a:lnTo>
                        <a:pt x="474" y="6111"/>
                      </a:lnTo>
                      <a:cubicBezTo>
                        <a:pt x="536" y="6049"/>
                        <a:pt x="536" y="6049"/>
                        <a:pt x="536" y="5992"/>
                      </a:cubicBezTo>
                      <a:lnTo>
                        <a:pt x="536" y="5992"/>
                      </a:lnTo>
                      <a:cubicBezTo>
                        <a:pt x="237" y="6405"/>
                        <a:pt x="62" y="6822"/>
                        <a:pt x="0" y="7235"/>
                      </a:cubicBezTo>
                      <a:lnTo>
                        <a:pt x="11859" y="2671"/>
                      </a:lnTo>
                      <a:cubicBezTo>
                        <a:pt x="13107" y="2197"/>
                        <a:pt x="13937" y="1187"/>
                        <a:pt x="14293" y="1"/>
                      </a:cubicBez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6" name="Google Shape;1256;p51"/>
                <p:cNvSpPr/>
                <p:nvPr/>
              </p:nvSpPr>
              <p:spPr>
                <a:xfrm>
                  <a:off x="5723528" y="2157673"/>
                  <a:ext cx="2060" cy="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58" extrusionOk="0">
                      <a:moveTo>
                        <a:pt x="58" y="0"/>
                      </a:moveTo>
                      <a:cubicBezTo>
                        <a:pt x="1" y="0"/>
                        <a:pt x="1" y="0"/>
                        <a:pt x="1" y="57"/>
                      </a:cubicBezTo>
                      <a:cubicBezTo>
                        <a:pt x="1" y="0"/>
                        <a:pt x="1" y="0"/>
                        <a:pt x="58" y="0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7" name="Google Shape;1257;p51"/>
                <p:cNvSpPr/>
                <p:nvPr/>
              </p:nvSpPr>
              <p:spPr>
                <a:xfrm>
                  <a:off x="5725552" y="1600200"/>
                  <a:ext cx="783351" cy="8602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60" h="25437" extrusionOk="0">
                      <a:moveTo>
                        <a:pt x="12159" y="1"/>
                      </a:moveTo>
                      <a:lnTo>
                        <a:pt x="6585" y="11386"/>
                      </a:lnTo>
                      <a:cubicBezTo>
                        <a:pt x="6110" y="12453"/>
                        <a:pt x="6110" y="13639"/>
                        <a:pt x="6466" y="14645"/>
                      </a:cubicBezTo>
                      <a:cubicBezTo>
                        <a:pt x="3454" y="14893"/>
                        <a:pt x="1142" y="15428"/>
                        <a:pt x="314" y="16079"/>
                      </a:cubicBezTo>
                      <a:lnTo>
                        <a:pt x="314" y="16079"/>
                      </a:lnTo>
                      <a:cubicBezTo>
                        <a:pt x="309" y="16075"/>
                        <a:pt x="304" y="16071"/>
                        <a:pt x="299" y="16068"/>
                      </a:cubicBezTo>
                      <a:cubicBezTo>
                        <a:pt x="119" y="16186"/>
                        <a:pt x="1" y="16305"/>
                        <a:pt x="1" y="16485"/>
                      </a:cubicBezTo>
                      <a:cubicBezTo>
                        <a:pt x="40" y="16346"/>
                        <a:pt x="147" y="16210"/>
                        <a:pt x="314" y="16079"/>
                      </a:cubicBezTo>
                      <a:lnTo>
                        <a:pt x="314" y="16079"/>
                      </a:lnTo>
                      <a:cubicBezTo>
                        <a:pt x="1399" y="16904"/>
                        <a:pt x="5063" y="17553"/>
                        <a:pt x="9431" y="17609"/>
                      </a:cubicBezTo>
                      <a:cubicBezTo>
                        <a:pt x="11922" y="19687"/>
                        <a:pt x="18326" y="24905"/>
                        <a:pt x="21940" y="25437"/>
                      </a:cubicBezTo>
                      <a:lnTo>
                        <a:pt x="22059" y="25437"/>
                      </a:lnTo>
                      <a:lnTo>
                        <a:pt x="13757" y="17491"/>
                      </a:lnTo>
                      <a:cubicBezTo>
                        <a:pt x="16903" y="17254"/>
                        <a:pt x="19274" y="16722"/>
                        <a:pt x="20105" y="16068"/>
                      </a:cubicBezTo>
                      <a:cubicBezTo>
                        <a:pt x="20280" y="16186"/>
                        <a:pt x="20399" y="16367"/>
                        <a:pt x="20460" y="16542"/>
                      </a:cubicBezTo>
                      <a:cubicBezTo>
                        <a:pt x="20280" y="15418"/>
                        <a:pt x="15774" y="14469"/>
                        <a:pt x="10200" y="14469"/>
                      </a:cubicBezTo>
                      <a:lnTo>
                        <a:pt x="9431" y="14469"/>
                      </a:lnTo>
                      <a:cubicBezTo>
                        <a:pt x="11030" y="10494"/>
                        <a:pt x="13876" y="2429"/>
                        <a:pt x="12159" y="1"/>
                      </a:cubicBez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8" name="Google Shape;1258;p51"/>
                <p:cNvSpPr/>
                <p:nvPr/>
              </p:nvSpPr>
              <p:spPr>
                <a:xfrm>
                  <a:off x="6538357" y="2462465"/>
                  <a:ext cx="220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1" extrusionOk="0">
                      <a:moveTo>
                        <a:pt x="62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9" name="Google Shape;1259;p51"/>
                <p:cNvSpPr/>
                <p:nvPr/>
              </p:nvSpPr>
              <p:spPr>
                <a:xfrm>
                  <a:off x="6544748" y="2460369"/>
                  <a:ext cx="2060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1" extrusionOk="0">
                      <a:moveTo>
                        <a:pt x="57" y="1"/>
                      </a:move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0" name="Google Shape;1260;p51"/>
                <p:cNvSpPr/>
                <p:nvPr/>
              </p:nvSpPr>
              <p:spPr>
                <a:xfrm>
                  <a:off x="6220465" y="2157673"/>
                  <a:ext cx="6285" cy="59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" h="176" extrusionOk="0">
                      <a:moveTo>
                        <a:pt x="1" y="0"/>
                      </a:moveTo>
                      <a:lnTo>
                        <a:pt x="176" y="176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1" name="Google Shape;1261;p51"/>
                <p:cNvSpPr/>
                <p:nvPr/>
              </p:nvSpPr>
              <p:spPr>
                <a:xfrm>
                  <a:off x="6214073" y="2153649"/>
                  <a:ext cx="4261" cy="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58" extrusionOk="0">
                      <a:moveTo>
                        <a:pt x="0" y="1"/>
                      </a:moveTo>
                      <a:cubicBezTo>
                        <a:pt x="62" y="1"/>
                        <a:pt x="119" y="57"/>
                        <a:pt x="119" y="57"/>
                      </a:cubicBezTo>
                      <a:cubicBezTo>
                        <a:pt x="119" y="57"/>
                        <a:pt x="62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2" name="Google Shape;1262;p51"/>
                <p:cNvSpPr/>
                <p:nvPr/>
              </p:nvSpPr>
              <p:spPr>
                <a:xfrm>
                  <a:off x="6199407" y="2143537"/>
                  <a:ext cx="6285" cy="40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" h="120" extrusionOk="0">
                      <a:moveTo>
                        <a:pt x="1" y="1"/>
                      </a:moveTo>
                      <a:cubicBezTo>
                        <a:pt x="58" y="62"/>
                        <a:pt x="119" y="62"/>
                        <a:pt x="176" y="119"/>
                      </a:cubicBezTo>
                      <a:cubicBezTo>
                        <a:pt x="119" y="62"/>
                        <a:pt x="58" y="62"/>
                        <a:pt x="1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3" name="Google Shape;1263;p51"/>
                <p:cNvSpPr/>
                <p:nvPr/>
              </p:nvSpPr>
              <p:spPr>
                <a:xfrm>
                  <a:off x="6207823" y="2147562"/>
                  <a:ext cx="4261" cy="4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19" extrusionOk="0">
                      <a:moveTo>
                        <a:pt x="1" y="0"/>
                      </a:moveTo>
                      <a:cubicBezTo>
                        <a:pt x="58" y="62"/>
                        <a:pt x="120" y="62"/>
                        <a:pt x="120" y="119"/>
                      </a:cubicBezTo>
                      <a:cubicBezTo>
                        <a:pt x="120" y="62"/>
                        <a:pt x="58" y="62"/>
                        <a:pt x="1" y="0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4" name="Google Shape;1264;p51"/>
                <p:cNvSpPr/>
                <p:nvPr/>
              </p:nvSpPr>
              <p:spPr>
                <a:xfrm>
                  <a:off x="6529905" y="2462465"/>
                  <a:ext cx="426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" extrusionOk="0">
                      <a:moveTo>
                        <a:pt x="120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5" name="Google Shape;1265;p51"/>
                <p:cNvSpPr/>
                <p:nvPr/>
              </p:nvSpPr>
              <p:spPr>
                <a:xfrm>
                  <a:off x="6513073" y="2462465"/>
                  <a:ext cx="426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" extrusionOk="0">
                      <a:moveTo>
                        <a:pt x="119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6" name="Google Shape;1266;p51"/>
                <p:cNvSpPr/>
                <p:nvPr/>
              </p:nvSpPr>
              <p:spPr>
                <a:xfrm>
                  <a:off x="6517299" y="2462465"/>
                  <a:ext cx="10653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" h="1" extrusionOk="0">
                      <a:moveTo>
                        <a:pt x="0" y="0"/>
                      </a:moveTo>
                      <a:lnTo>
                        <a:pt x="299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7" name="Google Shape;1267;p51"/>
                <p:cNvSpPr/>
                <p:nvPr/>
              </p:nvSpPr>
              <p:spPr>
                <a:xfrm>
                  <a:off x="6504657" y="2460369"/>
                  <a:ext cx="6427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" h="63" extrusionOk="0">
                      <a:moveTo>
                        <a:pt x="0" y="1"/>
                      </a:moveTo>
                      <a:cubicBezTo>
                        <a:pt x="62" y="62"/>
                        <a:pt x="119" y="62"/>
                        <a:pt x="181" y="62"/>
                      </a:cubicBezTo>
                      <a:cubicBezTo>
                        <a:pt x="119" y="62"/>
                        <a:pt x="62" y="62"/>
                        <a:pt x="0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8" name="Google Shape;1268;p51"/>
                <p:cNvSpPr/>
                <p:nvPr/>
              </p:nvSpPr>
              <p:spPr>
                <a:xfrm>
                  <a:off x="6212049" y="2151552"/>
                  <a:ext cx="2060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63" extrusionOk="0">
                      <a:moveTo>
                        <a:pt x="1" y="1"/>
                      </a:moveTo>
                      <a:cubicBezTo>
                        <a:pt x="57" y="1"/>
                        <a:pt x="57" y="1"/>
                        <a:pt x="57" y="63"/>
                      </a:cubicBezTo>
                      <a:cubicBezTo>
                        <a:pt x="57" y="1"/>
                        <a:pt x="57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9" name="Google Shape;1269;p51"/>
                <p:cNvSpPr/>
                <p:nvPr/>
              </p:nvSpPr>
              <p:spPr>
                <a:xfrm>
                  <a:off x="6504657" y="2460369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0" y="1"/>
                      </a:move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0" name="Google Shape;1270;p51"/>
                <p:cNvSpPr/>
                <p:nvPr/>
              </p:nvSpPr>
              <p:spPr>
                <a:xfrm>
                  <a:off x="6199407" y="2143537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1"/>
                      </a:move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1" name="Google Shape;1271;p51"/>
                <p:cNvSpPr/>
                <p:nvPr/>
              </p:nvSpPr>
              <p:spPr>
                <a:xfrm>
                  <a:off x="6205657" y="2147562"/>
                  <a:ext cx="220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1" extrusionOk="0">
                      <a:moveTo>
                        <a:pt x="0" y="0"/>
                      </a:move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2" name="Google Shape;1272;p51"/>
                <p:cNvSpPr/>
                <p:nvPr/>
              </p:nvSpPr>
              <p:spPr>
                <a:xfrm>
                  <a:off x="6546773" y="2458441"/>
                  <a:ext cx="6427" cy="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" h="58" extrusionOk="0">
                      <a:moveTo>
                        <a:pt x="181" y="1"/>
                      </a:moveTo>
                      <a:cubicBezTo>
                        <a:pt x="119" y="58"/>
                        <a:pt x="62" y="58"/>
                        <a:pt x="0" y="58"/>
                      </a:cubicBezTo>
                      <a:cubicBezTo>
                        <a:pt x="62" y="58"/>
                        <a:pt x="119" y="58"/>
                        <a:pt x="181" y="1"/>
                      </a:cubicBez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3" name="Google Shape;1273;p51"/>
                <p:cNvSpPr/>
                <p:nvPr/>
              </p:nvSpPr>
              <p:spPr>
                <a:xfrm>
                  <a:off x="6517299" y="2462465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4" name="Google Shape;1274;p51"/>
                <p:cNvSpPr/>
                <p:nvPr/>
              </p:nvSpPr>
              <p:spPr>
                <a:xfrm>
                  <a:off x="6540523" y="2460369"/>
                  <a:ext cx="4261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63" extrusionOk="0">
                      <a:moveTo>
                        <a:pt x="119" y="1"/>
                      </a:moveTo>
                      <a:cubicBezTo>
                        <a:pt x="58" y="62"/>
                        <a:pt x="58" y="62"/>
                        <a:pt x="1" y="62"/>
                      </a:cubicBezTo>
                      <a:cubicBezTo>
                        <a:pt x="58" y="62"/>
                        <a:pt x="58" y="62"/>
                        <a:pt x="119" y="1"/>
                      </a:cubicBez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5" name="Google Shape;1275;p51"/>
                <p:cNvSpPr/>
                <p:nvPr/>
              </p:nvSpPr>
              <p:spPr>
                <a:xfrm>
                  <a:off x="6534131" y="2462465"/>
                  <a:ext cx="426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" extrusionOk="0">
                      <a:moveTo>
                        <a:pt x="119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6" name="Google Shape;1276;p51"/>
                <p:cNvSpPr/>
                <p:nvPr/>
              </p:nvSpPr>
              <p:spPr>
                <a:xfrm>
                  <a:off x="6511049" y="2462465"/>
                  <a:ext cx="2060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1" extrusionOk="0">
                      <a:moveTo>
                        <a:pt x="58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7" name="Google Shape;1277;p51"/>
                <p:cNvSpPr/>
                <p:nvPr/>
              </p:nvSpPr>
              <p:spPr>
                <a:xfrm>
                  <a:off x="6218299" y="2155576"/>
                  <a:ext cx="2202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63" extrusionOk="0">
                      <a:moveTo>
                        <a:pt x="0" y="0"/>
                      </a:moveTo>
                      <a:lnTo>
                        <a:pt x="62" y="62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8" name="Google Shape;1278;p51"/>
                <p:cNvSpPr/>
                <p:nvPr/>
              </p:nvSpPr>
              <p:spPr>
                <a:xfrm>
                  <a:off x="6527916" y="2462465"/>
                  <a:ext cx="2024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" h="1" extrusionOk="0">
                      <a:moveTo>
                        <a:pt x="57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9" name="Google Shape;1279;p51"/>
                <p:cNvSpPr/>
                <p:nvPr/>
              </p:nvSpPr>
              <p:spPr>
                <a:xfrm>
                  <a:off x="6104558" y="2125243"/>
                  <a:ext cx="448633" cy="337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4" h="9973" extrusionOk="0">
                      <a:moveTo>
                        <a:pt x="691" y="1"/>
                      </a:moveTo>
                      <a:cubicBezTo>
                        <a:pt x="459" y="1"/>
                        <a:pt x="228" y="23"/>
                        <a:pt x="1" y="67"/>
                      </a:cubicBezTo>
                      <a:cubicBezTo>
                        <a:pt x="774" y="186"/>
                        <a:pt x="1604" y="542"/>
                        <a:pt x="2197" y="1135"/>
                      </a:cubicBezTo>
                      <a:lnTo>
                        <a:pt x="11386" y="9911"/>
                      </a:lnTo>
                      <a:lnTo>
                        <a:pt x="11267" y="9911"/>
                      </a:lnTo>
                      <a:cubicBezTo>
                        <a:pt x="11329" y="9972"/>
                        <a:pt x="11386" y="9972"/>
                        <a:pt x="11448" y="9972"/>
                      </a:cubicBezTo>
                      <a:lnTo>
                        <a:pt x="12278" y="9972"/>
                      </a:lnTo>
                      <a:cubicBezTo>
                        <a:pt x="12335" y="9972"/>
                        <a:pt x="12335" y="9972"/>
                        <a:pt x="12396" y="9911"/>
                      </a:cubicBezTo>
                      <a:lnTo>
                        <a:pt x="12453" y="9911"/>
                      </a:lnTo>
                      <a:cubicBezTo>
                        <a:pt x="12515" y="9911"/>
                        <a:pt x="12572" y="9911"/>
                        <a:pt x="12634" y="9854"/>
                      </a:cubicBezTo>
                      <a:lnTo>
                        <a:pt x="3440" y="1135"/>
                      </a:lnTo>
                      <a:lnTo>
                        <a:pt x="3265" y="959"/>
                      </a:lnTo>
                      <a:lnTo>
                        <a:pt x="3203" y="897"/>
                      </a:lnTo>
                      <a:cubicBezTo>
                        <a:pt x="3203" y="897"/>
                        <a:pt x="3146" y="841"/>
                        <a:pt x="3084" y="841"/>
                      </a:cubicBezTo>
                      <a:cubicBezTo>
                        <a:pt x="3084" y="779"/>
                        <a:pt x="3084" y="779"/>
                        <a:pt x="3028" y="779"/>
                      </a:cubicBezTo>
                      <a:cubicBezTo>
                        <a:pt x="3028" y="722"/>
                        <a:pt x="2966" y="722"/>
                        <a:pt x="2909" y="660"/>
                      </a:cubicBezTo>
                      <a:lnTo>
                        <a:pt x="2847" y="660"/>
                      </a:lnTo>
                      <a:cubicBezTo>
                        <a:pt x="2790" y="603"/>
                        <a:pt x="2729" y="603"/>
                        <a:pt x="2672" y="542"/>
                      </a:cubicBezTo>
                      <a:cubicBezTo>
                        <a:pt x="2053" y="188"/>
                        <a:pt x="1369" y="1"/>
                        <a:pt x="691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0" name="Google Shape;1280;p51"/>
                <p:cNvSpPr/>
                <p:nvPr/>
              </p:nvSpPr>
              <p:spPr>
                <a:xfrm>
                  <a:off x="5721055" y="2108173"/>
                  <a:ext cx="136820" cy="106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3" h="3146" extrusionOk="0">
                      <a:moveTo>
                        <a:pt x="3615" y="0"/>
                      </a:moveTo>
                      <a:cubicBezTo>
                        <a:pt x="1424" y="356"/>
                        <a:pt x="1" y="949"/>
                        <a:pt x="1" y="1604"/>
                      </a:cubicBezTo>
                      <a:cubicBezTo>
                        <a:pt x="1" y="2197"/>
                        <a:pt x="1362" y="2790"/>
                        <a:pt x="3497" y="3145"/>
                      </a:cubicBezTo>
                      <a:cubicBezTo>
                        <a:pt x="3734" y="2671"/>
                        <a:pt x="3853" y="2078"/>
                        <a:pt x="3853" y="1485"/>
                      </a:cubicBezTo>
                      <a:cubicBezTo>
                        <a:pt x="3853" y="949"/>
                        <a:pt x="3796" y="475"/>
                        <a:pt x="361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1" name="Google Shape;1281;p51"/>
                <p:cNvSpPr/>
                <p:nvPr/>
              </p:nvSpPr>
              <p:spPr>
                <a:xfrm>
                  <a:off x="5940321" y="1600200"/>
                  <a:ext cx="233869" cy="5072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6" h="15001" extrusionOk="0">
                      <a:moveTo>
                        <a:pt x="6111" y="1"/>
                      </a:moveTo>
                      <a:lnTo>
                        <a:pt x="537" y="11386"/>
                      </a:lnTo>
                      <a:cubicBezTo>
                        <a:pt x="1" y="12572"/>
                        <a:pt x="62" y="13933"/>
                        <a:pt x="594" y="15000"/>
                      </a:cubicBezTo>
                      <a:cubicBezTo>
                        <a:pt x="475" y="14232"/>
                        <a:pt x="594" y="13340"/>
                        <a:pt x="950" y="12572"/>
                      </a:cubicBezTo>
                      <a:lnTo>
                        <a:pt x="6523" y="1187"/>
                      </a:lnTo>
                      <a:lnTo>
                        <a:pt x="6585" y="1243"/>
                      </a:lnTo>
                      <a:cubicBezTo>
                        <a:pt x="6523" y="769"/>
                        <a:pt x="6348" y="356"/>
                        <a:pt x="6111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82" name="Google Shape;1282;p51"/>
              <p:cNvGrpSpPr/>
              <p:nvPr/>
            </p:nvGrpSpPr>
            <p:grpSpPr>
              <a:xfrm>
                <a:off x="7104627" y="-1541003"/>
                <a:ext cx="377824" cy="1006492"/>
                <a:chOff x="5523425" y="1600200"/>
                <a:chExt cx="1029775" cy="2743233"/>
              </a:xfrm>
            </p:grpSpPr>
            <p:sp>
              <p:nvSpPr>
                <p:cNvPr id="1283" name="Google Shape;1283;p51"/>
                <p:cNvSpPr/>
                <p:nvPr/>
              </p:nvSpPr>
              <p:spPr>
                <a:xfrm>
                  <a:off x="5523425" y="2167615"/>
                  <a:ext cx="530626" cy="32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43" h="9725" extrusionOk="0">
                      <a:moveTo>
                        <a:pt x="14174" y="0"/>
                      </a:moveTo>
                      <a:cubicBezTo>
                        <a:pt x="14174" y="0"/>
                        <a:pt x="536" y="5754"/>
                        <a:pt x="0" y="9725"/>
                      </a:cubicBezTo>
                      <a:lnTo>
                        <a:pt x="11859" y="5161"/>
                      </a:lnTo>
                      <a:cubicBezTo>
                        <a:pt x="13876" y="4388"/>
                        <a:pt x="14943" y="2078"/>
                        <a:pt x="14174" y="0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4" name="Google Shape;1284;p51"/>
                <p:cNvSpPr/>
                <p:nvPr/>
              </p:nvSpPr>
              <p:spPr>
                <a:xfrm>
                  <a:off x="6161517" y="2145634"/>
                  <a:ext cx="138986" cy="2197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4" h="64990" extrusionOk="0">
                      <a:moveTo>
                        <a:pt x="1125" y="0"/>
                      </a:moveTo>
                      <a:lnTo>
                        <a:pt x="0" y="64990"/>
                      </a:lnTo>
                      <a:lnTo>
                        <a:pt x="3914" y="64990"/>
                      </a:lnTo>
                      <a:lnTo>
                        <a:pt x="2785" y="0"/>
                      </a:ln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5" name="Google Shape;1285;p51"/>
                <p:cNvSpPr/>
                <p:nvPr/>
              </p:nvSpPr>
              <p:spPr>
                <a:xfrm>
                  <a:off x="6224690" y="2145634"/>
                  <a:ext cx="75814" cy="2197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5" h="64990" extrusionOk="0">
                      <a:moveTo>
                        <a:pt x="0" y="0"/>
                      </a:moveTo>
                      <a:lnTo>
                        <a:pt x="1068" y="64990"/>
                      </a:lnTo>
                      <a:lnTo>
                        <a:pt x="2135" y="64990"/>
                      </a:lnTo>
                      <a:lnTo>
                        <a:pt x="1006" y="0"/>
                      </a:ln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6" name="Google Shape;1286;p51"/>
                <p:cNvSpPr/>
                <p:nvPr/>
              </p:nvSpPr>
              <p:spPr>
                <a:xfrm>
                  <a:off x="5723528" y="2159601"/>
                  <a:ext cx="36" cy="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62" extrusionOk="0">
                      <a:moveTo>
                        <a:pt x="1" y="62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7" name="Google Shape;1287;p51"/>
                <p:cNvSpPr/>
                <p:nvPr/>
              </p:nvSpPr>
              <p:spPr>
                <a:xfrm>
                  <a:off x="6041420" y="2231766"/>
                  <a:ext cx="19069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" h="1" extrusionOk="0">
                      <a:moveTo>
                        <a:pt x="536" y="1"/>
                      </a:move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8" name="Google Shape;1288;p51"/>
                <p:cNvSpPr/>
                <p:nvPr/>
              </p:nvSpPr>
              <p:spPr>
                <a:xfrm>
                  <a:off x="6115175" y="2231766"/>
                  <a:ext cx="18927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3" h="1" extrusionOk="0">
                      <a:moveTo>
                        <a:pt x="532" y="1"/>
                      </a:move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9" name="Google Shape;1289;p51"/>
                <p:cNvSpPr/>
                <p:nvPr/>
              </p:nvSpPr>
              <p:spPr>
                <a:xfrm>
                  <a:off x="6452101" y="2159601"/>
                  <a:ext cx="36" cy="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62" extrusionOk="0">
                      <a:moveTo>
                        <a:pt x="0" y="0"/>
                      </a:moveTo>
                      <a:lnTo>
                        <a:pt x="0" y="62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0" name="Google Shape;1290;p51"/>
                <p:cNvSpPr/>
                <p:nvPr/>
              </p:nvSpPr>
              <p:spPr>
                <a:xfrm>
                  <a:off x="5723528" y="2161663"/>
                  <a:ext cx="317921" cy="701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3" h="2074" extrusionOk="0">
                      <a:moveTo>
                        <a:pt x="1" y="1"/>
                      </a:moveTo>
                      <a:cubicBezTo>
                        <a:pt x="1" y="1068"/>
                        <a:pt x="3914" y="1955"/>
                        <a:pt x="8952" y="2074"/>
                      </a:cubicBezTo>
                      <a:cubicBezTo>
                        <a:pt x="3914" y="1955"/>
                        <a:pt x="1" y="1068"/>
                        <a:pt x="1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1" name="Google Shape;1291;p51"/>
                <p:cNvSpPr/>
                <p:nvPr/>
              </p:nvSpPr>
              <p:spPr>
                <a:xfrm>
                  <a:off x="6134067" y="2161663"/>
                  <a:ext cx="318063" cy="701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7" h="2074" extrusionOk="0">
                      <a:moveTo>
                        <a:pt x="0" y="2074"/>
                      </a:moveTo>
                      <a:cubicBezTo>
                        <a:pt x="5043" y="1955"/>
                        <a:pt x="8956" y="1068"/>
                        <a:pt x="8956" y="1"/>
                      </a:cubicBezTo>
                      <a:cubicBezTo>
                        <a:pt x="8956" y="1068"/>
                        <a:pt x="5043" y="1955"/>
                        <a:pt x="0" y="2074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2" name="Google Shape;1292;p51"/>
                <p:cNvSpPr/>
                <p:nvPr/>
              </p:nvSpPr>
              <p:spPr>
                <a:xfrm>
                  <a:off x="5723528" y="2159601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3" name="Google Shape;1293;p51"/>
                <p:cNvSpPr/>
                <p:nvPr/>
              </p:nvSpPr>
              <p:spPr>
                <a:xfrm>
                  <a:off x="6452101" y="2159601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4" name="Google Shape;1294;p51"/>
                <p:cNvSpPr/>
                <p:nvPr/>
              </p:nvSpPr>
              <p:spPr>
                <a:xfrm>
                  <a:off x="5723528" y="2143537"/>
                  <a:ext cx="728594" cy="88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18" h="2610" extrusionOk="0">
                      <a:moveTo>
                        <a:pt x="356" y="1"/>
                      </a:moveTo>
                      <a:cubicBezTo>
                        <a:pt x="176" y="119"/>
                        <a:pt x="58" y="300"/>
                        <a:pt x="1" y="475"/>
                      </a:cubicBezTo>
                      <a:lnTo>
                        <a:pt x="1" y="537"/>
                      </a:lnTo>
                      <a:cubicBezTo>
                        <a:pt x="1" y="1604"/>
                        <a:pt x="3914" y="2491"/>
                        <a:pt x="8952" y="2610"/>
                      </a:cubicBezTo>
                      <a:lnTo>
                        <a:pt x="11561" y="2610"/>
                      </a:lnTo>
                      <a:cubicBezTo>
                        <a:pt x="16604" y="2491"/>
                        <a:pt x="20517" y="1604"/>
                        <a:pt x="20517" y="537"/>
                      </a:cubicBezTo>
                      <a:lnTo>
                        <a:pt x="20517" y="475"/>
                      </a:lnTo>
                      <a:cubicBezTo>
                        <a:pt x="20456" y="300"/>
                        <a:pt x="20337" y="119"/>
                        <a:pt x="20162" y="1"/>
                      </a:cubicBezTo>
                      <a:cubicBezTo>
                        <a:pt x="19033" y="893"/>
                        <a:pt x="15062" y="1542"/>
                        <a:pt x="10257" y="1542"/>
                      </a:cubicBezTo>
                      <a:cubicBezTo>
                        <a:pt x="5513" y="1542"/>
                        <a:pt x="1481" y="893"/>
                        <a:pt x="356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5" name="Google Shape;1295;p51"/>
                <p:cNvSpPr/>
                <p:nvPr/>
              </p:nvSpPr>
              <p:spPr>
                <a:xfrm>
                  <a:off x="5523425" y="2251819"/>
                  <a:ext cx="507544" cy="244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93" h="7235" extrusionOk="0">
                      <a:moveTo>
                        <a:pt x="14293" y="1"/>
                      </a:moveTo>
                      <a:lnTo>
                        <a:pt x="14293" y="1"/>
                      </a:lnTo>
                      <a:cubicBezTo>
                        <a:pt x="13819" y="655"/>
                        <a:pt x="13164" y="1248"/>
                        <a:pt x="12334" y="1542"/>
                      </a:cubicBezTo>
                      <a:lnTo>
                        <a:pt x="474" y="6111"/>
                      </a:lnTo>
                      <a:cubicBezTo>
                        <a:pt x="536" y="6049"/>
                        <a:pt x="536" y="6049"/>
                        <a:pt x="536" y="5992"/>
                      </a:cubicBezTo>
                      <a:lnTo>
                        <a:pt x="536" y="5992"/>
                      </a:lnTo>
                      <a:cubicBezTo>
                        <a:pt x="237" y="6405"/>
                        <a:pt x="62" y="6822"/>
                        <a:pt x="0" y="7235"/>
                      </a:cubicBezTo>
                      <a:lnTo>
                        <a:pt x="11859" y="2671"/>
                      </a:lnTo>
                      <a:cubicBezTo>
                        <a:pt x="13107" y="2197"/>
                        <a:pt x="13937" y="1187"/>
                        <a:pt x="14293" y="1"/>
                      </a:cubicBez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6" name="Google Shape;1296;p51"/>
                <p:cNvSpPr/>
                <p:nvPr/>
              </p:nvSpPr>
              <p:spPr>
                <a:xfrm>
                  <a:off x="5723528" y="2157673"/>
                  <a:ext cx="2060" cy="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58" extrusionOk="0">
                      <a:moveTo>
                        <a:pt x="58" y="0"/>
                      </a:moveTo>
                      <a:cubicBezTo>
                        <a:pt x="1" y="0"/>
                        <a:pt x="1" y="0"/>
                        <a:pt x="1" y="57"/>
                      </a:cubicBezTo>
                      <a:cubicBezTo>
                        <a:pt x="1" y="0"/>
                        <a:pt x="1" y="0"/>
                        <a:pt x="58" y="0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7" name="Google Shape;1297;p51"/>
                <p:cNvSpPr/>
                <p:nvPr/>
              </p:nvSpPr>
              <p:spPr>
                <a:xfrm>
                  <a:off x="5725552" y="1600200"/>
                  <a:ext cx="783351" cy="8602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60" h="25437" extrusionOk="0">
                      <a:moveTo>
                        <a:pt x="12159" y="1"/>
                      </a:moveTo>
                      <a:lnTo>
                        <a:pt x="6585" y="11386"/>
                      </a:lnTo>
                      <a:cubicBezTo>
                        <a:pt x="6110" y="12453"/>
                        <a:pt x="6110" y="13639"/>
                        <a:pt x="6466" y="14645"/>
                      </a:cubicBezTo>
                      <a:cubicBezTo>
                        <a:pt x="3454" y="14893"/>
                        <a:pt x="1142" y="15428"/>
                        <a:pt x="314" y="16079"/>
                      </a:cubicBezTo>
                      <a:lnTo>
                        <a:pt x="314" y="16079"/>
                      </a:lnTo>
                      <a:cubicBezTo>
                        <a:pt x="309" y="16075"/>
                        <a:pt x="304" y="16071"/>
                        <a:pt x="299" y="16068"/>
                      </a:cubicBezTo>
                      <a:cubicBezTo>
                        <a:pt x="119" y="16186"/>
                        <a:pt x="1" y="16305"/>
                        <a:pt x="1" y="16485"/>
                      </a:cubicBezTo>
                      <a:cubicBezTo>
                        <a:pt x="40" y="16346"/>
                        <a:pt x="147" y="16210"/>
                        <a:pt x="314" y="16079"/>
                      </a:cubicBezTo>
                      <a:lnTo>
                        <a:pt x="314" y="16079"/>
                      </a:lnTo>
                      <a:cubicBezTo>
                        <a:pt x="1399" y="16904"/>
                        <a:pt x="5063" y="17553"/>
                        <a:pt x="9431" y="17609"/>
                      </a:cubicBezTo>
                      <a:cubicBezTo>
                        <a:pt x="11922" y="19687"/>
                        <a:pt x="18326" y="24905"/>
                        <a:pt x="21940" y="25437"/>
                      </a:cubicBezTo>
                      <a:lnTo>
                        <a:pt x="22059" y="25437"/>
                      </a:lnTo>
                      <a:lnTo>
                        <a:pt x="13757" y="17491"/>
                      </a:lnTo>
                      <a:cubicBezTo>
                        <a:pt x="16903" y="17254"/>
                        <a:pt x="19274" y="16722"/>
                        <a:pt x="20105" y="16068"/>
                      </a:cubicBezTo>
                      <a:cubicBezTo>
                        <a:pt x="20280" y="16186"/>
                        <a:pt x="20399" y="16367"/>
                        <a:pt x="20460" y="16542"/>
                      </a:cubicBezTo>
                      <a:cubicBezTo>
                        <a:pt x="20280" y="15418"/>
                        <a:pt x="15774" y="14469"/>
                        <a:pt x="10200" y="14469"/>
                      </a:cubicBezTo>
                      <a:lnTo>
                        <a:pt x="9431" y="14469"/>
                      </a:lnTo>
                      <a:cubicBezTo>
                        <a:pt x="11030" y="10494"/>
                        <a:pt x="13876" y="2429"/>
                        <a:pt x="12159" y="1"/>
                      </a:cubicBez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8" name="Google Shape;1298;p51"/>
                <p:cNvSpPr/>
                <p:nvPr/>
              </p:nvSpPr>
              <p:spPr>
                <a:xfrm>
                  <a:off x="6538357" y="2462465"/>
                  <a:ext cx="220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1" extrusionOk="0">
                      <a:moveTo>
                        <a:pt x="62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9" name="Google Shape;1299;p51"/>
                <p:cNvSpPr/>
                <p:nvPr/>
              </p:nvSpPr>
              <p:spPr>
                <a:xfrm>
                  <a:off x="6544748" y="2460369"/>
                  <a:ext cx="2060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1" extrusionOk="0">
                      <a:moveTo>
                        <a:pt x="57" y="1"/>
                      </a:move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0" name="Google Shape;1300;p51"/>
                <p:cNvSpPr/>
                <p:nvPr/>
              </p:nvSpPr>
              <p:spPr>
                <a:xfrm>
                  <a:off x="6220465" y="2157673"/>
                  <a:ext cx="6285" cy="59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" h="176" extrusionOk="0">
                      <a:moveTo>
                        <a:pt x="1" y="0"/>
                      </a:moveTo>
                      <a:lnTo>
                        <a:pt x="176" y="176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1" name="Google Shape;1301;p51"/>
                <p:cNvSpPr/>
                <p:nvPr/>
              </p:nvSpPr>
              <p:spPr>
                <a:xfrm>
                  <a:off x="6214073" y="2153649"/>
                  <a:ext cx="4261" cy="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58" extrusionOk="0">
                      <a:moveTo>
                        <a:pt x="0" y="1"/>
                      </a:moveTo>
                      <a:cubicBezTo>
                        <a:pt x="62" y="1"/>
                        <a:pt x="119" y="57"/>
                        <a:pt x="119" y="57"/>
                      </a:cubicBezTo>
                      <a:cubicBezTo>
                        <a:pt x="119" y="57"/>
                        <a:pt x="62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2" name="Google Shape;1302;p51"/>
                <p:cNvSpPr/>
                <p:nvPr/>
              </p:nvSpPr>
              <p:spPr>
                <a:xfrm>
                  <a:off x="6199407" y="2143537"/>
                  <a:ext cx="6285" cy="40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" h="120" extrusionOk="0">
                      <a:moveTo>
                        <a:pt x="1" y="1"/>
                      </a:moveTo>
                      <a:cubicBezTo>
                        <a:pt x="58" y="62"/>
                        <a:pt x="119" y="62"/>
                        <a:pt x="176" y="119"/>
                      </a:cubicBezTo>
                      <a:cubicBezTo>
                        <a:pt x="119" y="62"/>
                        <a:pt x="58" y="62"/>
                        <a:pt x="1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3" name="Google Shape;1303;p51"/>
                <p:cNvSpPr/>
                <p:nvPr/>
              </p:nvSpPr>
              <p:spPr>
                <a:xfrm>
                  <a:off x="6207823" y="2147562"/>
                  <a:ext cx="4261" cy="4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19" extrusionOk="0">
                      <a:moveTo>
                        <a:pt x="1" y="0"/>
                      </a:moveTo>
                      <a:cubicBezTo>
                        <a:pt x="58" y="62"/>
                        <a:pt x="120" y="62"/>
                        <a:pt x="120" y="119"/>
                      </a:cubicBezTo>
                      <a:cubicBezTo>
                        <a:pt x="120" y="62"/>
                        <a:pt x="58" y="62"/>
                        <a:pt x="1" y="0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4" name="Google Shape;1304;p51"/>
                <p:cNvSpPr/>
                <p:nvPr/>
              </p:nvSpPr>
              <p:spPr>
                <a:xfrm>
                  <a:off x="6529905" y="2462465"/>
                  <a:ext cx="426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" extrusionOk="0">
                      <a:moveTo>
                        <a:pt x="120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5" name="Google Shape;1305;p51"/>
                <p:cNvSpPr/>
                <p:nvPr/>
              </p:nvSpPr>
              <p:spPr>
                <a:xfrm>
                  <a:off x="6513073" y="2462465"/>
                  <a:ext cx="426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" extrusionOk="0">
                      <a:moveTo>
                        <a:pt x="119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6" name="Google Shape;1306;p51"/>
                <p:cNvSpPr/>
                <p:nvPr/>
              </p:nvSpPr>
              <p:spPr>
                <a:xfrm>
                  <a:off x="6517299" y="2462465"/>
                  <a:ext cx="10653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" h="1" extrusionOk="0">
                      <a:moveTo>
                        <a:pt x="0" y="0"/>
                      </a:moveTo>
                      <a:lnTo>
                        <a:pt x="299" y="0"/>
                      </a:ln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7" name="Google Shape;1307;p51"/>
                <p:cNvSpPr/>
                <p:nvPr/>
              </p:nvSpPr>
              <p:spPr>
                <a:xfrm>
                  <a:off x="6504657" y="2460369"/>
                  <a:ext cx="6427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" h="63" extrusionOk="0">
                      <a:moveTo>
                        <a:pt x="0" y="1"/>
                      </a:moveTo>
                      <a:cubicBezTo>
                        <a:pt x="62" y="62"/>
                        <a:pt x="119" y="62"/>
                        <a:pt x="181" y="62"/>
                      </a:cubicBezTo>
                      <a:cubicBezTo>
                        <a:pt x="119" y="62"/>
                        <a:pt x="62" y="62"/>
                        <a:pt x="0" y="1"/>
                      </a:cubicBezTo>
                      <a:close/>
                    </a:path>
                  </a:pathLst>
                </a:custGeom>
                <a:solidFill>
                  <a:srgbClr val="CED1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8" name="Google Shape;1308;p51"/>
                <p:cNvSpPr/>
                <p:nvPr/>
              </p:nvSpPr>
              <p:spPr>
                <a:xfrm>
                  <a:off x="6212049" y="2151552"/>
                  <a:ext cx="2060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63" extrusionOk="0">
                      <a:moveTo>
                        <a:pt x="1" y="1"/>
                      </a:moveTo>
                      <a:cubicBezTo>
                        <a:pt x="57" y="1"/>
                        <a:pt x="57" y="1"/>
                        <a:pt x="57" y="63"/>
                      </a:cubicBezTo>
                      <a:cubicBezTo>
                        <a:pt x="57" y="1"/>
                        <a:pt x="57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9" name="Google Shape;1309;p51"/>
                <p:cNvSpPr/>
                <p:nvPr/>
              </p:nvSpPr>
              <p:spPr>
                <a:xfrm>
                  <a:off x="6504657" y="2460369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0" y="1"/>
                      </a:move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0" name="Google Shape;1310;p51"/>
                <p:cNvSpPr/>
                <p:nvPr/>
              </p:nvSpPr>
              <p:spPr>
                <a:xfrm>
                  <a:off x="6199407" y="2143537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1"/>
                      </a:move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1" name="Google Shape;1311;p51"/>
                <p:cNvSpPr/>
                <p:nvPr/>
              </p:nvSpPr>
              <p:spPr>
                <a:xfrm>
                  <a:off x="6205657" y="2147562"/>
                  <a:ext cx="220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1" extrusionOk="0">
                      <a:moveTo>
                        <a:pt x="0" y="0"/>
                      </a:move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2" name="Google Shape;1312;p51"/>
                <p:cNvSpPr/>
                <p:nvPr/>
              </p:nvSpPr>
              <p:spPr>
                <a:xfrm>
                  <a:off x="6546773" y="2458441"/>
                  <a:ext cx="6427" cy="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" h="58" extrusionOk="0">
                      <a:moveTo>
                        <a:pt x="181" y="1"/>
                      </a:moveTo>
                      <a:cubicBezTo>
                        <a:pt x="119" y="58"/>
                        <a:pt x="62" y="58"/>
                        <a:pt x="0" y="58"/>
                      </a:cubicBezTo>
                      <a:cubicBezTo>
                        <a:pt x="62" y="58"/>
                        <a:pt x="119" y="58"/>
                        <a:pt x="181" y="1"/>
                      </a:cubicBez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3" name="Google Shape;1313;p51"/>
                <p:cNvSpPr/>
                <p:nvPr/>
              </p:nvSpPr>
              <p:spPr>
                <a:xfrm>
                  <a:off x="6517299" y="2462465"/>
                  <a:ext cx="36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4" name="Google Shape;1314;p51"/>
                <p:cNvSpPr/>
                <p:nvPr/>
              </p:nvSpPr>
              <p:spPr>
                <a:xfrm>
                  <a:off x="6540523" y="2460369"/>
                  <a:ext cx="4261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63" extrusionOk="0">
                      <a:moveTo>
                        <a:pt x="119" y="1"/>
                      </a:moveTo>
                      <a:cubicBezTo>
                        <a:pt x="58" y="62"/>
                        <a:pt x="58" y="62"/>
                        <a:pt x="1" y="62"/>
                      </a:cubicBezTo>
                      <a:cubicBezTo>
                        <a:pt x="58" y="62"/>
                        <a:pt x="58" y="62"/>
                        <a:pt x="119" y="1"/>
                      </a:cubicBez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5" name="Google Shape;1315;p51"/>
                <p:cNvSpPr/>
                <p:nvPr/>
              </p:nvSpPr>
              <p:spPr>
                <a:xfrm>
                  <a:off x="6534131" y="2462465"/>
                  <a:ext cx="426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" extrusionOk="0">
                      <a:moveTo>
                        <a:pt x="119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6" name="Google Shape;1316;p51"/>
                <p:cNvSpPr/>
                <p:nvPr/>
              </p:nvSpPr>
              <p:spPr>
                <a:xfrm>
                  <a:off x="6511049" y="2462465"/>
                  <a:ext cx="2060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1" extrusionOk="0">
                      <a:moveTo>
                        <a:pt x="58" y="0"/>
                      </a:move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7" name="Google Shape;1317;p51"/>
                <p:cNvSpPr/>
                <p:nvPr/>
              </p:nvSpPr>
              <p:spPr>
                <a:xfrm>
                  <a:off x="6218299" y="2155576"/>
                  <a:ext cx="2202" cy="2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63" extrusionOk="0">
                      <a:moveTo>
                        <a:pt x="0" y="0"/>
                      </a:moveTo>
                      <a:lnTo>
                        <a:pt x="62" y="62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8" name="Google Shape;1318;p51"/>
                <p:cNvSpPr/>
                <p:nvPr/>
              </p:nvSpPr>
              <p:spPr>
                <a:xfrm>
                  <a:off x="6527916" y="2462465"/>
                  <a:ext cx="2024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" h="1" extrusionOk="0">
                      <a:moveTo>
                        <a:pt x="57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D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9" name="Google Shape;1319;p51"/>
                <p:cNvSpPr/>
                <p:nvPr/>
              </p:nvSpPr>
              <p:spPr>
                <a:xfrm>
                  <a:off x="6104558" y="2125243"/>
                  <a:ext cx="448633" cy="337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4" h="9973" extrusionOk="0">
                      <a:moveTo>
                        <a:pt x="691" y="1"/>
                      </a:moveTo>
                      <a:cubicBezTo>
                        <a:pt x="459" y="1"/>
                        <a:pt x="228" y="23"/>
                        <a:pt x="1" y="67"/>
                      </a:cubicBezTo>
                      <a:cubicBezTo>
                        <a:pt x="774" y="186"/>
                        <a:pt x="1604" y="542"/>
                        <a:pt x="2197" y="1135"/>
                      </a:cubicBezTo>
                      <a:lnTo>
                        <a:pt x="11386" y="9911"/>
                      </a:lnTo>
                      <a:lnTo>
                        <a:pt x="11267" y="9911"/>
                      </a:lnTo>
                      <a:cubicBezTo>
                        <a:pt x="11329" y="9972"/>
                        <a:pt x="11386" y="9972"/>
                        <a:pt x="11448" y="9972"/>
                      </a:cubicBezTo>
                      <a:lnTo>
                        <a:pt x="12278" y="9972"/>
                      </a:lnTo>
                      <a:cubicBezTo>
                        <a:pt x="12335" y="9972"/>
                        <a:pt x="12335" y="9972"/>
                        <a:pt x="12396" y="9911"/>
                      </a:cubicBezTo>
                      <a:lnTo>
                        <a:pt x="12453" y="9911"/>
                      </a:lnTo>
                      <a:cubicBezTo>
                        <a:pt x="12515" y="9911"/>
                        <a:pt x="12572" y="9911"/>
                        <a:pt x="12634" y="9854"/>
                      </a:cubicBezTo>
                      <a:lnTo>
                        <a:pt x="3440" y="1135"/>
                      </a:lnTo>
                      <a:lnTo>
                        <a:pt x="3265" y="959"/>
                      </a:lnTo>
                      <a:lnTo>
                        <a:pt x="3203" y="897"/>
                      </a:lnTo>
                      <a:cubicBezTo>
                        <a:pt x="3203" y="897"/>
                        <a:pt x="3146" y="841"/>
                        <a:pt x="3084" y="841"/>
                      </a:cubicBezTo>
                      <a:cubicBezTo>
                        <a:pt x="3084" y="779"/>
                        <a:pt x="3084" y="779"/>
                        <a:pt x="3028" y="779"/>
                      </a:cubicBezTo>
                      <a:cubicBezTo>
                        <a:pt x="3028" y="722"/>
                        <a:pt x="2966" y="722"/>
                        <a:pt x="2909" y="660"/>
                      </a:cubicBezTo>
                      <a:lnTo>
                        <a:pt x="2847" y="660"/>
                      </a:lnTo>
                      <a:cubicBezTo>
                        <a:pt x="2790" y="603"/>
                        <a:pt x="2729" y="603"/>
                        <a:pt x="2672" y="542"/>
                      </a:cubicBezTo>
                      <a:cubicBezTo>
                        <a:pt x="2053" y="188"/>
                        <a:pt x="1369" y="1"/>
                        <a:pt x="691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0" name="Google Shape;1320;p51"/>
                <p:cNvSpPr/>
                <p:nvPr/>
              </p:nvSpPr>
              <p:spPr>
                <a:xfrm>
                  <a:off x="5721055" y="2108173"/>
                  <a:ext cx="136820" cy="106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3" h="3146" extrusionOk="0">
                      <a:moveTo>
                        <a:pt x="3615" y="0"/>
                      </a:moveTo>
                      <a:cubicBezTo>
                        <a:pt x="1424" y="356"/>
                        <a:pt x="1" y="949"/>
                        <a:pt x="1" y="1604"/>
                      </a:cubicBezTo>
                      <a:cubicBezTo>
                        <a:pt x="1" y="2197"/>
                        <a:pt x="1362" y="2790"/>
                        <a:pt x="3497" y="3145"/>
                      </a:cubicBezTo>
                      <a:cubicBezTo>
                        <a:pt x="3734" y="2671"/>
                        <a:pt x="3853" y="2078"/>
                        <a:pt x="3853" y="1485"/>
                      </a:cubicBezTo>
                      <a:cubicBezTo>
                        <a:pt x="3853" y="949"/>
                        <a:pt x="3796" y="475"/>
                        <a:pt x="361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1" name="Google Shape;1321;p51"/>
                <p:cNvSpPr/>
                <p:nvPr/>
              </p:nvSpPr>
              <p:spPr>
                <a:xfrm>
                  <a:off x="5940321" y="1600200"/>
                  <a:ext cx="233869" cy="5072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86" h="15001" extrusionOk="0">
                      <a:moveTo>
                        <a:pt x="6111" y="1"/>
                      </a:moveTo>
                      <a:lnTo>
                        <a:pt x="537" y="11386"/>
                      </a:lnTo>
                      <a:cubicBezTo>
                        <a:pt x="1" y="12572"/>
                        <a:pt x="62" y="13933"/>
                        <a:pt x="594" y="15000"/>
                      </a:cubicBezTo>
                      <a:cubicBezTo>
                        <a:pt x="475" y="14232"/>
                        <a:pt x="594" y="13340"/>
                        <a:pt x="950" y="12572"/>
                      </a:cubicBezTo>
                      <a:lnTo>
                        <a:pt x="6523" y="1187"/>
                      </a:lnTo>
                      <a:lnTo>
                        <a:pt x="6585" y="1243"/>
                      </a:lnTo>
                      <a:cubicBezTo>
                        <a:pt x="6523" y="769"/>
                        <a:pt x="6348" y="356"/>
                        <a:pt x="6111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322" name="Google Shape;1322;p51"/>
          <p:cNvGrpSpPr/>
          <p:nvPr/>
        </p:nvGrpSpPr>
        <p:grpSpPr>
          <a:xfrm>
            <a:off x="1452007" y="1512466"/>
            <a:ext cx="1502325" cy="1420200"/>
            <a:chOff x="1327475" y="1512466"/>
            <a:chExt cx="1502325" cy="1420200"/>
          </a:xfrm>
        </p:grpSpPr>
        <p:sp>
          <p:nvSpPr>
            <p:cNvPr id="1323" name="Google Shape;1323;p51"/>
            <p:cNvSpPr/>
            <p:nvPr/>
          </p:nvSpPr>
          <p:spPr>
            <a:xfrm>
              <a:off x="1327475" y="1512466"/>
              <a:ext cx="1344000" cy="1344000"/>
            </a:xfrm>
            <a:custGeom>
              <a:avLst/>
              <a:gdLst/>
              <a:ahLst/>
              <a:cxnLst/>
              <a:rect l="l" t="t" r="r" b="b"/>
              <a:pathLst>
                <a:path w="53760" h="53760" extrusionOk="0">
                  <a:moveTo>
                    <a:pt x="26996" y="0"/>
                  </a:moveTo>
                  <a:cubicBezTo>
                    <a:pt x="12044" y="0"/>
                    <a:pt x="0" y="12044"/>
                    <a:pt x="0" y="26996"/>
                  </a:cubicBezTo>
                  <a:cubicBezTo>
                    <a:pt x="0" y="41716"/>
                    <a:pt x="12044" y="53759"/>
                    <a:pt x="26996" y="53759"/>
                  </a:cubicBezTo>
                  <a:cubicBezTo>
                    <a:pt x="41716" y="53759"/>
                    <a:pt x="53760" y="41716"/>
                    <a:pt x="53760" y="26996"/>
                  </a:cubicBezTo>
                  <a:cubicBezTo>
                    <a:pt x="53760" y="12044"/>
                    <a:pt x="41716" y="0"/>
                    <a:pt x="269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24" name="Google Shape;1324;p51"/>
            <p:cNvGrpSpPr/>
            <p:nvPr/>
          </p:nvGrpSpPr>
          <p:grpSpPr>
            <a:xfrm>
              <a:off x="1453038" y="2622266"/>
              <a:ext cx="1092875" cy="310400"/>
              <a:chOff x="4025213" y="2687315"/>
              <a:chExt cx="1092875" cy="310400"/>
            </a:xfrm>
          </p:grpSpPr>
          <p:sp>
            <p:nvSpPr>
              <p:cNvPr id="1325" name="Google Shape;1325;p51"/>
              <p:cNvSpPr/>
              <p:nvPr/>
            </p:nvSpPr>
            <p:spPr>
              <a:xfrm>
                <a:off x="4025213" y="2763515"/>
                <a:ext cx="1092875" cy="234200"/>
              </a:xfrm>
              <a:custGeom>
                <a:avLst/>
                <a:gdLst/>
                <a:ahLst/>
                <a:cxnLst/>
                <a:rect l="l" t="t" r="r" b="b"/>
                <a:pathLst>
                  <a:path w="43715" h="9368" extrusionOk="0">
                    <a:moveTo>
                      <a:pt x="2909" y="0"/>
                    </a:moveTo>
                    <a:cubicBezTo>
                      <a:pt x="1338" y="0"/>
                      <a:pt x="0" y="1338"/>
                      <a:pt x="0" y="2891"/>
                    </a:cubicBezTo>
                    <a:lnTo>
                      <a:pt x="0" y="6691"/>
                    </a:lnTo>
                    <a:cubicBezTo>
                      <a:pt x="0" y="8243"/>
                      <a:pt x="1338" y="9367"/>
                      <a:pt x="2909" y="9367"/>
                    </a:cubicBezTo>
                    <a:lnTo>
                      <a:pt x="40824" y="9367"/>
                    </a:lnTo>
                    <a:cubicBezTo>
                      <a:pt x="42376" y="9367"/>
                      <a:pt x="43715" y="8243"/>
                      <a:pt x="43715" y="6691"/>
                    </a:cubicBezTo>
                    <a:lnTo>
                      <a:pt x="43715" y="2891"/>
                    </a:lnTo>
                    <a:cubicBezTo>
                      <a:pt x="43715" y="1338"/>
                      <a:pt x="42376" y="0"/>
                      <a:pt x="4082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51"/>
              <p:cNvSpPr/>
              <p:nvPr/>
            </p:nvSpPr>
            <p:spPr>
              <a:xfrm>
                <a:off x="4025213" y="2687315"/>
                <a:ext cx="1092875" cy="105725"/>
              </a:xfrm>
              <a:custGeom>
                <a:avLst/>
                <a:gdLst/>
                <a:ahLst/>
                <a:cxnLst/>
                <a:rect l="l" t="t" r="r" b="b"/>
                <a:pathLst>
                  <a:path w="43715" h="4229" extrusionOk="0">
                    <a:moveTo>
                      <a:pt x="2909" y="0"/>
                    </a:moveTo>
                    <a:cubicBezTo>
                      <a:pt x="1338" y="0"/>
                      <a:pt x="0" y="1338"/>
                      <a:pt x="0" y="2891"/>
                    </a:cubicBezTo>
                    <a:lnTo>
                      <a:pt x="0" y="4229"/>
                    </a:lnTo>
                    <a:lnTo>
                      <a:pt x="43715" y="4229"/>
                    </a:lnTo>
                    <a:lnTo>
                      <a:pt x="43715" y="2891"/>
                    </a:lnTo>
                    <a:cubicBezTo>
                      <a:pt x="43715" y="1338"/>
                      <a:pt x="42376" y="0"/>
                      <a:pt x="408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27" name="Google Shape;1327;p51"/>
            <p:cNvGrpSpPr/>
            <p:nvPr/>
          </p:nvGrpSpPr>
          <p:grpSpPr>
            <a:xfrm>
              <a:off x="1680064" y="1666495"/>
              <a:ext cx="638823" cy="956506"/>
              <a:chOff x="1400375" y="1665715"/>
              <a:chExt cx="730250" cy="1093400"/>
            </a:xfrm>
          </p:grpSpPr>
          <p:sp>
            <p:nvSpPr>
              <p:cNvPr id="1328" name="Google Shape;1328;p51"/>
              <p:cNvSpPr/>
              <p:nvPr/>
            </p:nvSpPr>
            <p:spPr>
              <a:xfrm>
                <a:off x="1400375" y="1665715"/>
                <a:ext cx="730250" cy="781150"/>
              </a:xfrm>
              <a:custGeom>
                <a:avLst/>
                <a:gdLst/>
                <a:ahLst/>
                <a:cxnLst/>
                <a:rect l="l" t="t" r="r" b="b"/>
                <a:pathLst>
                  <a:path w="29210" h="31246" extrusionOk="0">
                    <a:moveTo>
                      <a:pt x="14628" y="0"/>
                    </a:moveTo>
                    <a:cubicBezTo>
                      <a:pt x="14364" y="0"/>
                      <a:pt x="14097" y="7"/>
                      <a:pt x="13829" y="22"/>
                    </a:cubicBezTo>
                    <a:cubicBezTo>
                      <a:pt x="6460" y="236"/>
                      <a:pt x="215" y="6712"/>
                      <a:pt x="1" y="14064"/>
                    </a:cubicBezTo>
                    <a:cubicBezTo>
                      <a:pt x="1" y="18756"/>
                      <a:pt x="1999" y="22985"/>
                      <a:pt x="5122" y="25661"/>
                    </a:cubicBezTo>
                    <a:cubicBezTo>
                      <a:pt x="6906" y="27231"/>
                      <a:pt x="8244" y="29016"/>
                      <a:pt x="8922" y="31246"/>
                    </a:cubicBezTo>
                    <a:lnTo>
                      <a:pt x="20520" y="31246"/>
                    </a:lnTo>
                    <a:cubicBezTo>
                      <a:pt x="21180" y="29016"/>
                      <a:pt x="22304" y="27231"/>
                      <a:pt x="24088" y="25661"/>
                    </a:cubicBezTo>
                    <a:cubicBezTo>
                      <a:pt x="27211" y="22985"/>
                      <a:pt x="29209" y="18970"/>
                      <a:pt x="29209" y="14510"/>
                    </a:cubicBezTo>
                    <a:cubicBezTo>
                      <a:pt x="29209" y="6527"/>
                      <a:pt x="22734" y="0"/>
                      <a:pt x="146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51"/>
              <p:cNvSpPr/>
              <p:nvPr/>
            </p:nvSpPr>
            <p:spPr>
              <a:xfrm>
                <a:off x="1846450" y="1738515"/>
                <a:ext cx="217250" cy="240000"/>
              </a:xfrm>
              <a:custGeom>
                <a:avLst/>
                <a:gdLst/>
                <a:ahLst/>
                <a:cxnLst/>
                <a:rect l="l" t="t" r="r" b="b"/>
                <a:pathLst>
                  <a:path w="8690" h="9600" extrusionOk="0">
                    <a:moveTo>
                      <a:pt x="1107" y="0"/>
                    </a:moveTo>
                    <a:cubicBezTo>
                      <a:pt x="893" y="0"/>
                      <a:pt x="446" y="232"/>
                      <a:pt x="215" y="678"/>
                    </a:cubicBezTo>
                    <a:cubicBezTo>
                      <a:pt x="0" y="1124"/>
                      <a:pt x="215" y="1570"/>
                      <a:pt x="893" y="1784"/>
                    </a:cubicBezTo>
                    <a:cubicBezTo>
                      <a:pt x="3783" y="3122"/>
                      <a:pt x="6013" y="5799"/>
                      <a:pt x="6691" y="8707"/>
                    </a:cubicBezTo>
                    <a:cubicBezTo>
                      <a:pt x="6905" y="9153"/>
                      <a:pt x="7137" y="9599"/>
                      <a:pt x="7584" y="9599"/>
                    </a:cubicBezTo>
                    <a:lnTo>
                      <a:pt x="7798" y="9599"/>
                    </a:lnTo>
                    <a:cubicBezTo>
                      <a:pt x="8476" y="9367"/>
                      <a:pt x="8690" y="8921"/>
                      <a:pt x="8690" y="8261"/>
                    </a:cubicBezTo>
                    <a:cubicBezTo>
                      <a:pt x="7798" y="4693"/>
                      <a:pt x="5121" y="1570"/>
                      <a:pt x="1553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51"/>
              <p:cNvSpPr/>
              <p:nvPr/>
            </p:nvSpPr>
            <p:spPr>
              <a:xfrm>
                <a:off x="1623425" y="2446840"/>
                <a:ext cx="289950" cy="312275"/>
              </a:xfrm>
              <a:custGeom>
                <a:avLst/>
                <a:gdLst/>
                <a:ahLst/>
                <a:cxnLst/>
                <a:rect l="l" t="t" r="r" b="b"/>
                <a:pathLst>
                  <a:path w="11598" h="12491" extrusionOk="0">
                    <a:moveTo>
                      <a:pt x="0" y="1"/>
                    </a:moveTo>
                    <a:lnTo>
                      <a:pt x="0" y="10474"/>
                    </a:lnTo>
                    <a:cubicBezTo>
                      <a:pt x="0" y="11598"/>
                      <a:pt x="892" y="12491"/>
                      <a:pt x="1998" y="12491"/>
                    </a:cubicBezTo>
                    <a:lnTo>
                      <a:pt x="9582" y="12491"/>
                    </a:lnTo>
                    <a:cubicBezTo>
                      <a:pt x="10706" y="12491"/>
                      <a:pt x="11598" y="11598"/>
                      <a:pt x="11598" y="10474"/>
                    </a:cubicBezTo>
                    <a:lnTo>
                      <a:pt x="11598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51"/>
              <p:cNvSpPr/>
              <p:nvPr/>
            </p:nvSpPr>
            <p:spPr>
              <a:xfrm>
                <a:off x="1595300" y="2513765"/>
                <a:ext cx="345750" cy="61125"/>
              </a:xfrm>
              <a:custGeom>
                <a:avLst/>
                <a:gdLst/>
                <a:ahLst/>
                <a:cxnLst/>
                <a:rect l="l" t="t" r="r" b="b"/>
                <a:pathLst>
                  <a:path w="13830" h="2445" extrusionOk="0">
                    <a:moveTo>
                      <a:pt x="1125" y="0"/>
                    </a:moveTo>
                    <a:cubicBezTo>
                      <a:pt x="447" y="0"/>
                      <a:pt x="1" y="660"/>
                      <a:pt x="1" y="1338"/>
                    </a:cubicBezTo>
                    <a:cubicBezTo>
                      <a:pt x="1" y="1785"/>
                      <a:pt x="447" y="2445"/>
                      <a:pt x="1125" y="2445"/>
                    </a:cubicBezTo>
                    <a:lnTo>
                      <a:pt x="12491" y="2445"/>
                    </a:lnTo>
                    <a:cubicBezTo>
                      <a:pt x="13169" y="2445"/>
                      <a:pt x="13829" y="1785"/>
                      <a:pt x="13829" y="1338"/>
                    </a:cubicBezTo>
                    <a:cubicBezTo>
                      <a:pt x="13829" y="660"/>
                      <a:pt x="13169" y="0"/>
                      <a:pt x="12491" y="0"/>
                    </a:cubicBez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51"/>
              <p:cNvSpPr/>
              <p:nvPr/>
            </p:nvSpPr>
            <p:spPr>
              <a:xfrm>
                <a:off x="1595300" y="2636415"/>
                <a:ext cx="345750" cy="61150"/>
              </a:xfrm>
              <a:custGeom>
                <a:avLst/>
                <a:gdLst/>
                <a:ahLst/>
                <a:cxnLst/>
                <a:rect l="l" t="t" r="r" b="b"/>
                <a:pathLst>
                  <a:path w="13830" h="2446" extrusionOk="0">
                    <a:moveTo>
                      <a:pt x="1125" y="1"/>
                    </a:moveTo>
                    <a:cubicBezTo>
                      <a:pt x="447" y="1"/>
                      <a:pt x="1" y="661"/>
                      <a:pt x="1" y="1107"/>
                    </a:cubicBezTo>
                    <a:cubicBezTo>
                      <a:pt x="1" y="1785"/>
                      <a:pt x="447" y="2445"/>
                      <a:pt x="1125" y="2445"/>
                    </a:cubicBezTo>
                    <a:lnTo>
                      <a:pt x="12491" y="2445"/>
                    </a:lnTo>
                    <a:cubicBezTo>
                      <a:pt x="13169" y="2445"/>
                      <a:pt x="13829" y="1785"/>
                      <a:pt x="13829" y="1107"/>
                    </a:cubicBezTo>
                    <a:cubicBezTo>
                      <a:pt x="13829" y="661"/>
                      <a:pt x="13169" y="1"/>
                      <a:pt x="12491" y="1"/>
                    </a:cubicBez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51"/>
              <p:cNvSpPr/>
              <p:nvPr/>
            </p:nvSpPr>
            <p:spPr>
              <a:xfrm>
                <a:off x="1623425" y="2446840"/>
                <a:ext cx="144975" cy="189600"/>
              </a:xfrm>
              <a:custGeom>
                <a:avLst/>
                <a:gdLst/>
                <a:ahLst/>
                <a:cxnLst/>
                <a:rect l="l" t="t" r="r" b="b"/>
                <a:pathLst>
                  <a:path w="5799" h="7584" extrusionOk="0">
                    <a:moveTo>
                      <a:pt x="0" y="1"/>
                    </a:moveTo>
                    <a:lnTo>
                      <a:pt x="0" y="2677"/>
                    </a:lnTo>
                    <a:lnTo>
                      <a:pt x="5799" y="2677"/>
                    </a:lnTo>
                    <a:lnTo>
                      <a:pt x="5799" y="1"/>
                    </a:lnTo>
                    <a:close/>
                    <a:moveTo>
                      <a:pt x="0" y="5122"/>
                    </a:moveTo>
                    <a:lnTo>
                      <a:pt x="0" y="7584"/>
                    </a:lnTo>
                    <a:lnTo>
                      <a:pt x="5799" y="7584"/>
                    </a:lnTo>
                    <a:lnTo>
                      <a:pt x="5799" y="5122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51"/>
              <p:cNvSpPr/>
              <p:nvPr/>
            </p:nvSpPr>
            <p:spPr>
              <a:xfrm>
                <a:off x="1623425" y="2697540"/>
                <a:ext cx="144975" cy="61575"/>
              </a:xfrm>
              <a:custGeom>
                <a:avLst/>
                <a:gdLst/>
                <a:ahLst/>
                <a:cxnLst/>
                <a:rect l="l" t="t" r="r" b="b"/>
                <a:pathLst>
                  <a:path w="5799" h="2463" extrusionOk="0">
                    <a:moveTo>
                      <a:pt x="0" y="0"/>
                    </a:moveTo>
                    <a:lnTo>
                      <a:pt x="0" y="446"/>
                    </a:lnTo>
                    <a:cubicBezTo>
                      <a:pt x="0" y="1570"/>
                      <a:pt x="892" y="2463"/>
                      <a:pt x="1998" y="2463"/>
                    </a:cubicBezTo>
                    <a:lnTo>
                      <a:pt x="5799" y="2463"/>
                    </a:lnTo>
                    <a:lnTo>
                      <a:pt x="5799" y="0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51"/>
              <p:cNvSpPr/>
              <p:nvPr/>
            </p:nvSpPr>
            <p:spPr>
              <a:xfrm>
                <a:off x="1578800" y="2284940"/>
                <a:ext cx="373400" cy="161925"/>
              </a:xfrm>
              <a:custGeom>
                <a:avLst/>
                <a:gdLst/>
                <a:ahLst/>
                <a:cxnLst/>
                <a:rect l="l" t="t" r="r" b="b"/>
                <a:pathLst>
                  <a:path w="14936" h="6477" extrusionOk="0">
                    <a:moveTo>
                      <a:pt x="5354" y="0"/>
                    </a:moveTo>
                    <a:cubicBezTo>
                      <a:pt x="4015" y="0"/>
                      <a:pt x="1785" y="446"/>
                      <a:pt x="447" y="678"/>
                    </a:cubicBezTo>
                    <a:cubicBezTo>
                      <a:pt x="215" y="678"/>
                      <a:pt x="1" y="1124"/>
                      <a:pt x="215" y="1338"/>
                    </a:cubicBezTo>
                    <a:cubicBezTo>
                      <a:pt x="1999" y="3569"/>
                      <a:pt x="3123" y="6477"/>
                      <a:pt x="3123" y="6477"/>
                    </a:cubicBezTo>
                    <a:lnTo>
                      <a:pt x="12259" y="6477"/>
                    </a:lnTo>
                    <a:cubicBezTo>
                      <a:pt x="12491" y="4461"/>
                      <a:pt x="14043" y="2462"/>
                      <a:pt x="14721" y="1570"/>
                    </a:cubicBezTo>
                    <a:cubicBezTo>
                      <a:pt x="14935" y="1338"/>
                      <a:pt x="14935" y="892"/>
                      <a:pt x="14489" y="892"/>
                    </a:cubicBezTo>
                    <a:cubicBezTo>
                      <a:pt x="13597" y="892"/>
                      <a:pt x="12491" y="1124"/>
                      <a:pt x="11599" y="1124"/>
                    </a:cubicBezTo>
                    <a:cubicBezTo>
                      <a:pt x="10260" y="1124"/>
                      <a:pt x="7798" y="0"/>
                      <a:pt x="53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51"/>
              <p:cNvSpPr/>
              <p:nvPr/>
            </p:nvSpPr>
            <p:spPr>
              <a:xfrm>
                <a:off x="1773750" y="2017290"/>
                <a:ext cx="11175" cy="301125"/>
              </a:xfrm>
              <a:custGeom>
                <a:avLst/>
                <a:gdLst/>
                <a:ahLst/>
                <a:cxnLst/>
                <a:rect l="l" t="t" r="r" b="b"/>
                <a:pathLst>
                  <a:path w="447" h="12045" extrusionOk="0">
                    <a:moveTo>
                      <a:pt x="232" y="1"/>
                    </a:moveTo>
                    <a:cubicBezTo>
                      <a:pt x="0" y="1"/>
                      <a:pt x="0" y="233"/>
                      <a:pt x="0" y="233"/>
                    </a:cubicBezTo>
                    <a:lnTo>
                      <a:pt x="0" y="11830"/>
                    </a:lnTo>
                    <a:cubicBezTo>
                      <a:pt x="0" y="12044"/>
                      <a:pt x="0" y="12044"/>
                      <a:pt x="232" y="12044"/>
                    </a:cubicBezTo>
                    <a:cubicBezTo>
                      <a:pt x="232" y="12044"/>
                      <a:pt x="446" y="12044"/>
                      <a:pt x="446" y="11830"/>
                    </a:cubicBezTo>
                    <a:lnTo>
                      <a:pt x="446" y="233"/>
                    </a:lnTo>
                    <a:lnTo>
                      <a:pt x="23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51"/>
              <p:cNvSpPr/>
              <p:nvPr/>
            </p:nvSpPr>
            <p:spPr>
              <a:xfrm>
                <a:off x="1740275" y="2112315"/>
                <a:ext cx="39275" cy="49975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999" extrusionOk="0">
                    <a:moveTo>
                      <a:pt x="1" y="0"/>
                    </a:moveTo>
                    <a:lnTo>
                      <a:pt x="1571" y="1998"/>
                    </a:lnTo>
                    <a:cubicBezTo>
                      <a:pt x="893" y="89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51"/>
              <p:cNvSpPr/>
              <p:nvPr/>
            </p:nvSpPr>
            <p:spPr>
              <a:xfrm>
                <a:off x="1573000" y="2018015"/>
                <a:ext cx="178450" cy="107250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4290" extrusionOk="0">
                    <a:moveTo>
                      <a:pt x="1443" y="0"/>
                    </a:moveTo>
                    <a:cubicBezTo>
                      <a:pt x="579" y="0"/>
                      <a:pt x="1" y="204"/>
                      <a:pt x="1" y="204"/>
                    </a:cubicBezTo>
                    <a:cubicBezTo>
                      <a:pt x="1" y="204"/>
                      <a:pt x="447" y="1542"/>
                      <a:pt x="2231" y="3326"/>
                    </a:cubicBezTo>
                    <a:cubicBezTo>
                      <a:pt x="3173" y="4129"/>
                      <a:pt x="4751" y="4289"/>
                      <a:pt x="5863" y="4289"/>
                    </a:cubicBezTo>
                    <a:cubicBezTo>
                      <a:pt x="6604" y="4289"/>
                      <a:pt x="7138" y="4218"/>
                      <a:pt x="7138" y="4218"/>
                    </a:cubicBezTo>
                    <a:cubicBezTo>
                      <a:pt x="5425" y="643"/>
                      <a:pt x="2981" y="0"/>
                      <a:pt x="14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51"/>
              <p:cNvSpPr/>
              <p:nvPr/>
            </p:nvSpPr>
            <p:spPr>
              <a:xfrm>
                <a:off x="1573000" y="2023090"/>
                <a:ext cx="178450" cy="100400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4016" extrusionOk="0">
                    <a:moveTo>
                      <a:pt x="1" y="1"/>
                    </a:moveTo>
                    <a:cubicBezTo>
                      <a:pt x="3" y="1"/>
                      <a:pt x="680" y="216"/>
                      <a:pt x="1785" y="893"/>
                    </a:cubicBezTo>
                    <a:lnTo>
                      <a:pt x="1125" y="1107"/>
                    </a:lnTo>
                    <a:lnTo>
                      <a:pt x="2017" y="893"/>
                    </a:lnTo>
                    <a:cubicBezTo>
                      <a:pt x="2231" y="1107"/>
                      <a:pt x="2463" y="1107"/>
                      <a:pt x="2677" y="1339"/>
                    </a:cubicBezTo>
                    <a:lnTo>
                      <a:pt x="1785" y="1553"/>
                    </a:lnTo>
                    <a:lnTo>
                      <a:pt x="3123" y="1553"/>
                    </a:lnTo>
                    <a:cubicBezTo>
                      <a:pt x="3355" y="1553"/>
                      <a:pt x="3569" y="1785"/>
                      <a:pt x="3801" y="1785"/>
                    </a:cubicBezTo>
                    <a:lnTo>
                      <a:pt x="2677" y="2231"/>
                    </a:lnTo>
                    <a:lnTo>
                      <a:pt x="2677" y="2231"/>
                    </a:lnTo>
                    <a:lnTo>
                      <a:pt x="4015" y="1999"/>
                    </a:lnTo>
                    <a:cubicBezTo>
                      <a:pt x="4247" y="2231"/>
                      <a:pt x="4693" y="2445"/>
                      <a:pt x="4908" y="2677"/>
                    </a:cubicBezTo>
                    <a:lnTo>
                      <a:pt x="3801" y="2891"/>
                    </a:lnTo>
                    <a:lnTo>
                      <a:pt x="5354" y="2677"/>
                    </a:lnTo>
                    <a:lnTo>
                      <a:pt x="6032" y="3337"/>
                    </a:lnTo>
                    <a:lnTo>
                      <a:pt x="6246" y="3337"/>
                    </a:lnTo>
                    <a:lnTo>
                      <a:pt x="6924" y="4015"/>
                    </a:lnTo>
                    <a:lnTo>
                      <a:pt x="7138" y="4015"/>
                    </a:lnTo>
                    <a:lnTo>
                      <a:pt x="7138" y="3783"/>
                    </a:lnTo>
                    <a:cubicBezTo>
                      <a:pt x="7138" y="3783"/>
                      <a:pt x="6692" y="3569"/>
                      <a:pt x="6478" y="3337"/>
                    </a:cubicBezTo>
                    <a:lnTo>
                      <a:pt x="5586" y="1999"/>
                    </a:lnTo>
                    <a:lnTo>
                      <a:pt x="6032" y="3123"/>
                    </a:lnTo>
                    <a:lnTo>
                      <a:pt x="6032" y="3123"/>
                    </a:lnTo>
                    <a:lnTo>
                      <a:pt x="5354" y="2445"/>
                    </a:lnTo>
                    <a:lnTo>
                      <a:pt x="4462" y="1339"/>
                    </a:lnTo>
                    <a:lnTo>
                      <a:pt x="4462" y="1339"/>
                    </a:lnTo>
                    <a:lnTo>
                      <a:pt x="4908" y="2231"/>
                    </a:lnTo>
                    <a:cubicBezTo>
                      <a:pt x="4693" y="2231"/>
                      <a:pt x="4462" y="1999"/>
                      <a:pt x="4247" y="1785"/>
                    </a:cubicBezTo>
                    <a:lnTo>
                      <a:pt x="3123" y="447"/>
                    </a:lnTo>
                    <a:lnTo>
                      <a:pt x="3801" y="1553"/>
                    </a:lnTo>
                    <a:cubicBezTo>
                      <a:pt x="3569" y="1553"/>
                      <a:pt x="3355" y="1339"/>
                      <a:pt x="3123" y="1339"/>
                    </a:cubicBezTo>
                    <a:lnTo>
                      <a:pt x="2463" y="447"/>
                    </a:lnTo>
                    <a:lnTo>
                      <a:pt x="2909" y="1107"/>
                    </a:lnTo>
                    <a:cubicBezTo>
                      <a:pt x="2677" y="893"/>
                      <a:pt x="2463" y="893"/>
                      <a:pt x="2017" y="661"/>
                    </a:cubicBezTo>
                    <a:lnTo>
                      <a:pt x="1571" y="215"/>
                    </a:lnTo>
                    <a:lnTo>
                      <a:pt x="1571" y="215"/>
                    </a:lnTo>
                    <a:lnTo>
                      <a:pt x="1785" y="661"/>
                    </a:lnTo>
                    <a:cubicBezTo>
                      <a:pt x="1125" y="447"/>
                      <a:pt x="679" y="215"/>
                      <a:pt x="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51"/>
              <p:cNvSpPr/>
              <p:nvPr/>
            </p:nvSpPr>
            <p:spPr>
              <a:xfrm>
                <a:off x="1781338" y="2074827"/>
                <a:ext cx="33500" cy="50000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2000" extrusionOk="0">
                    <a:moveTo>
                      <a:pt x="1339" y="1"/>
                    </a:moveTo>
                    <a:cubicBezTo>
                      <a:pt x="1339" y="1"/>
                      <a:pt x="661" y="893"/>
                      <a:pt x="1" y="1999"/>
                    </a:cubicBezTo>
                    <a:lnTo>
                      <a:pt x="1339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51"/>
              <p:cNvSpPr/>
              <p:nvPr/>
            </p:nvSpPr>
            <p:spPr>
              <a:xfrm>
                <a:off x="1807200" y="1982490"/>
                <a:ext cx="184250" cy="98575"/>
              </a:xfrm>
              <a:custGeom>
                <a:avLst/>
                <a:gdLst/>
                <a:ahLst/>
                <a:cxnLst/>
                <a:rect l="l" t="t" r="r" b="b"/>
                <a:pathLst>
                  <a:path w="7370" h="3943" extrusionOk="0">
                    <a:moveTo>
                      <a:pt x="5613" y="1"/>
                    </a:moveTo>
                    <a:cubicBezTo>
                      <a:pt x="4049" y="1"/>
                      <a:pt x="1745" y="643"/>
                      <a:pt x="0" y="3855"/>
                    </a:cubicBezTo>
                    <a:cubicBezTo>
                      <a:pt x="0" y="3855"/>
                      <a:pt x="612" y="3942"/>
                      <a:pt x="1448" y="3942"/>
                    </a:cubicBezTo>
                    <a:cubicBezTo>
                      <a:pt x="2501" y="3942"/>
                      <a:pt x="3912" y="3804"/>
                      <a:pt x="4907" y="3177"/>
                    </a:cubicBezTo>
                    <a:cubicBezTo>
                      <a:pt x="6923" y="1625"/>
                      <a:pt x="7369" y="286"/>
                      <a:pt x="7369" y="286"/>
                    </a:cubicBezTo>
                    <a:cubicBezTo>
                      <a:pt x="7369" y="286"/>
                      <a:pt x="6656" y="1"/>
                      <a:pt x="56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51"/>
              <p:cNvSpPr/>
              <p:nvPr/>
            </p:nvSpPr>
            <p:spPr>
              <a:xfrm>
                <a:off x="1810800" y="1988952"/>
                <a:ext cx="184250" cy="89225"/>
              </a:xfrm>
              <a:custGeom>
                <a:avLst/>
                <a:gdLst/>
                <a:ahLst/>
                <a:cxnLst/>
                <a:rect l="l" t="t" r="r" b="b"/>
                <a:pathLst>
                  <a:path w="7370" h="3569" extrusionOk="0">
                    <a:moveTo>
                      <a:pt x="5799" y="0"/>
                    </a:moveTo>
                    <a:lnTo>
                      <a:pt x="5139" y="446"/>
                    </a:lnTo>
                    <a:cubicBezTo>
                      <a:pt x="4913" y="655"/>
                      <a:pt x="4484" y="660"/>
                      <a:pt x="4264" y="875"/>
                    </a:cubicBezTo>
                    <a:lnTo>
                      <a:pt x="4264" y="875"/>
                    </a:lnTo>
                    <a:lnTo>
                      <a:pt x="4907" y="214"/>
                    </a:lnTo>
                    <a:lnTo>
                      <a:pt x="4015" y="892"/>
                    </a:lnTo>
                    <a:cubicBezTo>
                      <a:pt x="3801" y="1107"/>
                      <a:pt x="3569" y="1107"/>
                      <a:pt x="3355" y="1339"/>
                    </a:cubicBezTo>
                    <a:lnTo>
                      <a:pt x="4015" y="214"/>
                    </a:lnTo>
                    <a:lnTo>
                      <a:pt x="3123" y="1553"/>
                    </a:lnTo>
                    <a:cubicBezTo>
                      <a:pt x="2677" y="1553"/>
                      <a:pt x="2463" y="1785"/>
                      <a:pt x="2231" y="1999"/>
                    </a:cubicBezTo>
                    <a:lnTo>
                      <a:pt x="2677" y="1107"/>
                    </a:lnTo>
                    <a:lnTo>
                      <a:pt x="1785" y="2231"/>
                    </a:lnTo>
                    <a:cubicBezTo>
                      <a:pt x="1570" y="2231"/>
                      <a:pt x="1338" y="2445"/>
                      <a:pt x="1124" y="2677"/>
                    </a:cubicBezTo>
                    <a:lnTo>
                      <a:pt x="1785" y="1553"/>
                    </a:lnTo>
                    <a:lnTo>
                      <a:pt x="678" y="2891"/>
                    </a:lnTo>
                    <a:cubicBezTo>
                      <a:pt x="446" y="3123"/>
                      <a:pt x="0" y="3337"/>
                      <a:pt x="0" y="3337"/>
                    </a:cubicBezTo>
                    <a:lnTo>
                      <a:pt x="0" y="3569"/>
                    </a:lnTo>
                    <a:lnTo>
                      <a:pt x="232" y="3569"/>
                    </a:lnTo>
                    <a:cubicBezTo>
                      <a:pt x="446" y="3337"/>
                      <a:pt x="678" y="3123"/>
                      <a:pt x="892" y="3123"/>
                    </a:cubicBezTo>
                    <a:lnTo>
                      <a:pt x="2016" y="3123"/>
                    </a:lnTo>
                    <a:lnTo>
                      <a:pt x="1124" y="2891"/>
                    </a:lnTo>
                    <a:cubicBezTo>
                      <a:pt x="1338" y="2677"/>
                      <a:pt x="1570" y="2445"/>
                      <a:pt x="1785" y="2445"/>
                    </a:cubicBezTo>
                    <a:lnTo>
                      <a:pt x="3355" y="2677"/>
                    </a:lnTo>
                    <a:lnTo>
                      <a:pt x="2231" y="2231"/>
                    </a:lnTo>
                    <a:cubicBezTo>
                      <a:pt x="2463" y="1999"/>
                      <a:pt x="2909" y="1785"/>
                      <a:pt x="3123" y="1785"/>
                    </a:cubicBezTo>
                    <a:lnTo>
                      <a:pt x="4461" y="1999"/>
                    </a:lnTo>
                    <a:lnTo>
                      <a:pt x="4461" y="1999"/>
                    </a:lnTo>
                    <a:lnTo>
                      <a:pt x="3355" y="1553"/>
                    </a:lnTo>
                    <a:cubicBezTo>
                      <a:pt x="3569" y="1339"/>
                      <a:pt x="3801" y="1339"/>
                      <a:pt x="4015" y="1107"/>
                    </a:cubicBezTo>
                    <a:lnTo>
                      <a:pt x="5585" y="1339"/>
                    </a:lnTo>
                    <a:lnTo>
                      <a:pt x="4461" y="1107"/>
                    </a:lnTo>
                    <a:cubicBezTo>
                      <a:pt x="4693" y="892"/>
                      <a:pt x="4907" y="892"/>
                      <a:pt x="5139" y="661"/>
                    </a:cubicBezTo>
                    <a:lnTo>
                      <a:pt x="6245" y="1107"/>
                    </a:lnTo>
                    <a:lnTo>
                      <a:pt x="6031" y="892"/>
                    </a:lnTo>
                    <a:lnTo>
                      <a:pt x="5353" y="661"/>
                    </a:lnTo>
                    <a:cubicBezTo>
                      <a:pt x="6691" y="0"/>
                      <a:pt x="7369" y="0"/>
                      <a:pt x="7369" y="0"/>
                    </a:cubicBezTo>
                    <a:lnTo>
                      <a:pt x="7369" y="0"/>
                    </a:lnTo>
                    <a:cubicBezTo>
                      <a:pt x="6691" y="0"/>
                      <a:pt x="6031" y="214"/>
                      <a:pt x="5353" y="446"/>
                    </a:cubicBezTo>
                    <a:lnTo>
                      <a:pt x="579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51"/>
              <p:cNvSpPr/>
              <p:nvPr/>
            </p:nvSpPr>
            <p:spPr>
              <a:xfrm>
                <a:off x="1780419" y="1972690"/>
                <a:ext cx="22350" cy="55775"/>
              </a:xfrm>
              <a:custGeom>
                <a:avLst/>
                <a:gdLst/>
                <a:ahLst/>
                <a:cxnLst/>
                <a:rect l="l" t="t" r="r" b="b"/>
                <a:pathLst>
                  <a:path w="894" h="2231" extrusionOk="0">
                    <a:moveTo>
                      <a:pt x="893" y="0"/>
                    </a:moveTo>
                    <a:lnTo>
                      <a:pt x="893" y="0"/>
                    </a:lnTo>
                    <a:cubicBezTo>
                      <a:pt x="893" y="0"/>
                      <a:pt x="215" y="893"/>
                      <a:pt x="1" y="2231"/>
                    </a:cubicBezTo>
                    <a:lnTo>
                      <a:pt x="89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51"/>
              <p:cNvSpPr/>
              <p:nvPr/>
            </p:nvSpPr>
            <p:spPr>
              <a:xfrm>
                <a:off x="1794275" y="1838840"/>
                <a:ext cx="150350" cy="139675"/>
              </a:xfrm>
              <a:custGeom>
                <a:avLst/>
                <a:gdLst/>
                <a:ahLst/>
                <a:cxnLst/>
                <a:rect l="l" t="t" r="r" b="b"/>
                <a:pathLst>
                  <a:path w="6014" h="5587" extrusionOk="0">
                    <a:moveTo>
                      <a:pt x="5946" y="1"/>
                    </a:moveTo>
                    <a:cubicBezTo>
                      <a:pt x="5356" y="1"/>
                      <a:pt x="1030" y="186"/>
                      <a:pt x="0" y="5586"/>
                    </a:cubicBezTo>
                    <a:cubicBezTo>
                      <a:pt x="0" y="5586"/>
                      <a:pt x="3337" y="5140"/>
                      <a:pt x="4461" y="3570"/>
                    </a:cubicBezTo>
                    <a:cubicBezTo>
                      <a:pt x="6013" y="1340"/>
                      <a:pt x="6013" y="2"/>
                      <a:pt x="6013" y="2"/>
                    </a:cubicBezTo>
                    <a:cubicBezTo>
                      <a:pt x="6013" y="2"/>
                      <a:pt x="5990" y="1"/>
                      <a:pt x="59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51"/>
              <p:cNvSpPr/>
              <p:nvPr/>
            </p:nvSpPr>
            <p:spPr>
              <a:xfrm>
                <a:off x="1794275" y="1838865"/>
                <a:ext cx="15035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6014" h="5586" extrusionOk="0">
                    <a:moveTo>
                      <a:pt x="6013" y="1"/>
                    </a:moveTo>
                    <a:cubicBezTo>
                      <a:pt x="5353" y="233"/>
                      <a:pt x="4907" y="679"/>
                      <a:pt x="4461" y="1125"/>
                    </a:cubicBezTo>
                    <a:cubicBezTo>
                      <a:pt x="5352" y="234"/>
                      <a:pt x="6011" y="1"/>
                      <a:pt x="6013" y="1"/>
                    </a:cubicBezTo>
                    <a:close/>
                    <a:moveTo>
                      <a:pt x="3783" y="893"/>
                    </a:moveTo>
                    <a:lnTo>
                      <a:pt x="3337" y="1785"/>
                    </a:lnTo>
                    <a:cubicBezTo>
                      <a:pt x="3377" y="1748"/>
                      <a:pt x="3423" y="1711"/>
                      <a:pt x="3473" y="1673"/>
                    </a:cubicBezTo>
                    <a:lnTo>
                      <a:pt x="3473" y="1673"/>
                    </a:lnTo>
                    <a:lnTo>
                      <a:pt x="3783" y="893"/>
                    </a:lnTo>
                    <a:close/>
                    <a:moveTo>
                      <a:pt x="4461" y="447"/>
                    </a:moveTo>
                    <a:lnTo>
                      <a:pt x="4229" y="1125"/>
                    </a:lnTo>
                    <a:cubicBezTo>
                      <a:pt x="4051" y="1302"/>
                      <a:pt x="3715" y="1491"/>
                      <a:pt x="3473" y="1673"/>
                    </a:cubicBezTo>
                    <a:lnTo>
                      <a:pt x="3473" y="1673"/>
                    </a:lnTo>
                    <a:lnTo>
                      <a:pt x="3337" y="2017"/>
                    </a:lnTo>
                    <a:cubicBezTo>
                      <a:pt x="3123" y="2231"/>
                      <a:pt x="2891" y="2231"/>
                      <a:pt x="2676" y="2463"/>
                    </a:cubicBezTo>
                    <a:lnTo>
                      <a:pt x="3123" y="1339"/>
                    </a:lnTo>
                    <a:lnTo>
                      <a:pt x="2445" y="2677"/>
                    </a:lnTo>
                    <a:lnTo>
                      <a:pt x="1784" y="3355"/>
                    </a:lnTo>
                    <a:lnTo>
                      <a:pt x="1998" y="2463"/>
                    </a:lnTo>
                    <a:lnTo>
                      <a:pt x="1338" y="3801"/>
                    </a:lnTo>
                    <a:cubicBezTo>
                      <a:pt x="1106" y="4015"/>
                      <a:pt x="1106" y="4247"/>
                      <a:pt x="892" y="4461"/>
                    </a:cubicBezTo>
                    <a:lnTo>
                      <a:pt x="1106" y="3355"/>
                    </a:lnTo>
                    <a:lnTo>
                      <a:pt x="660" y="4693"/>
                    </a:lnTo>
                    <a:cubicBezTo>
                      <a:pt x="446" y="5139"/>
                      <a:pt x="214" y="5353"/>
                      <a:pt x="214" y="5353"/>
                    </a:cubicBezTo>
                    <a:lnTo>
                      <a:pt x="0" y="5585"/>
                    </a:lnTo>
                    <a:lnTo>
                      <a:pt x="446" y="5585"/>
                    </a:lnTo>
                    <a:cubicBezTo>
                      <a:pt x="446" y="5353"/>
                      <a:pt x="660" y="5139"/>
                      <a:pt x="892" y="4907"/>
                    </a:cubicBezTo>
                    <a:lnTo>
                      <a:pt x="1998" y="4461"/>
                    </a:lnTo>
                    <a:lnTo>
                      <a:pt x="1106" y="4693"/>
                    </a:lnTo>
                    <a:cubicBezTo>
                      <a:pt x="1338" y="4461"/>
                      <a:pt x="1338" y="4247"/>
                      <a:pt x="1552" y="4015"/>
                    </a:cubicBezTo>
                    <a:lnTo>
                      <a:pt x="3123" y="3801"/>
                    </a:lnTo>
                    <a:lnTo>
                      <a:pt x="1784" y="3801"/>
                    </a:lnTo>
                    <a:lnTo>
                      <a:pt x="2676" y="2909"/>
                    </a:lnTo>
                    <a:lnTo>
                      <a:pt x="4015" y="2909"/>
                    </a:lnTo>
                    <a:lnTo>
                      <a:pt x="2891" y="2677"/>
                    </a:lnTo>
                    <a:cubicBezTo>
                      <a:pt x="2891" y="2463"/>
                      <a:pt x="3123" y="2463"/>
                      <a:pt x="3337" y="2231"/>
                    </a:cubicBezTo>
                    <a:lnTo>
                      <a:pt x="4675" y="2017"/>
                    </a:lnTo>
                    <a:lnTo>
                      <a:pt x="3569" y="2017"/>
                    </a:lnTo>
                    <a:lnTo>
                      <a:pt x="4229" y="1339"/>
                    </a:lnTo>
                    <a:lnTo>
                      <a:pt x="5121" y="1339"/>
                    </a:lnTo>
                    <a:lnTo>
                      <a:pt x="4461" y="1125"/>
                    </a:lnTo>
                    <a:lnTo>
                      <a:pt x="4461" y="44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51"/>
              <p:cNvSpPr/>
              <p:nvPr/>
            </p:nvSpPr>
            <p:spPr>
              <a:xfrm>
                <a:off x="1762575" y="1961540"/>
                <a:ext cx="16975" cy="61575"/>
              </a:xfrm>
              <a:custGeom>
                <a:avLst/>
                <a:gdLst/>
                <a:ahLst/>
                <a:cxnLst/>
                <a:rect l="l" t="t" r="r" b="b"/>
                <a:pathLst>
                  <a:path w="679" h="2463" extrusionOk="0">
                    <a:moveTo>
                      <a:pt x="1" y="0"/>
                    </a:moveTo>
                    <a:lnTo>
                      <a:pt x="679" y="2463"/>
                    </a:lnTo>
                    <a:cubicBezTo>
                      <a:pt x="447" y="112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51"/>
              <p:cNvSpPr/>
              <p:nvPr/>
            </p:nvSpPr>
            <p:spPr>
              <a:xfrm>
                <a:off x="1645725" y="1805415"/>
                <a:ext cx="128050" cy="167300"/>
              </a:xfrm>
              <a:custGeom>
                <a:avLst/>
                <a:gdLst/>
                <a:ahLst/>
                <a:cxnLst/>
                <a:rect l="l" t="t" r="r" b="b"/>
                <a:pathLst>
                  <a:path w="5122" h="6692" extrusionOk="0">
                    <a:moveTo>
                      <a:pt x="446" y="0"/>
                    </a:moveTo>
                    <a:lnTo>
                      <a:pt x="446" y="0"/>
                    </a:lnTo>
                    <a:cubicBezTo>
                      <a:pt x="446" y="0"/>
                      <a:pt x="0" y="1339"/>
                      <a:pt x="1106" y="3801"/>
                    </a:cubicBezTo>
                    <a:cubicBezTo>
                      <a:pt x="1784" y="5585"/>
                      <a:pt x="4907" y="6691"/>
                      <a:pt x="4907" y="6691"/>
                    </a:cubicBezTo>
                    <a:cubicBezTo>
                      <a:pt x="5121" y="679"/>
                      <a:pt x="446" y="0"/>
                      <a:pt x="4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51"/>
              <p:cNvSpPr/>
              <p:nvPr/>
            </p:nvSpPr>
            <p:spPr>
              <a:xfrm>
                <a:off x="1655981" y="1805415"/>
                <a:ext cx="111525" cy="167300"/>
              </a:xfrm>
              <a:custGeom>
                <a:avLst/>
                <a:gdLst/>
                <a:ahLst/>
                <a:cxnLst/>
                <a:rect l="l" t="t" r="r" b="b"/>
                <a:pathLst>
                  <a:path w="4461" h="6692" extrusionOk="0">
                    <a:moveTo>
                      <a:pt x="4015" y="4247"/>
                    </a:moveTo>
                    <a:lnTo>
                      <a:pt x="4015" y="4247"/>
                    </a:lnTo>
                    <a:lnTo>
                      <a:pt x="4015" y="4247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ubicBezTo>
                      <a:pt x="2" y="3"/>
                      <a:pt x="448" y="449"/>
                      <a:pt x="1338" y="1571"/>
                    </a:cubicBezTo>
                    <a:cubicBezTo>
                      <a:pt x="1553" y="1785"/>
                      <a:pt x="1785" y="2017"/>
                      <a:pt x="1785" y="2463"/>
                    </a:cubicBezTo>
                    <a:lnTo>
                      <a:pt x="660" y="2231"/>
                    </a:lnTo>
                    <a:lnTo>
                      <a:pt x="1999" y="2677"/>
                    </a:lnTo>
                    <a:cubicBezTo>
                      <a:pt x="2231" y="2909"/>
                      <a:pt x="2445" y="3123"/>
                      <a:pt x="2445" y="3355"/>
                    </a:cubicBezTo>
                    <a:lnTo>
                      <a:pt x="1338" y="3123"/>
                    </a:lnTo>
                    <a:lnTo>
                      <a:pt x="2677" y="3569"/>
                    </a:lnTo>
                    <a:cubicBezTo>
                      <a:pt x="2891" y="3801"/>
                      <a:pt x="3123" y="4247"/>
                      <a:pt x="3123" y="4461"/>
                    </a:cubicBezTo>
                    <a:lnTo>
                      <a:pt x="1999" y="4247"/>
                    </a:lnTo>
                    <a:lnTo>
                      <a:pt x="1999" y="4247"/>
                    </a:lnTo>
                    <a:lnTo>
                      <a:pt x="3337" y="4907"/>
                    </a:lnTo>
                    <a:cubicBezTo>
                      <a:pt x="3569" y="5139"/>
                      <a:pt x="3569" y="5353"/>
                      <a:pt x="3783" y="5585"/>
                    </a:cubicBezTo>
                    <a:lnTo>
                      <a:pt x="2891" y="5353"/>
                    </a:lnTo>
                    <a:lnTo>
                      <a:pt x="4015" y="5799"/>
                    </a:lnTo>
                    <a:cubicBezTo>
                      <a:pt x="4015" y="6031"/>
                      <a:pt x="4229" y="6245"/>
                      <a:pt x="4229" y="6691"/>
                    </a:cubicBezTo>
                    <a:lnTo>
                      <a:pt x="4461" y="6691"/>
                    </a:lnTo>
                    <a:lnTo>
                      <a:pt x="4461" y="6477"/>
                    </a:lnTo>
                    <a:cubicBezTo>
                      <a:pt x="4461" y="6477"/>
                      <a:pt x="4461" y="6031"/>
                      <a:pt x="4229" y="5799"/>
                    </a:cubicBezTo>
                    <a:lnTo>
                      <a:pt x="4015" y="4247"/>
                    </a:lnTo>
                    <a:lnTo>
                      <a:pt x="4015" y="5353"/>
                    </a:lnTo>
                    <a:cubicBezTo>
                      <a:pt x="3783" y="5139"/>
                      <a:pt x="3783" y="4907"/>
                      <a:pt x="3569" y="4693"/>
                    </a:cubicBezTo>
                    <a:lnTo>
                      <a:pt x="3337" y="3123"/>
                    </a:lnTo>
                    <a:lnTo>
                      <a:pt x="3337" y="4247"/>
                    </a:lnTo>
                    <a:cubicBezTo>
                      <a:pt x="3123" y="4015"/>
                      <a:pt x="3123" y="3801"/>
                      <a:pt x="2891" y="3355"/>
                    </a:cubicBezTo>
                    <a:lnTo>
                      <a:pt x="2445" y="1785"/>
                    </a:lnTo>
                    <a:lnTo>
                      <a:pt x="2445" y="1785"/>
                    </a:lnTo>
                    <a:lnTo>
                      <a:pt x="2677" y="3123"/>
                    </a:lnTo>
                    <a:cubicBezTo>
                      <a:pt x="2445" y="2909"/>
                      <a:pt x="2445" y="2677"/>
                      <a:pt x="2231" y="2463"/>
                    </a:cubicBezTo>
                    <a:lnTo>
                      <a:pt x="1999" y="1339"/>
                    </a:lnTo>
                    <a:lnTo>
                      <a:pt x="1999" y="2231"/>
                    </a:lnTo>
                    <a:cubicBezTo>
                      <a:pt x="1785" y="2017"/>
                      <a:pt x="1785" y="1785"/>
                      <a:pt x="1553" y="1571"/>
                    </a:cubicBezTo>
                    <a:lnTo>
                      <a:pt x="1338" y="678"/>
                    </a:lnTo>
                    <a:lnTo>
                      <a:pt x="1338" y="13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51"/>
              <p:cNvSpPr/>
              <p:nvPr/>
            </p:nvSpPr>
            <p:spPr>
              <a:xfrm>
                <a:off x="1729125" y="2307240"/>
                <a:ext cx="100400" cy="22325"/>
              </a:xfrm>
              <a:custGeom>
                <a:avLst/>
                <a:gdLst/>
                <a:ahLst/>
                <a:cxnLst/>
                <a:rect l="l" t="t" r="r" b="b"/>
                <a:pathLst>
                  <a:path w="4016" h="893" extrusionOk="0">
                    <a:moveTo>
                      <a:pt x="4015" y="446"/>
                    </a:moveTo>
                    <a:cubicBezTo>
                      <a:pt x="4015" y="446"/>
                      <a:pt x="3978" y="461"/>
                      <a:pt x="3914" y="486"/>
                    </a:cubicBezTo>
                    <a:lnTo>
                      <a:pt x="3914" y="486"/>
                    </a:lnTo>
                    <a:cubicBezTo>
                      <a:pt x="3980" y="465"/>
                      <a:pt x="4015" y="446"/>
                      <a:pt x="4015" y="446"/>
                    </a:cubicBezTo>
                    <a:close/>
                    <a:moveTo>
                      <a:pt x="1" y="0"/>
                    </a:moveTo>
                    <a:cubicBezTo>
                      <a:pt x="1" y="0"/>
                      <a:pt x="1785" y="892"/>
                      <a:pt x="2463" y="892"/>
                    </a:cubicBezTo>
                    <a:cubicBezTo>
                      <a:pt x="2827" y="892"/>
                      <a:pt x="3630" y="596"/>
                      <a:pt x="3914" y="486"/>
                    </a:cubicBezTo>
                    <a:lnTo>
                      <a:pt x="3914" y="486"/>
                    </a:lnTo>
                    <a:cubicBezTo>
                      <a:pt x="3824" y="515"/>
                      <a:pt x="3678" y="549"/>
                      <a:pt x="3489" y="549"/>
                    </a:cubicBezTo>
                    <a:cubicBezTo>
                      <a:pt x="3325" y="549"/>
                      <a:pt x="3129" y="524"/>
                      <a:pt x="2909" y="446"/>
                    </a:cubicBezTo>
                    <a:cubicBezTo>
                      <a:pt x="2017" y="23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51"/>
              <p:cNvSpPr/>
              <p:nvPr/>
            </p:nvSpPr>
            <p:spPr>
              <a:xfrm>
                <a:off x="1578800" y="2301890"/>
                <a:ext cx="189600" cy="144975"/>
              </a:xfrm>
              <a:custGeom>
                <a:avLst/>
                <a:gdLst/>
                <a:ahLst/>
                <a:cxnLst/>
                <a:rect l="l" t="t" r="r" b="b"/>
                <a:pathLst>
                  <a:path w="7584" h="5799" extrusionOk="0">
                    <a:moveTo>
                      <a:pt x="447" y="0"/>
                    </a:moveTo>
                    <a:cubicBezTo>
                      <a:pt x="1" y="214"/>
                      <a:pt x="215" y="660"/>
                      <a:pt x="215" y="660"/>
                    </a:cubicBezTo>
                    <a:cubicBezTo>
                      <a:pt x="1553" y="1998"/>
                      <a:pt x="3123" y="5799"/>
                      <a:pt x="3123" y="5799"/>
                    </a:cubicBezTo>
                    <a:lnTo>
                      <a:pt x="7584" y="5799"/>
                    </a:lnTo>
                    <a:lnTo>
                      <a:pt x="7584" y="1784"/>
                    </a:lnTo>
                    <a:cubicBezTo>
                      <a:pt x="7352" y="1784"/>
                      <a:pt x="5122" y="892"/>
                      <a:pt x="3783" y="660"/>
                    </a:cubicBezTo>
                    <a:cubicBezTo>
                      <a:pt x="3569" y="660"/>
                      <a:pt x="2445" y="446"/>
                      <a:pt x="1785" y="446"/>
                    </a:cubicBezTo>
                    <a:cubicBezTo>
                      <a:pt x="1553" y="446"/>
                      <a:pt x="1107" y="214"/>
                      <a:pt x="893" y="214"/>
                    </a:cubicBezTo>
                    <a:cubicBezTo>
                      <a:pt x="661" y="0"/>
                      <a:pt x="447" y="0"/>
                      <a:pt x="44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1" name="Google Shape;1351;p51"/>
            <p:cNvGrpSpPr/>
            <p:nvPr/>
          </p:nvGrpSpPr>
          <p:grpSpPr>
            <a:xfrm>
              <a:off x="2294500" y="1630488"/>
              <a:ext cx="535300" cy="194950"/>
              <a:chOff x="5054325" y="1441125"/>
              <a:chExt cx="535300" cy="194950"/>
            </a:xfrm>
          </p:grpSpPr>
          <p:sp>
            <p:nvSpPr>
              <p:cNvPr id="1352" name="Google Shape;1352;p5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5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54" name="Google Shape;1354;p51"/>
          <p:cNvGrpSpPr/>
          <p:nvPr/>
        </p:nvGrpSpPr>
        <p:grpSpPr>
          <a:xfrm>
            <a:off x="3993161" y="1425901"/>
            <a:ext cx="1483197" cy="1517129"/>
            <a:chOff x="3852703" y="1415538"/>
            <a:chExt cx="1483197" cy="1517129"/>
          </a:xfrm>
        </p:grpSpPr>
        <p:grpSp>
          <p:nvGrpSpPr>
            <p:cNvPr id="1355" name="Google Shape;1355;p51"/>
            <p:cNvGrpSpPr/>
            <p:nvPr/>
          </p:nvGrpSpPr>
          <p:grpSpPr>
            <a:xfrm>
              <a:off x="4800600" y="1585601"/>
              <a:ext cx="535300" cy="194950"/>
              <a:chOff x="5054325" y="1441125"/>
              <a:chExt cx="535300" cy="194950"/>
            </a:xfrm>
          </p:grpSpPr>
          <p:sp>
            <p:nvSpPr>
              <p:cNvPr id="1356" name="Google Shape;1356;p5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5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8" name="Google Shape;1358;p51"/>
            <p:cNvGrpSpPr/>
            <p:nvPr/>
          </p:nvGrpSpPr>
          <p:grpSpPr>
            <a:xfrm>
              <a:off x="3852703" y="1512466"/>
              <a:ext cx="1349375" cy="1420200"/>
              <a:chOff x="3855325" y="1577515"/>
              <a:chExt cx="1349375" cy="1420200"/>
            </a:xfrm>
          </p:grpSpPr>
          <p:sp>
            <p:nvSpPr>
              <p:cNvPr id="1359" name="Google Shape;1359;p51"/>
              <p:cNvSpPr/>
              <p:nvPr/>
            </p:nvSpPr>
            <p:spPr>
              <a:xfrm>
                <a:off x="3855325" y="1577515"/>
                <a:ext cx="1349375" cy="1344000"/>
              </a:xfrm>
              <a:custGeom>
                <a:avLst/>
                <a:gdLst/>
                <a:ahLst/>
                <a:cxnLst/>
                <a:rect l="l" t="t" r="r" b="b"/>
                <a:pathLst>
                  <a:path w="53975" h="53760" extrusionOk="0">
                    <a:moveTo>
                      <a:pt x="26996" y="0"/>
                    </a:moveTo>
                    <a:cubicBezTo>
                      <a:pt x="12044" y="0"/>
                      <a:pt x="0" y="12044"/>
                      <a:pt x="0" y="26996"/>
                    </a:cubicBezTo>
                    <a:cubicBezTo>
                      <a:pt x="0" y="41716"/>
                      <a:pt x="12044" y="53759"/>
                      <a:pt x="26996" y="53759"/>
                    </a:cubicBezTo>
                    <a:cubicBezTo>
                      <a:pt x="41930" y="53759"/>
                      <a:pt x="53974" y="41716"/>
                      <a:pt x="53974" y="26996"/>
                    </a:cubicBezTo>
                    <a:cubicBezTo>
                      <a:pt x="53974" y="12044"/>
                      <a:pt x="41930" y="0"/>
                      <a:pt x="2699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51"/>
              <p:cNvSpPr/>
              <p:nvPr/>
            </p:nvSpPr>
            <p:spPr>
              <a:xfrm>
                <a:off x="4535800" y="2196640"/>
                <a:ext cx="551800" cy="518350"/>
              </a:xfrm>
              <a:custGeom>
                <a:avLst/>
                <a:gdLst/>
                <a:ahLst/>
                <a:cxnLst/>
                <a:rect l="l" t="t" r="r" b="b"/>
                <a:pathLst>
                  <a:path w="22072" h="20734" extrusionOk="0">
                    <a:moveTo>
                      <a:pt x="4675" y="0"/>
                    </a:moveTo>
                    <a:cubicBezTo>
                      <a:pt x="4675" y="0"/>
                      <a:pt x="5353" y="3569"/>
                      <a:pt x="3783" y="6459"/>
                    </a:cubicBezTo>
                    <a:cubicBezTo>
                      <a:pt x="1999" y="9136"/>
                      <a:pt x="1" y="16273"/>
                      <a:pt x="1999" y="20733"/>
                    </a:cubicBezTo>
                    <a:lnTo>
                      <a:pt x="21180" y="20733"/>
                    </a:lnTo>
                    <a:cubicBezTo>
                      <a:pt x="21858" y="18949"/>
                      <a:pt x="22072" y="16951"/>
                      <a:pt x="21858" y="14720"/>
                    </a:cubicBezTo>
                    <a:cubicBezTo>
                      <a:pt x="21626" y="14042"/>
                      <a:pt x="21626" y="13150"/>
                      <a:pt x="21412" y="12490"/>
                    </a:cubicBezTo>
                    <a:cubicBezTo>
                      <a:pt x="20966" y="10028"/>
                      <a:pt x="20074" y="7798"/>
                      <a:pt x="19395" y="6459"/>
                    </a:cubicBezTo>
                    <a:cubicBezTo>
                      <a:pt x="17843" y="3569"/>
                      <a:pt x="18289" y="0"/>
                      <a:pt x="18289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51"/>
              <p:cNvSpPr/>
              <p:nvPr/>
            </p:nvSpPr>
            <p:spPr>
              <a:xfrm>
                <a:off x="4630375" y="2163190"/>
                <a:ext cx="390325" cy="33475"/>
              </a:xfrm>
              <a:custGeom>
                <a:avLst/>
                <a:gdLst/>
                <a:ahLst/>
                <a:cxnLst/>
                <a:rect l="l" t="t" r="r" b="b"/>
                <a:pathLst>
                  <a:path w="15613" h="1339" extrusionOk="0">
                    <a:moveTo>
                      <a:pt x="0" y="0"/>
                    </a:moveTo>
                    <a:lnTo>
                      <a:pt x="0" y="1338"/>
                    </a:lnTo>
                    <a:lnTo>
                      <a:pt x="15612" y="1338"/>
                    </a:lnTo>
                    <a:lnTo>
                      <a:pt x="15612" y="0"/>
                    </a:lnTo>
                    <a:close/>
                  </a:path>
                </a:pathLst>
              </a:custGeom>
              <a:solidFill>
                <a:srgbClr val="5F81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51"/>
              <p:cNvSpPr/>
              <p:nvPr/>
            </p:nvSpPr>
            <p:spPr>
              <a:xfrm>
                <a:off x="4797650" y="2447315"/>
                <a:ext cx="557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231" h="2464" extrusionOk="0">
                    <a:moveTo>
                      <a:pt x="1124" y="1"/>
                    </a:moveTo>
                    <a:cubicBezTo>
                      <a:pt x="446" y="1"/>
                      <a:pt x="0" y="679"/>
                      <a:pt x="0" y="1125"/>
                    </a:cubicBezTo>
                    <a:cubicBezTo>
                      <a:pt x="0" y="1785"/>
                      <a:pt x="446" y="2463"/>
                      <a:pt x="1124" y="2463"/>
                    </a:cubicBezTo>
                    <a:cubicBezTo>
                      <a:pt x="1784" y="2463"/>
                      <a:pt x="2230" y="1785"/>
                      <a:pt x="2230" y="1125"/>
                    </a:cubicBezTo>
                    <a:cubicBezTo>
                      <a:pt x="2230" y="679"/>
                      <a:pt x="1784" y="1"/>
                      <a:pt x="11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51"/>
              <p:cNvSpPr/>
              <p:nvPr/>
            </p:nvSpPr>
            <p:spPr>
              <a:xfrm>
                <a:off x="4747675" y="2319315"/>
                <a:ext cx="16150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4907" extrusionOk="0">
                    <a:moveTo>
                      <a:pt x="3123" y="0"/>
                    </a:moveTo>
                    <a:cubicBezTo>
                      <a:pt x="1999" y="0"/>
                      <a:pt x="893" y="214"/>
                      <a:pt x="1" y="892"/>
                    </a:cubicBezTo>
                    <a:lnTo>
                      <a:pt x="2231" y="4907"/>
                    </a:lnTo>
                    <a:cubicBezTo>
                      <a:pt x="2445" y="4675"/>
                      <a:pt x="2677" y="4461"/>
                      <a:pt x="3123" y="4461"/>
                    </a:cubicBezTo>
                    <a:cubicBezTo>
                      <a:pt x="3569" y="4461"/>
                      <a:pt x="3783" y="4675"/>
                      <a:pt x="4229" y="4907"/>
                    </a:cubicBezTo>
                    <a:lnTo>
                      <a:pt x="6460" y="892"/>
                    </a:lnTo>
                    <a:cubicBezTo>
                      <a:pt x="5354" y="214"/>
                      <a:pt x="4229" y="0"/>
                      <a:pt x="3123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51"/>
              <p:cNvSpPr/>
              <p:nvPr/>
            </p:nvSpPr>
            <p:spPr>
              <a:xfrm>
                <a:off x="4669625" y="2475415"/>
                <a:ext cx="133850" cy="139200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5568" extrusionOk="0">
                    <a:moveTo>
                      <a:pt x="4461" y="1"/>
                    </a:moveTo>
                    <a:lnTo>
                      <a:pt x="0" y="215"/>
                    </a:lnTo>
                    <a:cubicBezTo>
                      <a:pt x="0" y="2677"/>
                      <a:pt x="1339" y="4462"/>
                      <a:pt x="3123" y="5568"/>
                    </a:cubicBezTo>
                    <a:lnTo>
                      <a:pt x="5353" y="1785"/>
                    </a:lnTo>
                    <a:cubicBezTo>
                      <a:pt x="4907" y="1339"/>
                      <a:pt x="4461" y="893"/>
                      <a:pt x="4461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51"/>
              <p:cNvSpPr/>
              <p:nvPr/>
            </p:nvSpPr>
            <p:spPr>
              <a:xfrm>
                <a:off x="4848050" y="2475415"/>
                <a:ext cx="139200" cy="145000"/>
              </a:xfrm>
              <a:custGeom>
                <a:avLst/>
                <a:gdLst/>
                <a:ahLst/>
                <a:cxnLst/>
                <a:rect l="l" t="t" r="r" b="b"/>
                <a:pathLst>
                  <a:path w="5568" h="5800" extrusionOk="0">
                    <a:moveTo>
                      <a:pt x="893" y="1"/>
                    </a:moveTo>
                    <a:cubicBezTo>
                      <a:pt x="893" y="661"/>
                      <a:pt x="661" y="1339"/>
                      <a:pt x="0" y="1553"/>
                    </a:cubicBezTo>
                    <a:lnTo>
                      <a:pt x="2231" y="5800"/>
                    </a:lnTo>
                    <a:cubicBezTo>
                      <a:pt x="4015" y="4676"/>
                      <a:pt x="5353" y="2677"/>
                      <a:pt x="5567" y="447"/>
                    </a:cubicBezTo>
                    <a:lnTo>
                      <a:pt x="1107" y="1"/>
                    </a:lnTo>
                    <a:close/>
                  </a:path>
                </a:pathLst>
              </a:custGeom>
              <a:solidFill>
                <a:srgbClr val="869F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51"/>
              <p:cNvSpPr/>
              <p:nvPr/>
            </p:nvSpPr>
            <p:spPr>
              <a:xfrm>
                <a:off x="4025213" y="2763515"/>
                <a:ext cx="1092875" cy="234200"/>
              </a:xfrm>
              <a:custGeom>
                <a:avLst/>
                <a:gdLst/>
                <a:ahLst/>
                <a:cxnLst/>
                <a:rect l="l" t="t" r="r" b="b"/>
                <a:pathLst>
                  <a:path w="43715" h="9368" extrusionOk="0">
                    <a:moveTo>
                      <a:pt x="2909" y="0"/>
                    </a:moveTo>
                    <a:cubicBezTo>
                      <a:pt x="1338" y="0"/>
                      <a:pt x="0" y="1338"/>
                      <a:pt x="0" y="2891"/>
                    </a:cubicBezTo>
                    <a:lnTo>
                      <a:pt x="0" y="6691"/>
                    </a:lnTo>
                    <a:cubicBezTo>
                      <a:pt x="0" y="8243"/>
                      <a:pt x="1338" y="9367"/>
                      <a:pt x="2909" y="9367"/>
                    </a:cubicBezTo>
                    <a:lnTo>
                      <a:pt x="40824" y="9367"/>
                    </a:lnTo>
                    <a:cubicBezTo>
                      <a:pt x="42376" y="9367"/>
                      <a:pt x="43715" y="8243"/>
                      <a:pt x="43715" y="6691"/>
                    </a:cubicBezTo>
                    <a:lnTo>
                      <a:pt x="43715" y="2891"/>
                    </a:lnTo>
                    <a:cubicBezTo>
                      <a:pt x="43715" y="1338"/>
                      <a:pt x="42376" y="0"/>
                      <a:pt x="4082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51"/>
              <p:cNvSpPr/>
              <p:nvPr/>
            </p:nvSpPr>
            <p:spPr>
              <a:xfrm>
                <a:off x="4025213" y="2687315"/>
                <a:ext cx="1092875" cy="105725"/>
              </a:xfrm>
              <a:custGeom>
                <a:avLst/>
                <a:gdLst/>
                <a:ahLst/>
                <a:cxnLst/>
                <a:rect l="l" t="t" r="r" b="b"/>
                <a:pathLst>
                  <a:path w="43715" h="4229" extrusionOk="0">
                    <a:moveTo>
                      <a:pt x="2909" y="0"/>
                    </a:moveTo>
                    <a:cubicBezTo>
                      <a:pt x="1338" y="0"/>
                      <a:pt x="0" y="1338"/>
                      <a:pt x="0" y="2891"/>
                    </a:cubicBezTo>
                    <a:lnTo>
                      <a:pt x="0" y="4229"/>
                    </a:lnTo>
                    <a:lnTo>
                      <a:pt x="43715" y="4229"/>
                    </a:lnTo>
                    <a:lnTo>
                      <a:pt x="43715" y="2891"/>
                    </a:lnTo>
                    <a:cubicBezTo>
                      <a:pt x="43715" y="1338"/>
                      <a:pt x="42376" y="0"/>
                      <a:pt x="408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68" name="Google Shape;1368;p51"/>
              <p:cNvGrpSpPr/>
              <p:nvPr/>
            </p:nvGrpSpPr>
            <p:grpSpPr>
              <a:xfrm>
                <a:off x="4190075" y="1768352"/>
                <a:ext cx="211925" cy="919800"/>
                <a:chOff x="3961475" y="1811215"/>
                <a:chExt cx="211925" cy="919800"/>
              </a:xfrm>
            </p:grpSpPr>
            <p:sp>
              <p:nvSpPr>
                <p:cNvPr id="1369" name="Google Shape;1369;p51"/>
                <p:cNvSpPr/>
                <p:nvPr/>
              </p:nvSpPr>
              <p:spPr>
                <a:xfrm>
                  <a:off x="4011450" y="1811215"/>
                  <a:ext cx="111525" cy="22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61" h="893" extrusionOk="0">
                      <a:moveTo>
                        <a:pt x="2230" y="0"/>
                      </a:moveTo>
                      <a:cubicBezTo>
                        <a:pt x="892" y="0"/>
                        <a:pt x="0" y="214"/>
                        <a:pt x="0" y="446"/>
                      </a:cubicBezTo>
                      <a:cubicBezTo>
                        <a:pt x="0" y="661"/>
                        <a:pt x="892" y="892"/>
                        <a:pt x="2230" y="892"/>
                      </a:cubicBezTo>
                      <a:cubicBezTo>
                        <a:pt x="3569" y="892"/>
                        <a:pt x="4461" y="661"/>
                        <a:pt x="4461" y="446"/>
                      </a:cubicBezTo>
                      <a:cubicBezTo>
                        <a:pt x="4461" y="214"/>
                        <a:pt x="3569" y="0"/>
                        <a:pt x="2230" y="0"/>
                      </a:cubicBezTo>
                      <a:close/>
                    </a:path>
                  </a:pathLst>
                </a:custGeom>
                <a:solidFill>
                  <a:srgbClr val="5F81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0" name="Google Shape;1370;p51"/>
                <p:cNvSpPr/>
                <p:nvPr/>
              </p:nvSpPr>
              <p:spPr>
                <a:xfrm>
                  <a:off x="3961475" y="1822365"/>
                  <a:ext cx="211925" cy="90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7" h="36346" extrusionOk="0">
                      <a:moveTo>
                        <a:pt x="1999" y="0"/>
                      </a:moveTo>
                      <a:lnTo>
                        <a:pt x="1" y="36346"/>
                      </a:lnTo>
                      <a:lnTo>
                        <a:pt x="8476" y="36346"/>
                      </a:lnTo>
                      <a:lnTo>
                        <a:pt x="6460" y="0"/>
                      </a:lnTo>
                      <a:cubicBezTo>
                        <a:pt x="6460" y="215"/>
                        <a:pt x="5568" y="446"/>
                        <a:pt x="4229" y="446"/>
                      </a:cubicBezTo>
                      <a:cubicBezTo>
                        <a:pt x="2891" y="446"/>
                        <a:pt x="1999" y="215"/>
                        <a:pt x="1999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1" name="Google Shape;1371;p51"/>
                <p:cNvSpPr/>
                <p:nvPr/>
              </p:nvSpPr>
              <p:spPr>
                <a:xfrm>
                  <a:off x="4000300" y="1883465"/>
                  <a:ext cx="133825" cy="15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53" h="6246" extrusionOk="0">
                      <a:moveTo>
                        <a:pt x="5139" y="1"/>
                      </a:moveTo>
                      <a:cubicBezTo>
                        <a:pt x="4461" y="893"/>
                        <a:pt x="3569" y="1571"/>
                        <a:pt x="2462" y="2017"/>
                      </a:cubicBezTo>
                      <a:cubicBezTo>
                        <a:pt x="1784" y="2463"/>
                        <a:pt x="892" y="2677"/>
                        <a:pt x="0" y="2909"/>
                      </a:cubicBezTo>
                      <a:lnTo>
                        <a:pt x="0" y="4461"/>
                      </a:lnTo>
                      <a:lnTo>
                        <a:pt x="0" y="6246"/>
                      </a:lnTo>
                      <a:cubicBezTo>
                        <a:pt x="892" y="6032"/>
                        <a:pt x="1784" y="5800"/>
                        <a:pt x="2462" y="5354"/>
                      </a:cubicBezTo>
                      <a:cubicBezTo>
                        <a:pt x="3354" y="4908"/>
                        <a:pt x="4247" y="4247"/>
                        <a:pt x="4693" y="3801"/>
                      </a:cubicBezTo>
                      <a:lnTo>
                        <a:pt x="5353" y="3123"/>
                      </a:lnTo>
                      <a:lnTo>
                        <a:pt x="5139" y="1"/>
                      </a:lnTo>
                      <a:close/>
                    </a:path>
                  </a:pathLst>
                </a:custGeom>
                <a:solidFill>
                  <a:srgbClr val="D4DD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2" name="Google Shape;1372;p51"/>
                <p:cNvSpPr/>
                <p:nvPr/>
              </p:nvSpPr>
              <p:spPr>
                <a:xfrm>
                  <a:off x="3989150" y="2067690"/>
                  <a:ext cx="150775" cy="167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1" h="6692" extrusionOk="0">
                      <a:moveTo>
                        <a:pt x="6031" y="1"/>
                      </a:moveTo>
                      <a:cubicBezTo>
                        <a:pt x="5799" y="1"/>
                        <a:pt x="5799" y="215"/>
                        <a:pt x="5799" y="215"/>
                      </a:cubicBezTo>
                      <a:cubicBezTo>
                        <a:pt x="5139" y="1107"/>
                        <a:pt x="4015" y="1999"/>
                        <a:pt x="2908" y="2445"/>
                      </a:cubicBezTo>
                      <a:cubicBezTo>
                        <a:pt x="2016" y="2891"/>
                        <a:pt x="1124" y="3123"/>
                        <a:pt x="0" y="3337"/>
                      </a:cubicBezTo>
                      <a:lnTo>
                        <a:pt x="0" y="4676"/>
                      </a:lnTo>
                      <a:lnTo>
                        <a:pt x="0" y="6692"/>
                      </a:lnTo>
                      <a:cubicBezTo>
                        <a:pt x="1124" y="6460"/>
                        <a:pt x="2016" y="6246"/>
                        <a:pt x="2908" y="5800"/>
                      </a:cubicBezTo>
                      <a:cubicBezTo>
                        <a:pt x="3800" y="5354"/>
                        <a:pt x="4693" y="4676"/>
                        <a:pt x="5139" y="4015"/>
                      </a:cubicBezTo>
                      <a:cubicBezTo>
                        <a:pt x="5585" y="3783"/>
                        <a:pt x="5799" y="3337"/>
                        <a:pt x="6031" y="2891"/>
                      </a:cubicBezTo>
                      <a:lnTo>
                        <a:pt x="6031" y="447"/>
                      </a:lnTo>
                      <a:lnTo>
                        <a:pt x="6031" y="1"/>
                      </a:lnTo>
                      <a:close/>
                    </a:path>
                  </a:pathLst>
                </a:custGeom>
                <a:solidFill>
                  <a:srgbClr val="D4DD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3" name="Google Shape;1373;p51"/>
                <p:cNvSpPr/>
                <p:nvPr/>
              </p:nvSpPr>
              <p:spPr>
                <a:xfrm>
                  <a:off x="3977975" y="2246115"/>
                  <a:ext cx="173100" cy="178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24" h="7138" extrusionOk="0">
                      <a:moveTo>
                        <a:pt x="6692" y="1"/>
                      </a:moveTo>
                      <a:cubicBezTo>
                        <a:pt x="6692" y="215"/>
                        <a:pt x="6478" y="447"/>
                        <a:pt x="6246" y="893"/>
                      </a:cubicBezTo>
                      <a:cubicBezTo>
                        <a:pt x="5586" y="1785"/>
                        <a:pt x="4462" y="2445"/>
                        <a:pt x="3355" y="3123"/>
                      </a:cubicBezTo>
                      <a:cubicBezTo>
                        <a:pt x="2463" y="3569"/>
                        <a:pt x="1339" y="3783"/>
                        <a:pt x="1" y="4015"/>
                      </a:cubicBezTo>
                      <a:lnTo>
                        <a:pt x="1" y="5354"/>
                      </a:lnTo>
                      <a:lnTo>
                        <a:pt x="1" y="7138"/>
                      </a:lnTo>
                      <a:cubicBezTo>
                        <a:pt x="1125" y="7138"/>
                        <a:pt x="2463" y="6906"/>
                        <a:pt x="3355" y="6246"/>
                      </a:cubicBezTo>
                      <a:cubicBezTo>
                        <a:pt x="4247" y="5800"/>
                        <a:pt x="5140" y="5354"/>
                        <a:pt x="5586" y="4676"/>
                      </a:cubicBezTo>
                      <a:cubicBezTo>
                        <a:pt x="6246" y="4229"/>
                        <a:pt x="6692" y="3569"/>
                        <a:pt x="6924" y="2891"/>
                      </a:cubicBezTo>
                      <a:lnTo>
                        <a:pt x="6924" y="1785"/>
                      </a:lnTo>
                      <a:lnTo>
                        <a:pt x="6692" y="1"/>
                      </a:lnTo>
                      <a:close/>
                    </a:path>
                  </a:pathLst>
                </a:custGeom>
                <a:solidFill>
                  <a:srgbClr val="D4DD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4" name="Google Shape;1374;p51"/>
                <p:cNvSpPr/>
                <p:nvPr/>
              </p:nvSpPr>
              <p:spPr>
                <a:xfrm>
                  <a:off x="3966825" y="2424540"/>
                  <a:ext cx="195400" cy="19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16" h="7798" extrusionOk="0">
                      <a:moveTo>
                        <a:pt x="7584" y="1"/>
                      </a:moveTo>
                      <a:cubicBezTo>
                        <a:pt x="7370" y="447"/>
                        <a:pt x="7138" y="893"/>
                        <a:pt x="6692" y="1339"/>
                      </a:cubicBezTo>
                      <a:cubicBezTo>
                        <a:pt x="5140" y="3337"/>
                        <a:pt x="2677" y="4461"/>
                        <a:pt x="233" y="4675"/>
                      </a:cubicBezTo>
                      <a:lnTo>
                        <a:pt x="1" y="7798"/>
                      </a:lnTo>
                      <a:cubicBezTo>
                        <a:pt x="3355" y="7798"/>
                        <a:pt x="6246" y="5800"/>
                        <a:pt x="7816" y="3123"/>
                      </a:cubicBezTo>
                      <a:lnTo>
                        <a:pt x="7816" y="2891"/>
                      </a:lnTo>
                      <a:lnTo>
                        <a:pt x="7584" y="1"/>
                      </a:lnTo>
                      <a:close/>
                    </a:path>
                  </a:pathLst>
                </a:custGeom>
                <a:solidFill>
                  <a:srgbClr val="D4DD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75" name="Google Shape;1375;p51"/>
            <p:cNvGrpSpPr/>
            <p:nvPr/>
          </p:nvGrpSpPr>
          <p:grpSpPr>
            <a:xfrm>
              <a:off x="3897300" y="1415538"/>
              <a:ext cx="535300" cy="194950"/>
              <a:chOff x="5054325" y="1441125"/>
              <a:chExt cx="535300" cy="194950"/>
            </a:xfrm>
          </p:grpSpPr>
          <p:sp>
            <p:nvSpPr>
              <p:cNvPr id="1376" name="Google Shape;1376;p5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5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341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5"/>
          <p:cNvSpPr txBox="1">
            <a:spLocks noGrp="1"/>
          </p:cNvSpPr>
          <p:nvPr>
            <p:ph type="title"/>
          </p:nvPr>
        </p:nvSpPr>
        <p:spPr>
          <a:xfrm>
            <a:off x="457199" y="321673"/>
            <a:ext cx="8435009" cy="6952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bg-BG" sz="2500" b="1" cap="all" dirty="0" smtClean="0"/>
              <a:t>Участници на финансовите пазари (УФП)</a:t>
            </a:r>
            <a:endParaRPr lang="bg-BG" sz="2500" b="1" cap="all" dirty="0"/>
          </a:p>
        </p:txBody>
      </p:sp>
      <p:grpSp>
        <p:nvGrpSpPr>
          <p:cNvPr id="414" name="Google Shape;414;p35"/>
          <p:cNvGrpSpPr/>
          <p:nvPr/>
        </p:nvGrpSpPr>
        <p:grpSpPr>
          <a:xfrm>
            <a:off x="261430" y="1198117"/>
            <a:ext cx="1261398" cy="963203"/>
            <a:chOff x="720831" y="1246775"/>
            <a:chExt cx="1261398" cy="963203"/>
          </a:xfrm>
        </p:grpSpPr>
        <p:grpSp>
          <p:nvGrpSpPr>
            <p:cNvPr id="415" name="Google Shape;415;p35"/>
            <p:cNvGrpSpPr/>
            <p:nvPr/>
          </p:nvGrpSpPr>
          <p:grpSpPr>
            <a:xfrm>
              <a:off x="986925" y="1246775"/>
              <a:ext cx="535300" cy="194950"/>
              <a:chOff x="5054325" y="1441125"/>
              <a:chExt cx="535300" cy="194950"/>
            </a:xfrm>
          </p:grpSpPr>
          <p:sp>
            <p:nvSpPr>
              <p:cNvPr id="416" name="Google Shape;416;p35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35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8" name="Google Shape;418;p35" descr="Slidesgo" title="Background"/>
            <p:cNvSpPr/>
            <p:nvPr/>
          </p:nvSpPr>
          <p:spPr>
            <a:xfrm flipH="1">
              <a:off x="720831" y="13333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9" name="Google Shape;419;p35"/>
            <p:cNvGrpSpPr/>
            <p:nvPr/>
          </p:nvGrpSpPr>
          <p:grpSpPr>
            <a:xfrm>
              <a:off x="986925" y="1355988"/>
              <a:ext cx="841875" cy="831325"/>
              <a:chOff x="2286000" y="-907525"/>
              <a:chExt cx="841875" cy="831325"/>
            </a:xfrm>
          </p:grpSpPr>
          <p:sp>
            <p:nvSpPr>
              <p:cNvPr id="420" name="Google Shape;420;p35"/>
              <p:cNvSpPr/>
              <p:nvPr/>
            </p:nvSpPr>
            <p:spPr>
              <a:xfrm>
                <a:off x="2286000" y="-907525"/>
                <a:ext cx="841875" cy="831325"/>
              </a:xfrm>
              <a:custGeom>
                <a:avLst/>
                <a:gdLst/>
                <a:ahLst/>
                <a:cxnLst/>
                <a:rect l="l" t="t" r="r" b="b"/>
                <a:pathLst>
                  <a:path w="33675" h="33253" extrusionOk="0">
                    <a:moveTo>
                      <a:pt x="16788" y="0"/>
                    </a:moveTo>
                    <a:cubicBezTo>
                      <a:pt x="7871" y="0"/>
                      <a:pt x="493" y="7169"/>
                      <a:pt x="249" y="16196"/>
                    </a:cubicBezTo>
                    <a:cubicBezTo>
                      <a:pt x="1" y="25374"/>
                      <a:pt x="7254" y="33000"/>
                      <a:pt x="16433" y="33248"/>
                    </a:cubicBezTo>
                    <a:cubicBezTo>
                      <a:pt x="16550" y="33251"/>
                      <a:pt x="16667" y="33252"/>
                      <a:pt x="16784" y="33252"/>
                    </a:cubicBezTo>
                    <a:cubicBezTo>
                      <a:pt x="25747" y="33252"/>
                      <a:pt x="33182" y="26125"/>
                      <a:pt x="33427" y="17064"/>
                    </a:cubicBezTo>
                    <a:cubicBezTo>
                      <a:pt x="33675" y="7885"/>
                      <a:pt x="26421" y="254"/>
                      <a:pt x="17242" y="6"/>
                    </a:cubicBezTo>
                    <a:cubicBezTo>
                      <a:pt x="17090" y="2"/>
                      <a:pt x="16939" y="0"/>
                      <a:pt x="16788" y="0"/>
                    </a:cubicBezTo>
                    <a:close/>
                  </a:path>
                </a:pathLst>
              </a:custGeom>
              <a:solidFill>
                <a:srgbClr val="00FE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35"/>
              <p:cNvSpPr/>
              <p:nvPr/>
            </p:nvSpPr>
            <p:spPr>
              <a:xfrm>
                <a:off x="2286000" y="-907375"/>
                <a:ext cx="832575" cy="831175"/>
              </a:xfrm>
              <a:custGeom>
                <a:avLst/>
                <a:gdLst/>
                <a:ahLst/>
                <a:cxnLst/>
                <a:rect l="l" t="t" r="r" b="b"/>
                <a:pathLst>
                  <a:path w="33303" h="33247" extrusionOk="0">
                    <a:moveTo>
                      <a:pt x="17242" y="0"/>
                    </a:moveTo>
                    <a:cubicBezTo>
                      <a:pt x="16433" y="0"/>
                      <a:pt x="15630" y="65"/>
                      <a:pt x="14821" y="124"/>
                    </a:cubicBezTo>
                    <a:cubicBezTo>
                      <a:pt x="15133" y="868"/>
                      <a:pt x="15193" y="1677"/>
                      <a:pt x="14637" y="2297"/>
                    </a:cubicBezTo>
                    <a:cubicBezTo>
                      <a:pt x="14389" y="2545"/>
                      <a:pt x="14141" y="2729"/>
                      <a:pt x="13893" y="2853"/>
                    </a:cubicBezTo>
                    <a:cubicBezTo>
                      <a:pt x="13585" y="3112"/>
                      <a:pt x="13191" y="3242"/>
                      <a:pt x="12746" y="3242"/>
                    </a:cubicBezTo>
                    <a:cubicBezTo>
                      <a:pt x="12654" y="3242"/>
                      <a:pt x="12560" y="3236"/>
                      <a:pt x="12464" y="3225"/>
                    </a:cubicBezTo>
                    <a:cubicBezTo>
                      <a:pt x="12032" y="3349"/>
                      <a:pt x="11536" y="3473"/>
                      <a:pt x="11100" y="3597"/>
                    </a:cubicBezTo>
                    <a:lnTo>
                      <a:pt x="10544" y="3597"/>
                    </a:lnTo>
                    <a:cubicBezTo>
                      <a:pt x="10355" y="3910"/>
                      <a:pt x="10355" y="4282"/>
                      <a:pt x="10479" y="4590"/>
                    </a:cubicBezTo>
                    <a:cubicBezTo>
                      <a:pt x="10544" y="5086"/>
                      <a:pt x="10728" y="5770"/>
                      <a:pt x="10296" y="6143"/>
                    </a:cubicBezTo>
                    <a:cubicBezTo>
                      <a:pt x="9902" y="6536"/>
                      <a:pt x="9586" y="6577"/>
                      <a:pt x="9163" y="6577"/>
                    </a:cubicBezTo>
                    <a:cubicBezTo>
                      <a:pt x="9053" y="6577"/>
                      <a:pt x="8935" y="6574"/>
                      <a:pt x="8807" y="6574"/>
                    </a:cubicBezTo>
                    <a:cubicBezTo>
                      <a:pt x="8311" y="7194"/>
                      <a:pt x="8435" y="7567"/>
                      <a:pt x="9239" y="7815"/>
                    </a:cubicBezTo>
                    <a:cubicBezTo>
                      <a:pt x="9428" y="7939"/>
                      <a:pt x="9611" y="8003"/>
                      <a:pt x="9800" y="8063"/>
                    </a:cubicBezTo>
                    <a:lnTo>
                      <a:pt x="9859" y="8063"/>
                    </a:lnTo>
                    <a:cubicBezTo>
                      <a:pt x="10296" y="8003"/>
                      <a:pt x="10668" y="7879"/>
                      <a:pt x="11040" y="7567"/>
                    </a:cubicBezTo>
                    <a:cubicBezTo>
                      <a:pt x="11536" y="7259"/>
                      <a:pt x="12156" y="6639"/>
                      <a:pt x="12777" y="6639"/>
                    </a:cubicBezTo>
                    <a:cubicBezTo>
                      <a:pt x="14325" y="6698"/>
                      <a:pt x="14573" y="8187"/>
                      <a:pt x="14017" y="9368"/>
                    </a:cubicBezTo>
                    <a:cubicBezTo>
                      <a:pt x="13521" y="10543"/>
                      <a:pt x="13828" y="11724"/>
                      <a:pt x="14265" y="12841"/>
                    </a:cubicBezTo>
                    <a:cubicBezTo>
                      <a:pt x="14573" y="13644"/>
                      <a:pt x="15069" y="14205"/>
                      <a:pt x="15133" y="15073"/>
                    </a:cubicBezTo>
                    <a:cubicBezTo>
                      <a:pt x="15185" y="16153"/>
                      <a:pt x="13550" y="16387"/>
                      <a:pt x="12673" y="16387"/>
                    </a:cubicBezTo>
                    <a:cubicBezTo>
                      <a:pt x="12543" y="16387"/>
                      <a:pt x="12429" y="16382"/>
                      <a:pt x="12340" y="16373"/>
                    </a:cubicBezTo>
                    <a:cubicBezTo>
                      <a:pt x="11988" y="16336"/>
                      <a:pt x="10889" y="15749"/>
                      <a:pt x="10146" y="15749"/>
                    </a:cubicBezTo>
                    <a:cubicBezTo>
                      <a:pt x="9715" y="15749"/>
                      <a:pt x="9404" y="15946"/>
                      <a:pt x="9428" y="16562"/>
                    </a:cubicBezTo>
                    <a:cubicBezTo>
                      <a:pt x="9487" y="17306"/>
                      <a:pt x="9239" y="17738"/>
                      <a:pt x="8867" y="18298"/>
                    </a:cubicBezTo>
                    <a:cubicBezTo>
                      <a:pt x="8807" y="18358"/>
                      <a:pt x="8807" y="18482"/>
                      <a:pt x="8743" y="18606"/>
                    </a:cubicBezTo>
                    <a:cubicBezTo>
                      <a:pt x="8545" y="19002"/>
                      <a:pt x="9257" y="19123"/>
                      <a:pt x="9709" y="19123"/>
                    </a:cubicBezTo>
                    <a:cubicBezTo>
                      <a:pt x="9823" y="19123"/>
                      <a:pt x="9921" y="19115"/>
                      <a:pt x="9983" y="19102"/>
                    </a:cubicBezTo>
                    <a:cubicBezTo>
                      <a:pt x="10420" y="19102"/>
                      <a:pt x="10792" y="19043"/>
                      <a:pt x="11164" y="19043"/>
                    </a:cubicBezTo>
                    <a:cubicBezTo>
                      <a:pt x="11306" y="19006"/>
                      <a:pt x="11428" y="18970"/>
                      <a:pt x="11528" y="18970"/>
                    </a:cubicBezTo>
                    <a:cubicBezTo>
                      <a:pt x="11603" y="18970"/>
                      <a:pt x="11667" y="18990"/>
                      <a:pt x="11720" y="19043"/>
                    </a:cubicBezTo>
                    <a:cubicBezTo>
                      <a:pt x="11968" y="19167"/>
                      <a:pt x="12156" y="19291"/>
                      <a:pt x="12340" y="19415"/>
                    </a:cubicBezTo>
                    <a:cubicBezTo>
                      <a:pt x="13208" y="19787"/>
                      <a:pt x="14017" y="19970"/>
                      <a:pt x="14201" y="20839"/>
                    </a:cubicBezTo>
                    <a:cubicBezTo>
                      <a:pt x="14389" y="20963"/>
                      <a:pt x="14573" y="21151"/>
                      <a:pt x="14821" y="21335"/>
                    </a:cubicBezTo>
                    <a:cubicBezTo>
                      <a:pt x="15317" y="21771"/>
                      <a:pt x="16061" y="22516"/>
                      <a:pt x="15630" y="23195"/>
                    </a:cubicBezTo>
                    <a:cubicBezTo>
                      <a:pt x="15441" y="23508"/>
                      <a:pt x="15505" y="24252"/>
                      <a:pt x="15193" y="24560"/>
                    </a:cubicBezTo>
                    <a:cubicBezTo>
                      <a:pt x="14761" y="24932"/>
                      <a:pt x="14077" y="25056"/>
                      <a:pt x="14017" y="25741"/>
                    </a:cubicBezTo>
                    <a:cubicBezTo>
                      <a:pt x="14017" y="25924"/>
                      <a:pt x="13893" y="26048"/>
                      <a:pt x="13704" y="26048"/>
                    </a:cubicBezTo>
                    <a:cubicBezTo>
                      <a:pt x="13273" y="26792"/>
                      <a:pt x="12712" y="27413"/>
                      <a:pt x="12588" y="28281"/>
                    </a:cubicBezTo>
                    <a:cubicBezTo>
                      <a:pt x="12777" y="29025"/>
                      <a:pt x="13332" y="29710"/>
                      <a:pt x="13397" y="30514"/>
                    </a:cubicBezTo>
                    <a:cubicBezTo>
                      <a:pt x="13397" y="30762"/>
                      <a:pt x="13332" y="30950"/>
                      <a:pt x="13208" y="31074"/>
                    </a:cubicBezTo>
                    <a:lnTo>
                      <a:pt x="13208" y="31134"/>
                    </a:lnTo>
                    <a:cubicBezTo>
                      <a:pt x="13165" y="31224"/>
                      <a:pt x="13052" y="31283"/>
                      <a:pt x="12947" y="31283"/>
                    </a:cubicBezTo>
                    <a:cubicBezTo>
                      <a:pt x="12908" y="31283"/>
                      <a:pt x="12870" y="31275"/>
                      <a:pt x="12836" y="31258"/>
                    </a:cubicBezTo>
                    <a:cubicBezTo>
                      <a:pt x="12712" y="31258"/>
                      <a:pt x="12529" y="31258"/>
                      <a:pt x="12405" y="31198"/>
                    </a:cubicBezTo>
                    <a:cubicBezTo>
                      <a:pt x="12280" y="31134"/>
                      <a:pt x="12216" y="31010"/>
                      <a:pt x="12216" y="30886"/>
                    </a:cubicBezTo>
                    <a:cubicBezTo>
                      <a:pt x="10668" y="30082"/>
                      <a:pt x="9735" y="28529"/>
                      <a:pt x="9800" y="26668"/>
                    </a:cubicBezTo>
                    <a:cubicBezTo>
                      <a:pt x="9859" y="25676"/>
                      <a:pt x="10355" y="24500"/>
                      <a:pt x="9428" y="23567"/>
                    </a:cubicBezTo>
                    <a:cubicBezTo>
                      <a:pt x="9180" y="23384"/>
                      <a:pt x="8807" y="23071"/>
                      <a:pt x="8683" y="22764"/>
                    </a:cubicBezTo>
                    <a:cubicBezTo>
                      <a:pt x="8435" y="21831"/>
                      <a:pt x="8807" y="21399"/>
                      <a:pt x="9115" y="20655"/>
                    </a:cubicBezTo>
                    <a:cubicBezTo>
                      <a:pt x="8931" y="20094"/>
                      <a:pt x="7751" y="19539"/>
                      <a:pt x="7443" y="18794"/>
                    </a:cubicBezTo>
                    <a:cubicBezTo>
                      <a:pt x="7071" y="18050"/>
                      <a:pt x="6699" y="17614"/>
                      <a:pt x="6634" y="16810"/>
                    </a:cubicBezTo>
                    <a:cubicBezTo>
                      <a:pt x="6575" y="15693"/>
                      <a:pt x="4898" y="15569"/>
                      <a:pt x="4278" y="14885"/>
                    </a:cubicBezTo>
                    <a:cubicBezTo>
                      <a:pt x="3905" y="14453"/>
                      <a:pt x="3226" y="13768"/>
                      <a:pt x="3102" y="13213"/>
                    </a:cubicBezTo>
                    <a:cubicBezTo>
                      <a:pt x="2913" y="12096"/>
                      <a:pt x="2913" y="10791"/>
                      <a:pt x="3037" y="9675"/>
                    </a:cubicBezTo>
                    <a:cubicBezTo>
                      <a:pt x="3102" y="8995"/>
                      <a:pt x="2978" y="8311"/>
                      <a:pt x="2854" y="7691"/>
                    </a:cubicBezTo>
                    <a:cubicBezTo>
                      <a:pt x="1301" y="10112"/>
                      <a:pt x="308" y="13024"/>
                      <a:pt x="249" y="16190"/>
                    </a:cubicBezTo>
                    <a:cubicBezTo>
                      <a:pt x="1" y="25368"/>
                      <a:pt x="7254" y="32994"/>
                      <a:pt x="16433" y="33242"/>
                    </a:cubicBezTo>
                    <a:cubicBezTo>
                      <a:pt x="16559" y="33245"/>
                      <a:pt x="16684" y="33247"/>
                      <a:pt x="16809" y="33247"/>
                    </a:cubicBezTo>
                    <a:cubicBezTo>
                      <a:pt x="25202" y="33247"/>
                      <a:pt x="32203" y="27043"/>
                      <a:pt x="33302" y="18854"/>
                    </a:cubicBezTo>
                    <a:lnTo>
                      <a:pt x="33302" y="18854"/>
                    </a:lnTo>
                    <a:cubicBezTo>
                      <a:pt x="32623" y="19970"/>
                      <a:pt x="31754" y="20903"/>
                      <a:pt x="30638" y="21399"/>
                    </a:cubicBezTo>
                    <a:cubicBezTo>
                      <a:pt x="30574" y="21459"/>
                      <a:pt x="30574" y="21523"/>
                      <a:pt x="30514" y="21647"/>
                    </a:cubicBezTo>
                    <a:cubicBezTo>
                      <a:pt x="30446" y="21748"/>
                      <a:pt x="30341" y="21794"/>
                      <a:pt x="30239" y="21794"/>
                    </a:cubicBezTo>
                    <a:cubicBezTo>
                      <a:pt x="30155" y="21794"/>
                      <a:pt x="30074" y="21763"/>
                      <a:pt x="30018" y="21707"/>
                    </a:cubicBezTo>
                    <a:cubicBezTo>
                      <a:pt x="29581" y="21211"/>
                      <a:pt x="29026" y="20903"/>
                      <a:pt x="28405" y="20903"/>
                    </a:cubicBezTo>
                    <a:cubicBezTo>
                      <a:pt x="27721" y="20903"/>
                      <a:pt x="28217" y="21459"/>
                      <a:pt x="28281" y="21771"/>
                    </a:cubicBezTo>
                    <a:cubicBezTo>
                      <a:pt x="28465" y="22327"/>
                      <a:pt x="28281" y="22764"/>
                      <a:pt x="27845" y="23071"/>
                    </a:cubicBezTo>
                    <a:cubicBezTo>
                      <a:pt x="27539" y="23276"/>
                      <a:pt x="27213" y="23368"/>
                      <a:pt x="26889" y="23368"/>
                    </a:cubicBezTo>
                    <a:cubicBezTo>
                      <a:pt x="26624" y="23368"/>
                      <a:pt x="26360" y="23307"/>
                      <a:pt x="26108" y="23195"/>
                    </a:cubicBezTo>
                    <a:cubicBezTo>
                      <a:pt x="25860" y="23071"/>
                      <a:pt x="25736" y="22888"/>
                      <a:pt x="25677" y="22640"/>
                    </a:cubicBezTo>
                    <a:cubicBezTo>
                      <a:pt x="25364" y="23816"/>
                      <a:pt x="25304" y="26857"/>
                      <a:pt x="24868" y="27909"/>
                    </a:cubicBezTo>
                    <a:cubicBezTo>
                      <a:pt x="24560" y="28717"/>
                      <a:pt x="24248" y="29462"/>
                      <a:pt x="23379" y="29710"/>
                    </a:cubicBezTo>
                    <a:cubicBezTo>
                      <a:pt x="23351" y="29720"/>
                      <a:pt x="23322" y="29725"/>
                      <a:pt x="23292" y="29725"/>
                    </a:cubicBezTo>
                    <a:cubicBezTo>
                      <a:pt x="22632" y="29725"/>
                      <a:pt x="21886" y="27144"/>
                      <a:pt x="21767" y="26668"/>
                    </a:cubicBezTo>
                    <a:cubicBezTo>
                      <a:pt x="21643" y="26172"/>
                      <a:pt x="21891" y="25552"/>
                      <a:pt x="22015" y="25056"/>
                    </a:cubicBezTo>
                    <a:cubicBezTo>
                      <a:pt x="22452" y="23567"/>
                      <a:pt x="21023" y="23691"/>
                      <a:pt x="19906" y="23195"/>
                    </a:cubicBezTo>
                    <a:cubicBezTo>
                      <a:pt x="18730" y="22699"/>
                      <a:pt x="18358" y="19722"/>
                      <a:pt x="19782" y="18918"/>
                    </a:cubicBezTo>
                    <a:cubicBezTo>
                      <a:pt x="20159" y="18718"/>
                      <a:pt x="20488" y="18645"/>
                      <a:pt x="20806" y="18645"/>
                    </a:cubicBezTo>
                    <a:cubicBezTo>
                      <a:pt x="21380" y="18645"/>
                      <a:pt x="21917" y="18883"/>
                      <a:pt x="22635" y="19043"/>
                    </a:cubicBezTo>
                    <a:cubicBezTo>
                      <a:pt x="23118" y="19126"/>
                      <a:pt x="23638" y="19198"/>
                      <a:pt x="24150" y="19198"/>
                    </a:cubicBezTo>
                    <a:cubicBezTo>
                      <a:pt x="24759" y="19198"/>
                      <a:pt x="25356" y="19096"/>
                      <a:pt x="25860" y="18794"/>
                    </a:cubicBezTo>
                    <a:cubicBezTo>
                      <a:pt x="26356" y="18546"/>
                      <a:pt x="26793" y="18234"/>
                      <a:pt x="27165" y="17862"/>
                    </a:cubicBezTo>
                    <a:cubicBezTo>
                      <a:pt x="27721" y="17182"/>
                      <a:pt x="27785" y="16562"/>
                      <a:pt x="27473" y="15877"/>
                    </a:cubicBezTo>
                    <a:cubicBezTo>
                      <a:pt x="27349" y="15818"/>
                      <a:pt x="27225" y="15753"/>
                      <a:pt x="27101" y="15753"/>
                    </a:cubicBezTo>
                    <a:cubicBezTo>
                      <a:pt x="26815" y="16044"/>
                      <a:pt x="26473" y="16758"/>
                      <a:pt x="26028" y="16758"/>
                    </a:cubicBezTo>
                    <a:cubicBezTo>
                      <a:pt x="25994" y="16758"/>
                      <a:pt x="25960" y="16754"/>
                      <a:pt x="25925" y="16745"/>
                    </a:cubicBezTo>
                    <a:cubicBezTo>
                      <a:pt x="25736" y="16686"/>
                      <a:pt x="25488" y="16686"/>
                      <a:pt x="25364" y="16621"/>
                    </a:cubicBezTo>
                    <a:lnTo>
                      <a:pt x="25240" y="16497"/>
                    </a:lnTo>
                    <a:lnTo>
                      <a:pt x="25240" y="16497"/>
                    </a:lnTo>
                    <a:cubicBezTo>
                      <a:pt x="25240" y="17117"/>
                      <a:pt x="25364" y="17738"/>
                      <a:pt x="24684" y="17986"/>
                    </a:cubicBezTo>
                    <a:cubicBezTo>
                      <a:pt x="24650" y="17994"/>
                      <a:pt x="24618" y="17998"/>
                      <a:pt x="24588" y="17998"/>
                    </a:cubicBezTo>
                    <a:cubicBezTo>
                      <a:pt x="24068" y="17998"/>
                      <a:pt x="24068" y="16801"/>
                      <a:pt x="23724" y="16801"/>
                    </a:cubicBezTo>
                    <a:cubicBezTo>
                      <a:pt x="23650" y="16801"/>
                      <a:pt x="23559" y="16857"/>
                      <a:pt x="23444" y="16993"/>
                    </a:cubicBezTo>
                    <a:cubicBezTo>
                      <a:pt x="23379" y="17058"/>
                      <a:pt x="23320" y="17058"/>
                      <a:pt x="23255" y="17117"/>
                    </a:cubicBezTo>
                    <a:cubicBezTo>
                      <a:pt x="23031" y="17512"/>
                      <a:pt x="22604" y="18260"/>
                      <a:pt x="22157" y="18260"/>
                    </a:cubicBezTo>
                    <a:cubicBezTo>
                      <a:pt x="22110" y="18260"/>
                      <a:pt x="22062" y="18252"/>
                      <a:pt x="22015" y="18234"/>
                    </a:cubicBezTo>
                    <a:cubicBezTo>
                      <a:pt x="21519" y="18110"/>
                      <a:pt x="20715" y="17738"/>
                      <a:pt x="20343" y="17366"/>
                    </a:cubicBezTo>
                    <a:cubicBezTo>
                      <a:pt x="19971" y="16934"/>
                      <a:pt x="20219" y="16497"/>
                      <a:pt x="20527" y="16249"/>
                    </a:cubicBezTo>
                    <a:cubicBezTo>
                      <a:pt x="20715" y="16066"/>
                      <a:pt x="21023" y="16066"/>
                      <a:pt x="21211" y="16066"/>
                    </a:cubicBezTo>
                    <a:cubicBezTo>
                      <a:pt x="21755" y="15294"/>
                      <a:pt x="21933" y="14922"/>
                      <a:pt x="21774" y="14922"/>
                    </a:cubicBezTo>
                    <a:cubicBezTo>
                      <a:pt x="21715" y="14922"/>
                      <a:pt x="21609" y="14973"/>
                      <a:pt x="21459" y="15073"/>
                    </a:cubicBezTo>
                    <a:cubicBezTo>
                      <a:pt x="21395" y="15133"/>
                      <a:pt x="21395" y="15133"/>
                      <a:pt x="21335" y="15133"/>
                    </a:cubicBezTo>
                    <a:cubicBezTo>
                      <a:pt x="19723" y="15009"/>
                      <a:pt x="19847" y="13272"/>
                      <a:pt x="20095" y="12032"/>
                    </a:cubicBezTo>
                    <a:cubicBezTo>
                      <a:pt x="20145" y="11823"/>
                      <a:pt x="20417" y="11572"/>
                      <a:pt x="20688" y="11572"/>
                    </a:cubicBezTo>
                    <a:cubicBezTo>
                      <a:pt x="20739" y="11572"/>
                      <a:pt x="20790" y="11581"/>
                      <a:pt x="20839" y="11600"/>
                    </a:cubicBezTo>
                    <a:cubicBezTo>
                      <a:pt x="21271" y="11784"/>
                      <a:pt x="21583" y="12096"/>
                      <a:pt x="22015" y="12344"/>
                    </a:cubicBezTo>
                    <a:cubicBezTo>
                      <a:pt x="22387" y="12555"/>
                      <a:pt x="22720" y="12647"/>
                      <a:pt x="23016" y="12647"/>
                    </a:cubicBezTo>
                    <a:cubicBezTo>
                      <a:pt x="24545" y="12647"/>
                      <a:pt x="25076" y="10189"/>
                      <a:pt x="24868" y="8995"/>
                    </a:cubicBezTo>
                    <a:cubicBezTo>
                      <a:pt x="24868" y="8931"/>
                      <a:pt x="24868" y="8871"/>
                      <a:pt x="24932" y="8871"/>
                    </a:cubicBezTo>
                    <a:cubicBezTo>
                      <a:pt x="24862" y="8482"/>
                      <a:pt x="24730" y="8094"/>
                      <a:pt x="24607" y="8094"/>
                    </a:cubicBezTo>
                    <a:cubicBezTo>
                      <a:pt x="24514" y="8094"/>
                      <a:pt x="24425" y="8317"/>
                      <a:pt x="24372" y="8931"/>
                    </a:cubicBezTo>
                    <a:cubicBezTo>
                      <a:pt x="24372" y="9427"/>
                      <a:pt x="24312" y="10171"/>
                      <a:pt x="23876" y="10484"/>
                    </a:cubicBezTo>
                    <a:cubicBezTo>
                      <a:pt x="23512" y="10732"/>
                      <a:pt x="23172" y="10845"/>
                      <a:pt x="22868" y="10845"/>
                    </a:cubicBezTo>
                    <a:cubicBezTo>
                      <a:pt x="22188" y="10845"/>
                      <a:pt x="21690" y="10284"/>
                      <a:pt x="21519" y="9427"/>
                    </a:cubicBezTo>
                    <a:cubicBezTo>
                      <a:pt x="21335" y="8559"/>
                      <a:pt x="21767" y="7691"/>
                      <a:pt x="22080" y="6946"/>
                    </a:cubicBezTo>
                    <a:cubicBezTo>
                      <a:pt x="22387" y="5954"/>
                      <a:pt x="22015" y="4962"/>
                      <a:pt x="22263" y="3969"/>
                    </a:cubicBezTo>
                    <a:cubicBezTo>
                      <a:pt x="22387" y="3349"/>
                      <a:pt x="23196" y="2918"/>
                      <a:pt x="23692" y="2545"/>
                    </a:cubicBezTo>
                    <a:cubicBezTo>
                      <a:pt x="24000" y="2357"/>
                      <a:pt x="24248" y="2173"/>
                      <a:pt x="24560" y="1925"/>
                    </a:cubicBezTo>
                    <a:cubicBezTo>
                      <a:pt x="22328" y="744"/>
                      <a:pt x="19906" y="65"/>
                      <a:pt x="1724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35"/>
              <p:cNvSpPr/>
              <p:nvPr/>
            </p:nvSpPr>
            <p:spPr>
              <a:xfrm>
                <a:off x="2357325" y="-904275"/>
                <a:ext cx="330225" cy="779000"/>
              </a:xfrm>
              <a:custGeom>
                <a:avLst/>
                <a:gdLst/>
                <a:ahLst/>
                <a:cxnLst/>
                <a:rect l="l" t="t" r="r" b="b"/>
                <a:pathLst>
                  <a:path w="13209" h="31160" extrusionOk="0">
                    <a:moveTo>
                      <a:pt x="11968" y="0"/>
                    </a:moveTo>
                    <a:cubicBezTo>
                      <a:pt x="6947" y="620"/>
                      <a:pt x="2605" y="3473"/>
                      <a:pt x="1" y="7567"/>
                    </a:cubicBezTo>
                    <a:cubicBezTo>
                      <a:pt x="125" y="8187"/>
                      <a:pt x="249" y="8871"/>
                      <a:pt x="184" y="9551"/>
                    </a:cubicBezTo>
                    <a:cubicBezTo>
                      <a:pt x="60" y="10667"/>
                      <a:pt x="60" y="11972"/>
                      <a:pt x="249" y="13089"/>
                    </a:cubicBezTo>
                    <a:cubicBezTo>
                      <a:pt x="373" y="13644"/>
                      <a:pt x="1052" y="14329"/>
                      <a:pt x="1425" y="14761"/>
                    </a:cubicBezTo>
                    <a:cubicBezTo>
                      <a:pt x="2045" y="15445"/>
                      <a:pt x="3722" y="15569"/>
                      <a:pt x="3781" y="16686"/>
                    </a:cubicBezTo>
                    <a:cubicBezTo>
                      <a:pt x="3846" y="17490"/>
                      <a:pt x="4218" y="17926"/>
                      <a:pt x="4590" y="18670"/>
                    </a:cubicBezTo>
                    <a:cubicBezTo>
                      <a:pt x="4898" y="19415"/>
                      <a:pt x="6078" y="19970"/>
                      <a:pt x="6262" y="20531"/>
                    </a:cubicBezTo>
                    <a:cubicBezTo>
                      <a:pt x="5954" y="21275"/>
                      <a:pt x="5582" y="21707"/>
                      <a:pt x="5830" y="22640"/>
                    </a:cubicBezTo>
                    <a:cubicBezTo>
                      <a:pt x="5954" y="22947"/>
                      <a:pt x="6327" y="23260"/>
                      <a:pt x="6575" y="23443"/>
                    </a:cubicBezTo>
                    <a:cubicBezTo>
                      <a:pt x="7502" y="24376"/>
                      <a:pt x="7006" y="25552"/>
                      <a:pt x="6947" y="26544"/>
                    </a:cubicBezTo>
                    <a:cubicBezTo>
                      <a:pt x="6882" y="28405"/>
                      <a:pt x="7815" y="29958"/>
                      <a:pt x="9363" y="30762"/>
                    </a:cubicBezTo>
                    <a:cubicBezTo>
                      <a:pt x="9363" y="30886"/>
                      <a:pt x="9427" y="31010"/>
                      <a:pt x="9552" y="31074"/>
                    </a:cubicBezTo>
                    <a:cubicBezTo>
                      <a:pt x="9676" y="31134"/>
                      <a:pt x="9859" y="31134"/>
                      <a:pt x="9983" y="31134"/>
                    </a:cubicBezTo>
                    <a:cubicBezTo>
                      <a:pt x="10017" y="31151"/>
                      <a:pt x="10055" y="31159"/>
                      <a:pt x="10094" y="31159"/>
                    </a:cubicBezTo>
                    <a:cubicBezTo>
                      <a:pt x="10199" y="31159"/>
                      <a:pt x="10312" y="31100"/>
                      <a:pt x="10355" y="31010"/>
                    </a:cubicBezTo>
                    <a:lnTo>
                      <a:pt x="10355" y="30950"/>
                    </a:lnTo>
                    <a:cubicBezTo>
                      <a:pt x="10479" y="30826"/>
                      <a:pt x="10544" y="30638"/>
                      <a:pt x="10544" y="30390"/>
                    </a:cubicBezTo>
                    <a:cubicBezTo>
                      <a:pt x="10479" y="29586"/>
                      <a:pt x="9924" y="28901"/>
                      <a:pt x="9735" y="28157"/>
                    </a:cubicBezTo>
                    <a:cubicBezTo>
                      <a:pt x="9859" y="27289"/>
                      <a:pt x="10420" y="26668"/>
                      <a:pt x="10851" y="25924"/>
                    </a:cubicBezTo>
                    <a:cubicBezTo>
                      <a:pt x="11040" y="25924"/>
                      <a:pt x="11164" y="25800"/>
                      <a:pt x="11164" y="25617"/>
                    </a:cubicBezTo>
                    <a:cubicBezTo>
                      <a:pt x="11224" y="24932"/>
                      <a:pt x="11908" y="24808"/>
                      <a:pt x="12340" y="24436"/>
                    </a:cubicBezTo>
                    <a:cubicBezTo>
                      <a:pt x="12652" y="24128"/>
                      <a:pt x="12588" y="23384"/>
                      <a:pt x="12777" y="23071"/>
                    </a:cubicBezTo>
                    <a:cubicBezTo>
                      <a:pt x="13208" y="22392"/>
                      <a:pt x="12464" y="21647"/>
                      <a:pt x="11968" y="21211"/>
                    </a:cubicBezTo>
                    <a:cubicBezTo>
                      <a:pt x="11720" y="21027"/>
                      <a:pt x="11536" y="20839"/>
                      <a:pt x="11348" y="20715"/>
                    </a:cubicBezTo>
                    <a:cubicBezTo>
                      <a:pt x="11164" y="19846"/>
                      <a:pt x="10355" y="19663"/>
                      <a:pt x="9487" y="19291"/>
                    </a:cubicBezTo>
                    <a:cubicBezTo>
                      <a:pt x="9303" y="19167"/>
                      <a:pt x="9115" y="19043"/>
                      <a:pt x="8867" y="18919"/>
                    </a:cubicBezTo>
                    <a:cubicBezTo>
                      <a:pt x="8814" y="18866"/>
                      <a:pt x="8750" y="18846"/>
                      <a:pt x="8675" y="18846"/>
                    </a:cubicBezTo>
                    <a:cubicBezTo>
                      <a:pt x="8575" y="18846"/>
                      <a:pt x="8453" y="18882"/>
                      <a:pt x="8311" y="18919"/>
                    </a:cubicBezTo>
                    <a:cubicBezTo>
                      <a:pt x="7939" y="18919"/>
                      <a:pt x="7567" y="18978"/>
                      <a:pt x="7130" y="18978"/>
                    </a:cubicBezTo>
                    <a:cubicBezTo>
                      <a:pt x="7068" y="18991"/>
                      <a:pt x="6970" y="18999"/>
                      <a:pt x="6856" y="18999"/>
                    </a:cubicBezTo>
                    <a:cubicBezTo>
                      <a:pt x="6404" y="18999"/>
                      <a:pt x="5692" y="18878"/>
                      <a:pt x="5890" y="18482"/>
                    </a:cubicBezTo>
                    <a:cubicBezTo>
                      <a:pt x="5954" y="18358"/>
                      <a:pt x="5954" y="18234"/>
                      <a:pt x="6014" y="18174"/>
                    </a:cubicBezTo>
                    <a:cubicBezTo>
                      <a:pt x="6386" y="17614"/>
                      <a:pt x="6634" y="17182"/>
                      <a:pt x="6575" y="16438"/>
                    </a:cubicBezTo>
                    <a:cubicBezTo>
                      <a:pt x="6551" y="15822"/>
                      <a:pt x="6862" y="15625"/>
                      <a:pt x="7293" y="15625"/>
                    </a:cubicBezTo>
                    <a:cubicBezTo>
                      <a:pt x="8036" y="15625"/>
                      <a:pt x="9135" y="16212"/>
                      <a:pt x="9487" y="16249"/>
                    </a:cubicBezTo>
                    <a:cubicBezTo>
                      <a:pt x="9576" y="16258"/>
                      <a:pt x="9690" y="16263"/>
                      <a:pt x="9820" y="16263"/>
                    </a:cubicBezTo>
                    <a:cubicBezTo>
                      <a:pt x="10697" y="16263"/>
                      <a:pt x="12332" y="16029"/>
                      <a:pt x="12280" y="14949"/>
                    </a:cubicBezTo>
                    <a:cubicBezTo>
                      <a:pt x="12216" y="14081"/>
                      <a:pt x="11720" y="13520"/>
                      <a:pt x="11412" y="12717"/>
                    </a:cubicBezTo>
                    <a:cubicBezTo>
                      <a:pt x="10975" y="11600"/>
                      <a:pt x="10668" y="10419"/>
                      <a:pt x="11164" y="9244"/>
                    </a:cubicBezTo>
                    <a:cubicBezTo>
                      <a:pt x="11720" y="8063"/>
                      <a:pt x="11472" y="6574"/>
                      <a:pt x="9924" y="6515"/>
                    </a:cubicBezTo>
                    <a:cubicBezTo>
                      <a:pt x="9303" y="6515"/>
                      <a:pt x="8683" y="7135"/>
                      <a:pt x="8187" y="7443"/>
                    </a:cubicBezTo>
                    <a:cubicBezTo>
                      <a:pt x="7815" y="7755"/>
                      <a:pt x="7443" y="7879"/>
                      <a:pt x="7006" y="7939"/>
                    </a:cubicBezTo>
                    <a:lnTo>
                      <a:pt x="6947" y="7939"/>
                    </a:lnTo>
                    <a:cubicBezTo>
                      <a:pt x="6758" y="7879"/>
                      <a:pt x="6575" y="7815"/>
                      <a:pt x="6386" y="7691"/>
                    </a:cubicBezTo>
                    <a:cubicBezTo>
                      <a:pt x="5582" y="7443"/>
                      <a:pt x="5458" y="7070"/>
                      <a:pt x="5954" y="6450"/>
                    </a:cubicBezTo>
                    <a:cubicBezTo>
                      <a:pt x="6082" y="6450"/>
                      <a:pt x="6200" y="6453"/>
                      <a:pt x="6310" y="6453"/>
                    </a:cubicBezTo>
                    <a:cubicBezTo>
                      <a:pt x="6733" y="6453"/>
                      <a:pt x="7049" y="6412"/>
                      <a:pt x="7443" y="6019"/>
                    </a:cubicBezTo>
                    <a:cubicBezTo>
                      <a:pt x="7875" y="5646"/>
                      <a:pt x="7691" y="4962"/>
                      <a:pt x="7626" y="4466"/>
                    </a:cubicBezTo>
                    <a:cubicBezTo>
                      <a:pt x="7502" y="4158"/>
                      <a:pt x="7502" y="3786"/>
                      <a:pt x="7691" y="3473"/>
                    </a:cubicBezTo>
                    <a:lnTo>
                      <a:pt x="8247" y="3473"/>
                    </a:lnTo>
                    <a:cubicBezTo>
                      <a:pt x="8683" y="3349"/>
                      <a:pt x="9179" y="3225"/>
                      <a:pt x="9611" y="3101"/>
                    </a:cubicBezTo>
                    <a:cubicBezTo>
                      <a:pt x="9707" y="3112"/>
                      <a:pt x="9801" y="3118"/>
                      <a:pt x="9893" y="3118"/>
                    </a:cubicBezTo>
                    <a:cubicBezTo>
                      <a:pt x="10338" y="3118"/>
                      <a:pt x="10732" y="2988"/>
                      <a:pt x="11040" y="2729"/>
                    </a:cubicBezTo>
                    <a:cubicBezTo>
                      <a:pt x="11288" y="2605"/>
                      <a:pt x="11536" y="2421"/>
                      <a:pt x="11784" y="2173"/>
                    </a:cubicBezTo>
                    <a:cubicBezTo>
                      <a:pt x="12340" y="1553"/>
                      <a:pt x="12280" y="744"/>
                      <a:pt x="119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35"/>
              <p:cNvSpPr/>
              <p:nvPr/>
            </p:nvSpPr>
            <p:spPr>
              <a:xfrm>
                <a:off x="2744950" y="-859250"/>
                <a:ext cx="381450" cy="695025"/>
              </a:xfrm>
              <a:custGeom>
                <a:avLst/>
                <a:gdLst/>
                <a:ahLst/>
                <a:cxnLst/>
                <a:rect l="l" t="t" r="r" b="b"/>
                <a:pathLst>
                  <a:path w="15258" h="27801" extrusionOk="0">
                    <a:moveTo>
                      <a:pt x="6202" y="0"/>
                    </a:moveTo>
                    <a:cubicBezTo>
                      <a:pt x="5890" y="248"/>
                      <a:pt x="5642" y="432"/>
                      <a:pt x="5334" y="620"/>
                    </a:cubicBezTo>
                    <a:cubicBezTo>
                      <a:pt x="4838" y="993"/>
                      <a:pt x="4029" y="1424"/>
                      <a:pt x="3905" y="2044"/>
                    </a:cubicBezTo>
                    <a:cubicBezTo>
                      <a:pt x="3657" y="3037"/>
                      <a:pt x="4029" y="4029"/>
                      <a:pt x="3722" y="5021"/>
                    </a:cubicBezTo>
                    <a:cubicBezTo>
                      <a:pt x="3409" y="5766"/>
                      <a:pt x="2977" y="6634"/>
                      <a:pt x="3161" y="7502"/>
                    </a:cubicBezTo>
                    <a:cubicBezTo>
                      <a:pt x="3332" y="8359"/>
                      <a:pt x="3830" y="8920"/>
                      <a:pt x="4510" y="8920"/>
                    </a:cubicBezTo>
                    <a:cubicBezTo>
                      <a:pt x="4814" y="8920"/>
                      <a:pt x="5154" y="8807"/>
                      <a:pt x="5518" y="8559"/>
                    </a:cubicBezTo>
                    <a:cubicBezTo>
                      <a:pt x="5954" y="8246"/>
                      <a:pt x="6014" y="7502"/>
                      <a:pt x="6014" y="7006"/>
                    </a:cubicBezTo>
                    <a:cubicBezTo>
                      <a:pt x="6067" y="6392"/>
                      <a:pt x="6156" y="6169"/>
                      <a:pt x="6249" y="6169"/>
                    </a:cubicBezTo>
                    <a:cubicBezTo>
                      <a:pt x="6372" y="6169"/>
                      <a:pt x="6504" y="6557"/>
                      <a:pt x="6574" y="6946"/>
                    </a:cubicBezTo>
                    <a:cubicBezTo>
                      <a:pt x="6510" y="6946"/>
                      <a:pt x="6510" y="7006"/>
                      <a:pt x="6510" y="7070"/>
                    </a:cubicBezTo>
                    <a:cubicBezTo>
                      <a:pt x="6718" y="8264"/>
                      <a:pt x="6187" y="10722"/>
                      <a:pt x="4658" y="10722"/>
                    </a:cubicBezTo>
                    <a:cubicBezTo>
                      <a:pt x="4362" y="10722"/>
                      <a:pt x="4029" y="10630"/>
                      <a:pt x="3657" y="10419"/>
                    </a:cubicBezTo>
                    <a:cubicBezTo>
                      <a:pt x="3225" y="10171"/>
                      <a:pt x="2913" y="9859"/>
                      <a:pt x="2481" y="9675"/>
                    </a:cubicBezTo>
                    <a:cubicBezTo>
                      <a:pt x="2432" y="9656"/>
                      <a:pt x="2381" y="9647"/>
                      <a:pt x="2330" y="9647"/>
                    </a:cubicBezTo>
                    <a:cubicBezTo>
                      <a:pt x="2059" y="9647"/>
                      <a:pt x="1787" y="9898"/>
                      <a:pt x="1737" y="10107"/>
                    </a:cubicBezTo>
                    <a:cubicBezTo>
                      <a:pt x="1489" y="11347"/>
                      <a:pt x="1365" y="13084"/>
                      <a:pt x="2977" y="13208"/>
                    </a:cubicBezTo>
                    <a:cubicBezTo>
                      <a:pt x="3037" y="13208"/>
                      <a:pt x="3037" y="13208"/>
                      <a:pt x="3101" y="13148"/>
                    </a:cubicBezTo>
                    <a:cubicBezTo>
                      <a:pt x="3251" y="13048"/>
                      <a:pt x="3357" y="12997"/>
                      <a:pt x="3416" y="12997"/>
                    </a:cubicBezTo>
                    <a:cubicBezTo>
                      <a:pt x="3575" y="12997"/>
                      <a:pt x="3397" y="13369"/>
                      <a:pt x="2853" y="14141"/>
                    </a:cubicBezTo>
                    <a:cubicBezTo>
                      <a:pt x="2665" y="14141"/>
                      <a:pt x="2357" y="14141"/>
                      <a:pt x="2169" y="14324"/>
                    </a:cubicBezTo>
                    <a:cubicBezTo>
                      <a:pt x="1861" y="14572"/>
                      <a:pt x="1613" y="15009"/>
                      <a:pt x="1985" y="15441"/>
                    </a:cubicBezTo>
                    <a:cubicBezTo>
                      <a:pt x="2357" y="15813"/>
                      <a:pt x="3161" y="16185"/>
                      <a:pt x="3657" y="16309"/>
                    </a:cubicBezTo>
                    <a:cubicBezTo>
                      <a:pt x="3704" y="16327"/>
                      <a:pt x="3752" y="16335"/>
                      <a:pt x="3799" y="16335"/>
                    </a:cubicBezTo>
                    <a:cubicBezTo>
                      <a:pt x="4246" y="16335"/>
                      <a:pt x="4673" y="15587"/>
                      <a:pt x="4897" y="15192"/>
                    </a:cubicBezTo>
                    <a:cubicBezTo>
                      <a:pt x="4962" y="15133"/>
                      <a:pt x="5021" y="15133"/>
                      <a:pt x="5086" y="15068"/>
                    </a:cubicBezTo>
                    <a:cubicBezTo>
                      <a:pt x="5201" y="14932"/>
                      <a:pt x="5292" y="14876"/>
                      <a:pt x="5366" y="14876"/>
                    </a:cubicBezTo>
                    <a:cubicBezTo>
                      <a:pt x="5710" y="14876"/>
                      <a:pt x="5710" y="16073"/>
                      <a:pt x="6230" y="16073"/>
                    </a:cubicBezTo>
                    <a:cubicBezTo>
                      <a:pt x="6260" y="16073"/>
                      <a:pt x="6292" y="16069"/>
                      <a:pt x="6326" y="16061"/>
                    </a:cubicBezTo>
                    <a:cubicBezTo>
                      <a:pt x="7006" y="15813"/>
                      <a:pt x="6882" y="15192"/>
                      <a:pt x="6882" y="14572"/>
                    </a:cubicBezTo>
                    <a:lnTo>
                      <a:pt x="6882" y="14572"/>
                    </a:lnTo>
                    <a:lnTo>
                      <a:pt x="7006" y="14696"/>
                    </a:lnTo>
                    <a:cubicBezTo>
                      <a:pt x="7130" y="14761"/>
                      <a:pt x="7378" y="14761"/>
                      <a:pt x="7567" y="14820"/>
                    </a:cubicBezTo>
                    <a:cubicBezTo>
                      <a:pt x="7602" y="14829"/>
                      <a:pt x="7636" y="14833"/>
                      <a:pt x="7670" y="14833"/>
                    </a:cubicBezTo>
                    <a:cubicBezTo>
                      <a:pt x="8115" y="14833"/>
                      <a:pt x="8457" y="14119"/>
                      <a:pt x="8743" y="13828"/>
                    </a:cubicBezTo>
                    <a:cubicBezTo>
                      <a:pt x="8867" y="13828"/>
                      <a:pt x="8991" y="13893"/>
                      <a:pt x="9115" y="13952"/>
                    </a:cubicBezTo>
                    <a:cubicBezTo>
                      <a:pt x="9427" y="14637"/>
                      <a:pt x="9363" y="15257"/>
                      <a:pt x="8807" y="15937"/>
                    </a:cubicBezTo>
                    <a:cubicBezTo>
                      <a:pt x="8435" y="16309"/>
                      <a:pt x="7998" y="16621"/>
                      <a:pt x="7502" y="16869"/>
                    </a:cubicBezTo>
                    <a:cubicBezTo>
                      <a:pt x="6998" y="17171"/>
                      <a:pt x="6401" y="17273"/>
                      <a:pt x="5792" y="17273"/>
                    </a:cubicBezTo>
                    <a:cubicBezTo>
                      <a:pt x="5280" y="17273"/>
                      <a:pt x="4760" y="17201"/>
                      <a:pt x="4277" y="17118"/>
                    </a:cubicBezTo>
                    <a:cubicBezTo>
                      <a:pt x="3559" y="16958"/>
                      <a:pt x="3022" y="16720"/>
                      <a:pt x="2448" y="16720"/>
                    </a:cubicBezTo>
                    <a:cubicBezTo>
                      <a:pt x="2130" y="16720"/>
                      <a:pt x="1801" y="16793"/>
                      <a:pt x="1424" y="16993"/>
                    </a:cubicBezTo>
                    <a:cubicBezTo>
                      <a:pt x="0" y="17797"/>
                      <a:pt x="372" y="20774"/>
                      <a:pt x="1548" y="21270"/>
                    </a:cubicBezTo>
                    <a:cubicBezTo>
                      <a:pt x="2665" y="21766"/>
                      <a:pt x="4094" y="21642"/>
                      <a:pt x="3657" y="23131"/>
                    </a:cubicBezTo>
                    <a:cubicBezTo>
                      <a:pt x="3533" y="23627"/>
                      <a:pt x="3285" y="24247"/>
                      <a:pt x="3409" y="24743"/>
                    </a:cubicBezTo>
                    <a:cubicBezTo>
                      <a:pt x="3528" y="25219"/>
                      <a:pt x="4274" y="27800"/>
                      <a:pt x="4934" y="27800"/>
                    </a:cubicBezTo>
                    <a:cubicBezTo>
                      <a:pt x="4964" y="27800"/>
                      <a:pt x="4993" y="27795"/>
                      <a:pt x="5021" y="27785"/>
                    </a:cubicBezTo>
                    <a:cubicBezTo>
                      <a:pt x="5890" y="27537"/>
                      <a:pt x="6202" y="26792"/>
                      <a:pt x="6510" y="25984"/>
                    </a:cubicBezTo>
                    <a:cubicBezTo>
                      <a:pt x="6946" y="24932"/>
                      <a:pt x="7006" y="21891"/>
                      <a:pt x="7319" y="20715"/>
                    </a:cubicBezTo>
                    <a:cubicBezTo>
                      <a:pt x="7378" y="20963"/>
                      <a:pt x="7502" y="21146"/>
                      <a:pt x="7750" y="21270"/>
                    </a:cubicBezTo>
                    <a:cubicBezTo>
                      <a:pt x="8002" y="21382"/>
                      <a:pt x="8266" y="21443"/>
                      <a:pt x="8531" y="21443"/>
                    </a:cubicBezTo>
                    <a:cubicBezTo>
                      <a:pt x="8855" y="21443"/>
                      <a:pt x="9181" y="21351"/>
                      <a:pt x="9487" y="21146"/>
                    </a:cubicBezTo>
                    <a:cubicBezTo>
                      <a:pt x="9923" y="20839"/>
                      <a:pt x="10107" y="20402"/>
                      <a:pt x="9923" y="19846"/>
                    </a:cubicBezTo>
                    <a:cubicBezTo>
                      <a:pt x="9859" y="19534"/>
                      <a:pt x="9363" y="18978"/>
                      <a:pt x="10047" y="18978"/>
                    </a:cubicBezTo>
                    <a:cubicBezTo>
                      <a:pt x="10668" y="18978"/>
                      <a:pt x="11223" y="19286"/>
                      <a:pt x="11660" y="19782"/>
                    </a:cubicBezTo>
                    <a:cubicBezTo>
                      <a:pt x="11716" y="19838"/>
                      <a:pt x="11797" y="19869"/>
                      <a:pt x="11881" y="19869"/>
                    </a:cubicBezTo>
                    <a:cubicBezTo>
                      <a:pt x="11983" y="19869"/>
                      <a:pt x="12088" y="19823"/>
                      <a:pt x="12156" y="19722"/>
                    </a:cubicBezTo>
                    <a:cubicBezTo>
                      <a:pt x="12216" y="19598"/>
                      <a:pt x="12216" y="19534"/>
                      <a:pt x="12280" y="19474"/>
                    </a:cubicBezTo>
                    <a:cubicBezTo>
                      <a:pt x="13396" y="18978"/>
                      <a:pt x="14265" y="18045"/>
                      <a:pt x="14944" y="16929"/>
                    </a:cubicBezTo>
                    <a:cubicBezTo>
                      <a:pt x="15009" y="16373"/>
                      <a:pt x="15069" y="15753"/>
                      <a:pt x="15069" y="15133"/>
                    </a:cubicBezTo>
                    <a:cubicBezTo>
                      <a:pt x="15257" y="8559"/>
                      <a:pt x="11595" y="2789"/>
                      <a:pt x="62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24" name="Google Shape;424;p35"/>
          <p:cNvSpPr txBox="1">
            <a:spLocks noGrp="1"/>
          </p:cNvSpPr>
          <p:nvPr>
            <p:ph type="subTitle" idx="1"/>
          </p:nvPr>
        </p:nvSpPr>
        <p:spPr>
          <a:xfrm>
            <a:off x="1680496" y="1817850"/>
            <a:ext cx="2286000" cy="23278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/>
            <a:r>
              <a:rPr lang="ru-RU" sz="1200" b="1" cap="small" dirty="0" err="1"/>
              <a:t>Прозрачност</a:t>
            </a:r>
            <a:r>
              <a:rPr lang="ru-RU" sz="1200" b="1" cap="small" dirty="0"/>
              <a:t> на </a:t>
            </a:r>
            <a:r>
              <a:rPr lang="ru-RU" sz="1200" b="1" cap="small" dirty="0" err="1"/>
              <a:t>политиките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във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връзка</a:t>
            </a:r>
            <a:r>
              <a:rPr lang="ru-RU" sz="1200" b="1" cap="small" dirty="0"/>
              <a:t> с риска за </a:t>
            </a:r>
            <a:r>
              <a:rPr lang="ru-RU" sz="1200" b="1" cap="small" dirty="0" err="1"/>
              <a:t>устойчивостта</a:t>
            </a:r>
            <a:endParaRPr sz="1200" b="1" cap="small" dirty="0"/>
          </a:p>
        </p:txBody>
      </p:sp>
      <p:sp>
        <p:nvSpPr>
          <p:cNvPr id="425" name="Google Shape;425;p35"/>
          <p:cNvSpPr txBox="1">
            <a:spLocks noGrp="1"/>
          </p:cNvSpPr>
          <p:nvPr>
            <p:ph type="subTitle" idx="2"/>
          </p:nvPr>
        </p:nvSpPr>
        <p:spPr>
          <a:xfrm>
            <a:off x="451996" y="2411483"/>
            <a:ext cx="2371500" cy="9580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ru-RU" sz="1000" dirty="0" err="1"/>
              <a:t>публикуват</a:t>
            </a:r>
            <a:r>
              <a:rPr lang="ru-RU" sz="1000" dirty="0"/>
              <a:t> на </a:t>
            </a:r>
            <a:r>
              <a:rPr lang="ru-RU" sz="1000" dirty="0" smtClean="0"/>
              <a:t>интернет </a:t>
            </a:r>
            <a:r>
              <a:rPr lang="ru-RU" sz="1000" dirty="0" err="1" smtClean="0"/>
              <a:t>страниците</a:t>
            </a:r>
            <a:r>
              <a:rPr lang="ru-RU" sz="1000" dirty="0" smtClean="0"/>
              <a:t> си информация </a:t>
            </a:r>
            <a:r>
              <a:rPr lang="ru-RU" sz="1000" dirty="0"/>
              <a:t>за </a:t>
            </a:r>
            <a:r>
              <a:rPr lang="ru-RU" sz="1000" dirty="0" err="1"/>
              <a:t>своята</a:t>
            </a:r>
            <a:r>
              <a:rPr lang="ru-RU" sz="1000" dirty="0"/>
              <a:t> </a:t>
            </a:r>
            <a:r>
              <a:rPr lang="ru-RU" sz="1000" b="1" dirty="0"/>
              <a:t>политика за </a:t>
            </a:r>
            <a:r>
              <a:rPr lang="ru-RU" sz="1000" b="1" dirty="0" err="1"/>
              <a:t>интегрирането</a:t>
            </a:r>
            <a:r>
              <a:rPr lang="ru-RU" sz="1000" b="1" dirty="0"/>
              <a:t> на </a:t>
            </a:r>
            <a:r>
              <a:rPr lang="ru-RU" sz="1000" b="1" dirty="0" err="1"/>
              <a:t>рисковете</a:t>
            </a:r>
            <a:r>
              <a:rPr lang="ru-RU" sz="1000" b="1" dirty="0"/>
              <a:t> за </a:t>
            </a:r>
            <a:r>
              <a:rPr lang="ru-RU" sz="1000" b="1" dirty="0" err="1"/>
              <a:t>устойчивостта</a:t>
            </a:r>
            <a:r>
              <a:rPr lang="ru-RU" sz="1000" b="1" dirty="0"/>
              <a:t> </a:t>
            </a:r>
            <a:r>
              <a:rPr lang="ru-RU" sz="1000" dirty="0"/>
              <a:t>в </a:t>
            </a:r>
            <a:r>
              <a:rPr lang="ru-RU" sz="1000" dirty="0" err="1"/>
              <a:t>процеса</a:t>
            </a:r>
            <a:r>
              <a:rPr lang="ru-RU" sz="1000" dirty="0"/>
              <a:t> </a:t>
            </a:r>
            <a:r>
              <a:rPr lang="ru-RU" sz="1000" dirty="0" smtClean="0"/>
              <a:t>на </a:t>
            </a:r>
            <a:r>
              <a:rPr lang="ru-RU" sz="1000" dirty="0" err="1"/>
              <a:t>вземане</a:t>
            </a:r>
            <a:r>
              <a:rPr lang="ru-RU" sz="1000" dirty="0"/>
              <a:t> на </a:t>
            </a:r>
            <a:r>
              <a:rPr lang="ru-RU" sz="1000" dirty="0" err="1"/>
              <a:t>инвестиционни</a:t>
            </a:r>
            <a:r>
              <a:rPr lang="ru-RU" sz="1000" dirty="0"/>
              <a:t> </a:t>
            </a:r>
            <a:r>
              <a:rPr lang="ru-RU" sz="1000" dirty="0" smtClean="0"/>
              <a:t>решения</a:t>
            </a:r>
            <a:endParaRPr sz="1000" dirty="0"/>
          </a:p>
        </p:txBody>
      </p:sp>
      <p:sp>
        <p:nvSpPr>
          <p:cNvPr id="426" name="Google Shape;426;p35"/>
          <p:cNvSpPr txBox="1">
            <a:spLocks noGrp="1"/>
          </p:cNvSpPr>
          <p:nvPr>
            <p:ph type="subTitle" idx="3"/>
          </p:nvPr>
        </p:nvSpPr>
        <p:spPr>
          <a:xfrm>
            <a:off x="5716238" y="1814335"/>
            <a:ext cx="2842145" cy="2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/>
            <a:r>
              <a:rPr lang="ru-RU" sz="1200" b="1" cap="small" dirty="0" err="1"/>
              <a:t>Прозрачност</a:t>
            </a:r>
            <a:r>
              <a:rPr lang="ru-RU" sz="1200" b="1" cap="small" dirty="0"/>
              <a:t> </a:t>
            </a:r>
            <a:r>
              <a:rPr lang="ru-RU" sz="1200" b="1" cap="small" dirty="0" err="1" smtClean="0"/>
              <a:t>относно</a:t>
            </a:r>
            <a:r>
              <a:rPr lang="ru-RU" sz="1200" b="1" cap="small" dirty="0" smtClean="0"/>
              <a:t> </a:t>
            </a:r>
            <a:r>
              <a:rPr lang="ru-RU" sz="1200" b="1" cap="small" dirty="0" err="1" smtClean="0"/>
              <a:t>неблагоприятните</a:t>
            </a:r>
            <a:r>
              <a:rPr lang="ru-RU" sz="1200" b="1" cap="small" dirty="0" smtClean="0"/>
              <a:t> </a:t>
            </a:r>
            <a:r>
              <a:rPr lang="ru-RU" sz="1200" b="1" cap="small" dirty="0" err="1"/>
              <a:t>въздействия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върху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устойчивостта</a:t>
            </a:r>
            <a:r>
              <a:rPr lang="ru-RU" sz="1200" b="1" cap="small" dirty="0"/>
              <a:t> на </a:t>
            </a:r>
            <a:r>
              <a:rPr lang="ru-RU" sz="1200" b="1" cap="small" dirty="0" err="1"/>
              <a:t>равнище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субект</a:t>
            </a:r>
            <a:endParaRPr sz="1200" b="1" cap="small" dirty="0"/>
          </a:p>
        </p:txBody>
      </p:sp>
      <p:sp>
        <p:nvSpPr>
          <p:cNvPr id="427" name="Google Shape;427;p35"/>
          <p:cNvSpPr txBox="1">
            <a:spLocks noGrp="1"/>
          </p:cNvSpPr>
          <p:nvPr>
            <p:ph type="subTitle" idx="4"/>
          </p:nvPr>
        </p:nvSpPr>
        <p:spPr>
          <a:xfrm>
            <a:off x="4608686" y="1734561"/>
            <a:ext cx="3949697" cy="357471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just"/>
            <a:r>
              <a:rPr lang="en-US" sz="1000" dirty="0" err="1"/>
              <a:t>публикуват</a:t>
            </a:r>
            <a:r>
              <a:rPr lang="en-US" sz="1000" dirty="0"/>
              <a:t> и </a:t>
            </a:r>
            <a:r>
              <a:rPr lang="en-US" sz="1000" dirty="0" err="1"/>
              <a:t>поддържат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своите</a:t>
            </a:r>
            <a:r>
              <a:rPr lang="en-US" sz="1000" dirty="0"/>
              <a:t> </a:t>
            </a:r>
            <a:r>
              <a:rPr lang="en-US" sz="1000" dirty="0" err="1"/>
              <a:t>интернет</a:t>
            </a:r>
            <a:r>
              <a:rPr lang="en-US" sz="1000" dirty="0"/>
              <a:t> </a:t>
            </a:r>
            <a:r>
              <a:rPr lang="en-US" sz="1000" dirty="0" err="1"/>
              <a:t>страници</a:t>
            </a:r>
            <a:r>
              <a:rPr lang="en-US" sz="1000" dirty="0"/>
              <a:t>:</a:t>
            </a:r>
            <a:endParaRPr lang="bg-BG" sz="1000" dirty="0"/>
          </a:p>
          <a:p>
            <a:pPr marL="0" lvl="0" indent="0" algn="just"/>
            <a:r>
              <a:rPr lang="en-US" sz="1000" dirty="0" err="1"/>
              <a:t>когато</a:t>
            </a:r>
            <a:r>
              <a:rPr lang="en-US" sz="1000" dirty="0"/>
              <a:t> </a:t>
            </a:r>
            <a:r>
              <a:rPr lang="en-US" sz="1000" dirty="0" err="1"/>
              <a:t>отчитат</a:t>
            </a:r>
            <a:r>
              <a:rPr lang="en-US" sz="1000" dirty="0"/>
              <a:t> </a:t>
            </a:r>
            <a:r>
              <a:rPr lang="en-US" sz="1000" dirty="0" err="1"/>
              <a:t>основните</a:t>
            </a:r>
            <a:r>
              <a:rPr lang="en-US" sz="1000" dirty="0"/>
              <a:t> </a:t>
            </a:r>
            <a:r>
              <a:rPr lang="en-US" sz="1000" dirty="0" err="1"/>
              <a:t>неблагоприятни</a:t>
            </a:r>
            <a:r>
              <a:rPr lang="en-US" sz="1000" dirty="0"/>
              <a:t> </a:t>
            </a:r>
            <a:r>
              <a:rPr lang="en-US" sz="1000" dirty="0" err="1"/>
              <a:t>въздействия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инвестиционните</a:t>
            </a:r>
            <a:r>
              <a:rPr lang="en-US" sz="1000" dirty="0"/>
              <a:t> </a:t>
            </a:r>
            <a:r>
              <a:rPr lang="en-US" sz="1000" dirty="0" err="1"/>
              <a:t>решения</a:t>
            </a:r>
            <a:r>
              <a:rPr lang="en-US" sz="1000" dirty="0"/>
              <a:t> </a:t>
            </a:r>
            <a:r>
              <a:rPr lang="en-US" sz="1000" dirty="0" err="1"/>
              <a:t>върху</a:t>
            </a:r>
            <a:r>
              <a:rPr lang="en-US" sz="1000" dirty="0"/>
              <a:t> </a:t>
            </a:r>
            <a:r>
              <a:rPr lang="en-US" sz="1000" dirty="0" err="1"/>
              <a:t>факторите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устойчивост</a:t>
            </a:r>
            <a:r>
              <a:rPr lang="en-US" sz="1000" dirty="0"/>
              <a:t> — </a:t>
            </a:r>
            <a:r>
              <a:rPr lang="en-US" sz="1000" b="1" dirty="0" err="1"/>
              <a:t>декларация</a:t>
            </a:r>
            <a:r>
              <a:rPr lang="en-US" sz="1000" b="1" dirty="0"/>
              <a:t> </a:t>
            </a:r>
            <a:r>
              <a:rPr lang="en-US" sz="1000" b="1" dirty="0" err="1"/>
              <a:t>за</a:t>
            </a:r>
            <a:r>
              <a:rPr lang="en-US" sz="1000" b="1" dirty="0"/>
              <a:t> </a:t>
            </a:r>
            <a:r>
              <a:rPr lang="en-US" sz="1000" b="1" dirty="0" err="1"/>
              <a:t>политиките</a:t>
            </a:r>
            <a:r>
              <a:rPr lang="en-US" sz="1000" b="1" dirty="0"/>
              <a:t> </a:t>
            </a:r>
            <a:r>
              <a:rPr lang="en-US" sz="1000" b="1" dirty="0" err="1"/>
              <a:t>по</a:t>
            </a:r>
            <a:r>
              <a:rPr lang="en-US" sz="1000" b="1" dirty="0"/>
              <a:t> </a:t>
            </a:r>
            <a:r>
              <a:rPr lang="en-US" sz="1000" b="1" dirty="0" err="1"/>
              <a:t>отношение</a:t>
            </a:r>
            <a:r>
              <a:rPr lang="en-US" sz="1000" b="1" dirty="0"/>
              <a:t> </a:t>
            </a:r>
            <a:r>
              <a:rPr lang="en-US" sz="1000" b="1" dirty="0" err="1"/>
              <a:t>на</a:t>
            </a:r>
            <a:r>
              <a:rPr lang="en-US" sz="1000" b="1" dirty="0"/>
              <a:t> </a:t>
            </a:r>
            <a:r>
              <a:rPr lang="en-US" sz="1000" b="1" dirty="0" err="1"/>
              <a:t>надлежната</a:t>
            </a:r>
            <a:r>
              <a:rPr lang="en-US" sz="1000" b="1" dirty="0"/>
              <a:t> </a:t>
            </a:r>
            <a:r>
              <a:rPr lang="en-US" sz="1000" b="1" dirty="0" err="1"/>
              <a:t>проверка</a:t>
            </a:r>
            <a:r>
              <a:rPr lang="en-US" sz="1000" b="1" dirty="0"/>
              <a:t> </a:t>
            </a:r>
            <a:r>
              <a:rPr lang="en-US" sz="1000" b="1" dirty="0" err="1"/>
              <a:t>във</a:t>
            </a:r>
            <a:r>
              <a:rPr lang="en-US" sz="1000" b="1" dirty="0"/>
              <a:t> </a:t>
            </a:r>
            <a:r>
              <a:rPr lang="en-US" sz="1000" b="1" dirty="0" err="1"/>
              <a:t>връзка</a:t>
            </a:r>
            <a:r>
              <a:rPr lang="en-US" sz="1000" b="1" dirty="0"/>
              <a:t> с </a:t>
            </a:r>
            <a:r>
              <a:rPr lang="en-US" sz="1000" b="1" dirty="0" err="1"/>
              <a:t>тези</a:t>
            </a:r>
            <a:r>
              <a:rPr lang="en-US" sz="1000" b="1" dirty="0"/>
              <a:t> </a:t>
            </a:r>
            <a:r>
              <a:rPr lang="en-US" sz="1000" b="1" dirty="0" err="1"/>
              <a:t>въздействия</a:t>
            </a:r>
            <a:r>
              <a:rPr lang="en-US" sz="1000" b="1" dirty="0"/>
              <a:t>, </a:t>
            </a:r>
            <a:r>
              <a:rPr lang="en-US" sz="1000" b="1" dirty="0" err="1"/>
              <a:t>като</a:t>
            </a:r>
            <a:r>
              <a:rPr lang="en-US" sz="1000" b="1" dirty="0"/>
              <a:t> </a:t>
            </a:r>
            <a:r>
              <a:rPr lang="en-US" sz="1000" b="1" dirty="0" err="1"/>
              <a:t>вземат</a:t>
            </a:r>
            <a:r>
              <a:rPr lang="en-US" sz="1000" b="1" dirty="0"/>
              <a:t> </a:t>
            </a:r>
            <a:r>
              <a:rPr lang="en-US" sz="1000" b="1" dirty="0" err="1"/>
              <a:t>надлежно</a:t>
            </a:r>
            <a:r>
              <a:rPr lang="en-US" sz="1000" b="1" dirty="0"/>
              <a:t> </a:t>
            </a:r>
            <a:r>
              <a:rPr lang="en-US" sz="1000" b="1" dirty="0" err="1"/>
              <a:t>предвид</a:t>
            </a:r>
            <a:r>
              <a:rPr lang="en-US" sz="1000" b="1" dirty="0"/>
              <a:t> </a:t>
            </a:r>
            <a:r>
              <a:rPr lang="en-US" sz="1000" b="1" dirty="0" err="1"/>
              <a:t>своя</a:t>
            </a:r>
            <a:r>
              <a:rPr lang="en-US" sz="1000" b="1" dirty="0"/>
              <a:t> </a:t>
            </a:r>
            <a:r>
              <a:rPr lang="en-US" sz="1000" b="1" dirty="0" err="1"/>
              <a:t>размер</a:t>
            </a:r>
            <a:r>
              <a:rPr lang="en-US" sz="1000" b="1" dirty="0"/>
              <a:t> </a:t>
            </a:r>
            <a:r>
              <a:rPr lang="en-US" sz="1000" b="1" dirty="0" err="1" smtClean="0"/>
              <a:t>естеството</a:t>
            </a:r>
            <a:r>
              <a:rPr lang="en-US" sz="1000" b="1" dirty="0" smtClean="0"/>
              <a:t> </a:t>
            </a:r>
            <a:r>
              <a:rPr lang="en-US" sz="1000" b="1" dirty="0"/>
              <a:t>и </a:t>
            </a:r>
            <a:r>
              <a:rPr lang="en-US" sz="1000" b="1" dirty="0" err="1"/>
              <a:t>обхвата</a:t>
            </a:r>
            <a:r>
              <a:rPr lang="en-US" sz="1000" b="1" dirty="0"/>
              <a:t> </a:t>
            </a:r>
            <a:r>
              <a:rPr lang="en-US" sz="1000" b="1" dirty="0" err="1"/>
              <a:t>на</a:t>
            </a:r>
            <a:r>
              <a:rPr lang="en-US" sz="1000" b="1" dirty="0"/>
              <a:t> </a:t>
            </a:r>
            <a:r>
              <a:rPr lang="en-US" sz="1000" b="1" dirty="0" err="1"/>
              <a:t>дейностите</a:t>
            </a:r>
            <a:r>
              <a:rPr lang="en-US" sz="1000" b="1" dirty="0"/>
              <a:t> </a:t>
            </a:r>
            <a:r>
              <a:rPr lang="en-US" sz="1000" b="1" dirty="0" err="1"/>
              <a:t>си</a:t>
            </a:r>
            <a:r>
              <a:rPr lang="en-US" sz="1000" b="1" dirty="0"/>
              <a:t>, </a:t>
            </a:r>
            <a:r>
              <a:rPr lang="en-US" sz="1000" b="1" dirty="0" err="1"/>
              <a:t>както</a:t>
            </a:r>
            <a:r>
              <a:rPr lang="en-US" sz="1000" b="1" dirty="0"/>
              <a:t> и </a:t>
            </a:r>
            <a:r>
              <a:rPr lang="en-US" sz="1000" b="1" dirty="0" err="1"/>
              <a:t>вида</a:t>
            </a:r>
            <a:r>
              <a:rPr lang="en-US" sz="1000" b="1" dirty="0"/>
              <a:t> </a:t>
            </a:r>
            <a:r>
              <a:rPr lang="en-US" sz="1000" b="1" dirty="0" err="1"/>
              <a:t>на</a:t>
            </a:r>
            <a:r>
              <a:rPr lang="en-US" sz="1000" b="1" dirty="0"/>
              <a:t> </a:t>
            </a:r>
            <a:r>
              <a:rPr lang="en-US" sz="1000" b="1" dirty="0" err="1"/>
              <a:t>финансовите</a:t>
            </a:r>
            <a:r>
              <a:rPr lang="en-US" sz="1000" b="1" dirty="0"/>
              <a:t> продукти, </a:t>
            </a:r>
            <a:r>
              <a:rPr lang="en-US" sz="1000" b="1" dirty="0" err="1"/>
              <a:t>които</a:t>
            </a:r>
            <a:r>
              <a:rPr lang="en-US" sz="1000" b="1" dirty="0"/>
              <a:t> </a:t>
            </a:r>
            <a:r>
              <a:rPr lang="en-US" sz="1000" b="1" dirty="0" err="1" smtClean="0"/>
              <a:t>предоставят</a:t>
            </a:r>
            <a:endParaRPr lang="bg-BG" sz="1000" dirty="0" smtClean="0"/>
          </a:p>
          <a:p>
            <a:pPr marL="0" lvl="0" indent="0" algn="just"/>
            <a:r>
              <a:rPr lang="bg-BG" sz="1000" dirty="0" smtClean="0"/>
              <a:t>	</a:t>
            </a:r>
            <a:r>
              <a:rPr lang="en-US" sz="1000" dirty="0" err="1" smtClean="0"/>
              <a:t>или</a:t>
            </a:r>
            <a:endParaRPr lang="bg-BG" sz="1000" dirty="0"/>
          </a:p>
          <a:p>
            <a:pPr marL="0" lvl="0" indent="0" algn="just"/>
            <a:r>
              <a:rPr lang="en-US" sz="1000" dirty="0" err="1"/>
              <a:t>когато</a:t>
            </a:r>
            <a:r>
              <a:rPr lang="en-US" sz="1000" dirty="0"/>
              <a:t> </a:t>
            </a:r>
            <a:r>
              <a:rPr lang="en-US" sz="1000" dirty="0" err="1"/>
              <a:t>не</a:t>
            </a:r>
            <a:r>
              <a:rPr lang="en-US" sz="1000" dirty="0"/>
              <a:t> </a:t>
            </a:r>
            <a:r>
              <a:rPr lang="en-US" sz="1000" dirty="0" err="1"/>
              <a:t>отчитат</a:t>
            </a:r>
            <a:r>
              <a:rPr lang="en-US" sz="1000" dirty="0"/>
              <a:t> </a:t>
            </a:r>
            <a:r>
              <a:rPr lang="en-US" sz="1000" dirty="0" err="1"/>
              <a:t>неблагоприятните</a:t>
            </a:r>
            <a:r>
              <a:rPr lang="en-US" sz="1000" dirty="0"/>
              <a:t> </a:t>
            </a:r>
            <a:r>
              <a:rPr lang="en-US" sz="1000" dirty="0" err="1"/>
              <a:t>въздействия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инвестиционните</a:t>
            </a:r>
            <a:r>
              <a:rPr lang="en-US" sz="1000" dirty="0"/>
              <a:t> </a:t>
            </a:r>
            <a:r>
              <a:rPr lang="en-US" sz="1000" dirty="0" err="1"/>
              <a:t>решения</a:t>
            </a:r>
            <a:r>
              <a:rPr lang="en-US" sz="1000" dirty="0"/>
              <a:t> </a:t>
            </a:r>
            <a:r>
              <a:rPr lang="en-US" sz="1000" dirty="0" err="1"/>
              <a:t>върху</a:t>
            </a:r>
            <a:r>
              <a:rPr lang="en-US" sz="1000" dirty="0"/>
              <a:t> </a:t>
            </a:r>
            <a:r>
              <a:rPr lang="en-US" sz="1000" dirty="0" err="1"/>
              <a:t>факторите</a:t>
            </a:r>
            <a:r>
              <a:rPr lang="en-US" sz="1000" dirty="0"/>
              <a:t> </a:t>
            </a:r>
            <a:r>
              <a:rPr lang="en-US" sz="1000" dirty="0" err="1"/>
              <a:t>на</a:t>
            </a:r>
            <a:r>
              <a:rPr lang="en-US" sz="1000" dirty="0"/>
              <a:t> </a:t>
            </a:r>
            <a:r>
              <a:rPr lang="en-US" sz="1000" dirty="0" err="1"/>
              <a:t>устойчивост</a:t>
            </a:r>
            <a:r>
              <a:rPr lang="en-US" sz="1000" dirty="0"/>
              <a:t> — </a:t>
            </a:r>
            <a:r>
              <a:rPr lang="en-US" sz="1000" dirty="0" err="1"/>
              <a:t>за</a:t>
            </a:r>
            <a:r>
              <a:rPr lang="en-US" sz="1000" dirty="0"/>
              <a:t> </a:t>
            </a:r>
            <a:r>
              <a:rPr lang="en-US" sz="1000" dirty="0" err="1"/>
              <a:t>всеки</a:t>
            </a:r>
            <a:r>
              <a:rPr lang="en-US" sz="1000" dirty="0"/>
              <a:t> </a:t>
            </a:r>
            <a:r>
              <a:rPr lang="en-US" sz="1000" dirty="0" err="1"/>
              <a:t>финансов</a:t>
            </a:r>
            <a:r>
              <a:rPr lang="en-US" sz="1000" dirty="0"/>
              <a:t> </a:t>
            </a:r>
            <a:r>
              <a:rPr lang="en-US" sz="1000" dirty="0" err="1"/>
              <a:t>продукт</a:t>
            </a:r>
            <a:r>
              <a:rPr lang="en-US" sz="1000" dirty="0"/>
              <a:t> </a:t>
            </a:r>
            <a:r>
              <a:rPr lang="en-US" sz="1000" b="1" dirty="0" err="1"/>
              <a:t>ясни</a:t>
            </a:r>
            <a:r>
              <a:rPr lang="en-US" sz="1000" b="1" dirty="0"/>
              <a:t> </a:t>
            </a:r>
            <a:r>
              <a:rPr lang="en-US" sz="1000" b="1" dirty="0" err="1"/>
              <a:t>причини</a:t>
            </a:r>
            <a:r>
              <a:rPr lang="en-US" sz="1000" b="1" dirty="0"/>
              <a:t> </a:t>
            </a:r>
            <a:r>
              <a:rPr lang="en-US" sz="1000" b="1" dirty="0" err="1"/>
              <a:t>защо</a:t>
            </a:r>
            <a:r>
              <a:rPr lang="en-US" sz="1000" b="1" dirty="0"/>
              <a:t> </a:t>
            </a:r>
            <a:r>
              <a:rPr lang="en-US" sz="1000" b="1" dirty="0" err="1"/>
              <a:t>не</a:t>
            </a:r>
            <a:r>
              <a:rPr lang="en-US" sz="1000" b="1" dirty="0"/>
              <a:t> </a:t>
            </a:r>
            <a:r>
              <a:rPr lang="en-US" sz="1000" b="1" dirty="0" err="1"/>
              <a:t>го</a:t>
            </a:r>
            <a:r>
              <a:rPr lang="en-US" sz="1000" b="1" dirty="0"/>
              <a:t> </a:t>
            </a:r>
            <a:r>
              <a:rPr lang="en-US" sz="1000" b="1" dirty="0" err="1"/>
              <a:t>правят</a:t>
            </a:r>
            <a:r>
              <a:rPr lang="en-US" sz="1000" b="1" dirty="0"/>
              <a:t>, </a:t>
            </a:r>
            <a:r>
              <a:rPr lang="en-US" sz="1000" b="1" dirty="0" err="1"/>
              <a:t>включително</a:t>
            </a:r>
            <a:r>
              <a:rPr lang="en-US" sz="1000" b="1" dirty="0"/>
              <a:t>, </a:t>
            </a:r>
            <a:r>
              <a:rPr lang="en-US" sz="1000" b="1" dirty="0" err="1"/>
              <a:t>когато</a:t>
            </a:r>
            <a:r>
              <a:rPr lang="en-US" sz="1000" b="1" dirty="0"/>
              <a:t> е </a:t>
            </a:r>
            <a:r>
              <a:rPr lang="en-US" sz="1000" b="1" dirty="0" err="1"/>
              <a:t>приложимо</a:t>
            </a:r>
            <a:r>
              <a:rPr lang="en-US" sz="1000" b="1" dirty="0"/>
              <a:t>, </a:t>
            </a:r>
            <a:r>
              <a:rPr lang="en-US" sz="1000" b="1" dirty="0" err="1"/>
              <a:t>информация</a:t>
            </a:r>
            <a:r>
              <a:rPr lang="en-US" sz="1000" b="1" dirty="0"/>
              <a:t> </a:t>
            </a:r>
            <a:r>
              <a:rPr lang="en-US" sz="1000" b="1" dirty="0" err="1"/>
              <a:t>дали</a:t>
            </a:r>
            <a:r>
              <a:rPr lang="en-US" sz="1000" b="1" dirty="0"/>
              <a:t> и </a:t>
            </a:r>
            <a:r>
              <a:rPr lang="en-US" sz="1000" b="1" dirty="0" err="1"/>
              <a:t>кога</a:t>
            </a:r>
            <a:r>
              <a:rPr lang="en-US" sz="1000" b="1" dirty="0"/>
              <a:t> </a:t>
            </a:r>
            <a:r>
              <a:rPr lang="en-US" sz="1000" b="1" dirty="0" err="1"/>
              <a:t>възнамеряват</a:t>
            </a:r>
            <a:r>
              <a:rPr lang="en-US" sz="1000" b="1" dirty="0"/>
              <a:t> </a:t>
            </a:r>
            <a:r>
              <a:rPr lang="en-US" sz="1000" b="1" dirty="0" err="1"/>
              <a:t>да</a:t>
            </a:r>
            <a:r>
              <a:rPr lang="en-US" sz="1000" b="1" dirty="0"/>
              <a:t> </a:t>
            </a:r>
            <a:r>
              <a:rPr lang="en-US" sz="1000" b="1" dirty="0" err="1"/>
              <a:t>започнат</a:t>
            </a:r>
            <a:r>
              <a:rPr lang="en-US" sz="1000" b="1" dirty="0"/>
              <a:t> </a:t>
            </a:r>
            <a:r>
              <a:rPr lang="en-US" sz="1000" b="1" dirty="0" err="1"/>
              <a:t>да</a:t>
            </a:r>
            <a:r>
              <a:rPr lang="en-US" sz="1000" b="1" dirty="0"/>
              <a:t> </a:t>
            </a:r>
            <a:r>
              <a:rPr lang="en-US" sz="1000" b="1" dirty="0" err="1"/>
              <a:t>отчитат</a:t>
            </a:r>
            <a:r>
              <a:rPr lang="en-US" sz="1000" b="1" dirty="0"/>
              <a:t> </a:t>
            </a:r>
            <a:r>
              <a:rPr lang="en-US" sz="1000" b="1" dirty="0" err="1"/>
              <a:t>тези</a:t>
            </a:r>
            <a:r>
              <a:rPr lang="en-US" sz="1000" b="1" dirty="0"/>
              <a:t> </a:t>
            </a:r>
            <a:r>
              <a:rPr lang="en-US" sz="1000" b="1" dirty="0" err="1"/>
              <a:t>неблагоприятни</a:t>
            </a:r>
            <a:r>
              <a:rPr lang="en-US" sz="1000" b="1" dirty="0"/>
              <a:t> </a:t>
            </a:r>
            <a:r>
              <a:rPr lang="en-US" sz="1000" b="1" dirty="0" err="1" smtClean="0"/>
              <a:t>въздействия</a:t>
            </a:r>
            <a:endParaRPr lang="bg-BG" sz="1000" dirty="0"/>
          </a:p>
        </p:txBody>
      </p:sp>
      <p:sp>
        <p:nvSpPr>
          <p:cNvPr id="432" name="Google Shape;432;p35"/>
          <p:cNvSpPr txBox="1">
            <a:spLocks noGrp="1"/>
          </p:cNvSpPr>
          <p:nvPr>
            <p:ph type="title" idx="9"/>
          </p:nvPr>
        </p:nvSpPr>
        <p:spPr>
          <a:xfrm>
            <a:off x="1788922" y="1413910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433" name="Google Shape;433;p35"/>
          <p:cNvSpPr txBox="1">
            <a:spLocks noGrp="1"/>
          </p:cNvSpPr>
          <p:nvPr>
            <p:ph type="title" idx="13"/>
          </p:nvPr>
        </p:nvSpPr>
        <p:spPr>
          <a:xfrm>
            <a:off x="5716238" y="1413910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grpSp>
        <p:nvGrpSpPr>
          <p:cNvPr id="436" name="Google Shape;436;p35"/>
          <p:cNvGrpSpPr/>
          <p:nvPr/>
        </p:nvGrpSpPr>
        <p:grpSpPr>
          <a:xfrm>
            <a:off x="4320930" y="1310277"/>
            <a:ext cx="1261398" cy="876656"/>
            <a:chOff x="4648200" y="1333322"/>
            <a:chExt cx="1261398" cy="876656"/>
          </a:xfrm>
        </p:grpSpPr>
        <p:sp>
          <p:nvSpPr>
            <p:cNvPr id="437" name="Google Shape;437;p35" descr="Slidesgo" title="Background"/>
            <p:cNvSpPr/>
            <p:nvPr/>
          </p:nvSpPr>
          <p:spPr>
            <a:xfrm flipH="1">
              <a:off x="4648200" y="13333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8" name="Google Shape;438;p35"/>
            <p:cNvGrpSpPr/>
            <p:nvPr/>
          </p:nvGrpSpPr>
          <p:grpSpPr>
            <a:xfrm>
              <a:off x="5105516" y="1355612"/>
              <a:ext cx="529532" cy="832076"/>
              <a:chOff x="5050925" y="1555925"/>
              <a:chExt cx="511675" cy="806275"/>
            </a:xfrm>
          </p:grpSpPr>
          <p:sp>
            <p:nvSpPr>
              <p:cNvPr id="439" name="Google Shape;439;p35"/>
              <p:cNvSpPr/>
              <p:nvPr/>
            </p:nvSpPr>
            <p:spPr>
              <a:xfrm>
                <a:off x="5102150" y="1695425"/>
                <a:ext cx="80550" cy="130550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5222" extrusionOk="0">
                    <a:moveTo>
                      <a:pt x="2414" y="1"/>
                    </a:moveTo>
                    <a:cubicBezTo>
                      <a:pt x="2320" y="1"/>
                      <a:pt x="2218" y="21"/>
                      <a:pt x="2109" y="67"/>
                    </a:cubicBezTo>
                    <a:cubicBezTo>
                      <a:pt x="497" y="811"/>
                      <a:pt x="0" y="2607"/>
                      <a:pt x="0" y="4284"/>
                    </a:cubicBezTo>
                    <a:cubicBezTo>
                      <a:pt x="0" y="4841"/>
                      <a:pt x="537" y="5221"/>
                      <a:pt x="1019" y="5221"/>
                    </a:cubicBezTo>
                    <a:cubicBezTo>
                      <a:pt x="1341" y="5221"/>
                      <a:pt x="1638" y="5053"/>
                      <a:pt x="1737" y="4656"/>
                    </a:cubicBezTo>
                    <a:cubicBezTo>
                      <a:pt x="1985" y="3475"/>
                      <a:pt x="1985" y="2051"/>
                      <a:pt x="2853" y="1119"/>
                    </a:cubicBezTo>
                    <a:cubicBezTo>
                      <a:pt x="3222" y="695"/>
                      <a:pt x="2961" y="1"/>
                      <a:pt x="24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35"/>
              <p:cNvSpPr/>
              <p:nvPr/>
            </p:nvSpPr>
            <p:spPr>
              <a:xfrm>
                <a:off x="5117650" y="1880050"/>
                <a:ext cx="55850" cy="40325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1613" extrusionOk="0">
                    <a:moveTo>
                      <a:pt x="1176" y="0"/>
                    </a:moveTo>
                    <a:cubicBezTo>
                      <a:pt x="125" y="0"/>
                      <a:pt x="1" y="1613"/>
                      <a:pt x="1052" y="1613"/>
                    </a:cubicBezTo>
                    <a:cubicBezTo>
                      <a:pt x="2109" y="1613"/>
                      <a:pt x="2233" y="0"/>
                      <a:pt x="11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35"/>
              <p:cNvSpPr/>
              <p:nvPr/>
            </p:nvSpPr>
            <p:spPr>
              <a:xfrm>
                <a:off x="5050925" y="1555925"/>
                <a:ext cx="511675" cy="607825"/>
              </a:xfrm>
              <a:custGeom>
                <a:avLst/>
                <a:gdLst/>
                <a:ahLst/>
                <a:cxnLst/>
                <a:rect l="l" t="t" r="r" b="b"/>
                <a:pathLst>
                  <a:path w="20467" h="24313" extrusionOk="0">
                    <a:moveTo>
                      <a:pt x="4463" y="5581"/>
                    </a:moveTo>
                    <a:cubicBezTo>
                      <a:pt x="5010" y="5581"/>
                      <a:pt x="5271" y="6275"/>
                      <a:pt x="4902" y="6699"/>
                    </a:cubicBezTo>
                    <a:cubicBezTo>
                      <a:pt x="4034" y="7631"/>
                      <a:pt x="4034" y="9055"/>
                      <a:pt x="3786" y="10236"/>
                    </a:cubicBezTo>
                    <a:cubicBezTo>
                      <a:pt x="3687" y="10633"/>
                      <a:pt x="3390" y="10801"/>
                      <a:pt x="3068" y="10801"/>
                    </a:cubicBezTo>
                    <a:cubicBezTo>
                      <a:pt x="2586" y="10801"/>
                      <a:pt x="2049" y="10421"/>
                      <a:pt x="2049" y="9864"/>
                    </a:cubicBezTo>
                    <a:cubicBezTo>
                      <a:pt x="2049" y="8187"/>
                      <a:pt x="2546" y="6391"/>
                      <a:pt x="4158" y="5647"/>
                    </a:cubicBezTo>
                    <a:cubicBezTo>
                      <a:pt x="4267" y="5601"/>
                      <a:pt x="4369" y="5581"/>
                      <a:pt x="4463" y="5581"/>
                    </a:cubicBezTo>
                    <a:close/>
                    <a:moveTo>
                      <a:pt x="3845" y="12965"/>
                    </a:moveTo>
                    <a:cubicBezTo>
                      <a:pt x="4902" y="12965"/>
                      <a:pt x="4778" y="14578"/>
                      <a:pt x="3721" y="14578"/>
                    </a:cubicBezTo>
                    <a:cubicBezTo>
                      <a:pt x="2670" y="14578"/>
                      <a:pt x="2794" y="12965"/>
                      <a:pt x="3845" y="12965"/>
                    </a:cubicBezTo>
                    <a:close/>
                    <a:moveTo>
                      <a:pt x="10236" y="1"/>
                    </a:moveTo>
                    <a:cubicBezTo>
                      <a:pt x="4530" y="1"/>
                      <a:pt x="0" y="4590"/>
                      <a:pt x="0" y="10236"/>
                    </a:cubicBezTo>
                    <a:cubicBezTo>
                      <a:pt x="0" y="17490"/>
                      <a:pt x="6078" y="19539"/>
                      <a:pt x="6078" y="22452"/>
                    </a:cubicBezTo>
                    <a:cubicBezTo>
                      <a:pt x="6078" y="23136"/>
                      <a:pt x="6202" y="23692"/>
                      <a:pt x="6326" y="24129"/>
                    </a:cubicBezTo>
                    <a:cubicBezTo>
                      <a:pt x="6574" y="24005"/>
                      <a:pt x="6822" y="23940"/>
                      <a:pt x="7070" y="23940"/>
                    </a:cubicBezTo>
                    <a:lnTo>
                      <a:pt x="9368" y="23940"/>
                    </a:lnTo>
                    <a:lnTo>
                      <a:pt x="9368" y="15570"/>
                    </a:lnTo>
                    <a:cubicBezTo>
                      <a:pt x="9368" y="15570"/>
                      <a:pt x="8063" y="14885"/>
                      <a:pt x="7815" y="13461"/>
                    </a:cubicBezTo>
                    <a:cubicBezTo>
                      <a:pt x="7567" y="12097"/>
                      <a:pt x="6391" y="9800"/>
                      <a:pt x="6391" y="9800"/>
                    </a:cubicBezTo>
                    <a:lnTo>
                      <a:pt x="6391" y="9800"/>
                    </a:lnTo>
                    <a:cubicBezTo>
                      <a:pt x="10236" y="11849"/>
                      <a:pt x="10360" y="13893"/>
                      <a:pt x="10360" y="13893"/>
                    </a:cubicBezTo>
                    <a:cubicBezTo>
                      <a:pt x="10916" y="9676"/>
                      <a:pt x="14885" y="7319"/>
                      <a:pt x="14885" y="7319"/>
                    </a:cubicBezTo>
                    <a:lnTo>
                      <a:pt x="14885" y="7319"/>
                    </a:lnTo>
                    <a:cubicBezTo>
                      <a:pt x="14081" y="13893"/>
                      <a:pt x="11536" y="13213"/>
                      <a:pt x="10792" y="15570"/>
                    </a:cubicBezTo>
                    <a:lnTo>
                      <a:pt x="10792" y="23940"/>
                    </a:lnTo>
                    <a:lnTo>
                      <a:pt x="13148" y="23940"/>
                    </a:lnTo>
                    <a:cubicBezTo>
                      <a:pt x="13461" y="23940"/>
                      <a:pt x="13769" y="24064"/>
                      <a:pt x="14017" y="24312"/>
                    </a:cubicBezTo>
                    <a:cubicBezTo>
                      <a:pt x="14205" y="23816"/>
                      <a:pt x="14329" y="23196"/>
                      <a:pt x="14329" y="22452"/>
                    </a:cubicBezTo>
                    <a:cubicBezTo>
                      <a:pt x="14329" y="19415"/>
                      <a:pt x="20467" y="17306"/>
                      <a:pt x="20467" y="10236"/>
                    </a:cubicBezTo>
                    <a:cubicBezTo>
                      <a:pt x="20467" y="4590"/>
                      <a:pt x="15877" y="1"/>
                      <a:pt x="10236" y="1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35"/>
              <p:cNvSpPr/>
              <p:nvPr/>
            </p:nvSpPr>
            <p:spPr>
              <a:xfrm>
                <a:off x="5232375" y="2304875"/>
                <a:ext cx="147275" cy="57325"/>
              </a:xfrm>
              <a:custGeom>
                <a:avLst/>
                <a:gdLst/>
                <a:ahLst/>
                <a:cxnLst/>
                <a:rect l="l" t="t" r="r" b="b"/>
                <a:pathLst>
                  <a:path w="5891" h="2293" extrusionOk="0">
                    <a:moveTo>
                      <a:pt x="1" y="0"/>
                    </a:moveTo>
                    <a:cubicBezTo>
                      <a:pt x="373" y="1300"/>
                      <a:pt x="1549" y="2293"/>
                      <a:pt x="2978" y="2293"/>
                    </a:cubicBezTo>
                    <a:cubicBezTo>
                      <a:pt x="4342" y="2293"/>
                      <a:pt x="5518" y="1300"/>
                      <a:pt x="58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35"/>
              <p:cNvSpPr/>
              <p:nvPr/>
            </p:nvSpPr>
            <p:spPr>
              <a:xfrm>
                <a:off x="5196675" y="2207125"/>
                <a:ext cx="218700" cy="54350"/>
              </a:xfrm>
              <a:custGeom>
                <a:avLst/>
                <a:gdLst/>
                <a:ahLst/>
                <a:cxnLst/>
                <a:rect l="l" t="t" r="r" b="b"/>
                <a:pathLst>
                  <a:path w="8748" h="2174" extrusionOk="0">
                    <a:moveTo>
                      <a:pt x="1240" y="1"/>
                    </a:moveTo>
                    <a:cubicBezTo>
                      <a:pt x="992" y="1"/>
                      <a:pt x="809" y="65"/>
                      <a:pt x="620" y="189"/>
                    </a:cubicBezTo>
                    <a:cubicBezTo>
                      <a:pt x="248" y="373"/>
                      <a:pt x="0" y="745"/>
                      <a:pt x="0" y="1057"/>
                    </a:cubicBezTo>
                    <a:cubicBezTo>
                      <a:pt x="0" y="1554"/>
                      <a:pt x="561" y="2174"/>
                      <a:pt x="1240" y="2174"/>
                    </a:cubicBezTo>
                    <a:lnTo>
                      <a:pt x="7507" y="2174"/>
                    </a:lnTo>
                    <a:cubicBezTo>
                      <a:pt x="8187" y="2174"/>
                      <a:pt x="8747" y="1554"/>
                      <a:pt x="8747" y="1057"/>
                    </a:cubicBezTo>
                    <a:cubicBezTo>
                      <a:pt x="8747" y="745"/>
                      <a:pt x="8435" y="313"/>
                      <a:pt x="8003" y="125"/>
                    </a:cubicBezTo>
                    <a:cubicBezTo>
                      <a:pt x="7939" y="65"/>
                      <a:pt x="7879" y="65"/>
                      <a:pt x="7814" y="65"/>
                    </a:cubicBezTo>
                    <a:cubicBezTo>
                      <a:pt x="7690" y="1"/>
                      <a:pt x="7631" y="1"/>
                      <a:pt x="750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35"/>
              <p:cNvSpPr/>
              <p:nvPr/>
            </p:nvSpPr>
            <p:spPr>
              <a:xfrm>
                <a:off x="5384325" y="2207125"/>
                <a:ext cx="7725" cy="1650"/>
              </a:xfrm>
              <a:custGeom>
                <a:avLst/>
                <a:gdLst/>
                <a:ahLst/>
                <a:cxnLst/>
                <a:rect l="l" t="t" r="r" b="b"/>
                <a:pathLst>
                  <a:path w="309" h="66" extrusionOk="0">
                    <a:moveTo>
                      <a:pt x="308" y="65"/>
                    </a:moveTo>
                    <a:cubicBezTo>
                      <a:pt x="184" y="1"/>
                      <a:pt x="125" y="1"/>
                      <a:pt x="1" y="1"/>
                    </a:cubicBezTo>
                    <a:cubicBezTo>
                      <a:pt x="125" y="1"/>
                      <a:pt x="184" y="1"/>
                      <a:pt x="308" y="65"/>
                    </a:cubicBezTo>
                    <a:close/>
                  </a:path>
                </a:pathLst>
              </a:custGeom>
              <a:solidFill>
                <a:srgbClr val="6574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35"/>
              <p:cNvSpPr/>
              <p:nvPr/>
            </p:nvSpPr>
            <p:spPr>
              <a:xfrm>
                <a:off x="5212175" y="2207125"/>
                <a:ext cx="15525" cy="4750"/>
              </a:xfrm>
              <a:custGeom>
                <a:avLst/>
                <a:gdLst/>
                <a:ahLst/>
                <a:cxnLst/>
                <a:rect l="l" t="t" r="r" b="b"/>
                <a:pathLst>
                  <a:path w="621" h="190" extrusionOk="0">
                    <a:moveTo>
                      <a:pt x="620" y="1"/>
                    </a:moveTo>
                    <a:cubicBezTo>
                      <a:pt x="372" y="1"/>
                      <a:pt x="189" y="65"/>
                      <a:pt x="0" y="189"/>
                    </a:cubicBezTo>
                    <a:lnTo>
                      <a:pt x="0" y="189"/>
                    </a:lnTo>
                    <a:cubicBezTo>
                      <a:pt x="189" y="65"/>
                      <a:pt x="372" y="1"/>
                      <a:pt x="620" y="1"/>
                    </a:cubicBezTo>
                    <a:close/>
                  </a:path>
                </a:pathLst>
              </a:custGeom>
              <a:solidFill>
                <a:srgbClr val="6574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35"/>
              <p:cNvSpPr/>
              <p:nvPr/>
            </p:nvSpPr>
            <p:spPr>
              <a:xfrm>
                <a:off x="5392025" y="2208750"/>
                <a:ext cx="4750" cy="1500"/>
              </a:xfrm>
              <a:custGeom>
                <a:avLst/>
                <a:gdLst/>
                <a:ahLst/>
                <a:cxnLst/>
                <a:rect l="l" t="t" r="r" b="b"/>
                <a:pathLst>
                  <a:path w="190" h="60" extrusionOk="0">
                    <a:moveTo>
                      <a:pt x="189" y="60"/>
                    </a:moveTo>
                    <a:cubicBezTo>
                      <a:pt x="125" y="0"/>
                      <a:pt x="65" y="0"/>
                      <a:pt x="0" y="0"/>
                    </a:cubicBezTo>
                    <a:cubicBezTo>
                      <a:pt x="65" y="0"/>
                      <a:pt x="125" y="0"/>
                      <a:pt x="189" y="60"/>
                    </a:cubicBezTo>
                    <a:close/>
                  </a:path>
                </a:pathLst>
              </a:custGeom>
              <a:solidFill>
                <a:srgbClr val="6574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35"/>
              <p:cNvSpPr/>
              <p:nvPr/>
            </p:nvSpPr>
            <p:spPr>
              <a:xfrm>
                <a:off x="5196675" y="1738875"/>
                <a:ext cx="226375" cy="473000"/>
              </a:xfrm>
              <a:custGeom>
                <a:avLst/>
                <a:gdLst/>
                <a:ahLst/>
                <a:cxnLst/>
                <a:rect l="l" t="t" r="r" b="b"/>
                <a:pathLst>
                  <a:path w="9055" h="18920" extrusionOk="0">
                    <a:moveTo>
                      <a:pt x="9055" y="1"/>
                    </a:moveTo>
                    <a:cubicBezTo>
                      <a:pt x="9055" y="1"/>
                      <a:pt x="5086" y="2358"/>
                      <a:pt x="4530" y="6575"/>
                    </a:cubicBezTo>
                    <a:cubicBezTo>
                      <a:pt x="4530" y="6575"/>
                      <a:pt x="4406" y="4531"/>
                      <a:pt x="561" y="2482"/>
                    </a:cubicBezTo>
                    <a:lnTo>
                      <a:pt x="561" y="2482"/>
                    </a:lnTo>
                    <a:cubicBezTo>
                      <a:pt x="561" y="2482"/>
                      <a:pt x="1737" y="4779"/>
                      <a:pt x="1985" y="6143"/>
                    </a:cubicBezTo>
                    <a:cubicBezTo>
                      <a:pt x="2233" y="7567"/>
                      <a:pt x="3538" y="8252"/>
                      <a:pt x="3538" y="8252"/>
                    </a:cubicBezTo>
                    <a:lnTo>
                      <a:pt x="3538" y="16622"/>
                    </a:lnTo>
                    <a:lnTo>
                      <a:pt x="1240" y="16622"/>
                    </a:lnTo>
                    <a:cubicBezTo>
                      <a:pt x="992" y="16622"/>
                      <a:pt x="744" y="16687"/>
                      <a:pt x="496" y="16811"/>
                    </a:cubicBezTo>
                    <a:cubicBezTo>
                      <a:pt x="189" y="17059"/>
                      <a:pt x="0" y="17431"/>
                      <a:pt x="0" y="17862"/>
                    </a:cubicBezTo>
                    <a:cubicBezTo>
                      <a:pt x="0" y="18299"/>
                      <a:pt x="248" y="18731"/>
                      <a:pt x="620" y="18919"/>
                    </a:cubicBezTo>
                    <a:cubicBezTo>
                      <a:pt x="809" y="18795"/>
                      <a:pt x="992" y="18731"/>
                      <a:pt x="1240" y="18731"/>
                    </a:cubicBezTo>
                    <a:lnTo>
                      <a:pt x="7507" y="18731"/>
                    </a:lnTo>
                    <a:cubicBezTo>
                      <a:pt x="7631" y="18731"/>
                      <a:pt x="7690" y="18731"/>
                      <a:pt x="7814" y="18795"/>
                    </a:cubicBezTo>
                    <a:cubicBezTo>
                      <a:pt x="7879" y="18795"/>
                      <a:pt x="7939" y="18795"/>
                      <a:pt x="8003" y="18855"/>
                    </a:cubicBezTo>
                    <a:cubicBezTo>
                      <a:pt x="8311" y="18607"/>
                      <a:pt x="8499" y="18299"/>
                      <a:pt x="8499" y="17862"/>
                    </a:cubicBezTo>
                    <a:cubicBezTo>
                      <a:pt x="8499" y="17490"/>
                      <a:pt x="8375" y="17242"/>
                      <a:pt x="8187" y="16994"/>
                    </a:cubicBezTo>
                    <a:cubicBezTo>
                      <a:pt x="7939" y="16746"/>
                      <a:pt x="7631" y="16622"/>
                      <a:pt x="7318" y="16622"/>
                    </a:cubicBezTo>
                    <a:lnTo>
                      <a:pt x="4962" y="16622"/>
                    </a:lnTo>
                    <a:lnTo>
                      <a:pt x="4962" y="8252"/>
                    </a:lnTo>
                    <a:cubicBezTo>
                      <a:pt x="5706" y="5895"/>
                      <a:pt x="8251" y="6575"/>
                      <a:pt x="905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35"/>
              <p:cNvSpPr/>
              <p:nvPr/>
            </p:nvSpPr>
            <p:spPr>
              <a:xfrm>
                <a:off x="5196675" y="2261450"/>
                <a:ext cx="218700" cy="43450"/>
              </a:xfrm>
              <a:custGeom>
                <a:avLst/>
                <a:gdLst/>
                <a:ahLst/>
                <a:cxnLst/>
                <a:rect l="l" t="t" r="r" b="b"/>
                <a:pathLst>
                  <a:path w="8748" h="1738" extrusionOk="0">
                    <a:moveTo>
                      <a:pt x="1240" y="1"/>
                    </a:moveTo>
                    <a:cubicBezTo>
                      <a:pt x="561" y="1"/>
                      <a:pt x="0" y="373"/>
                      <a:pt x="0" y="869"/>
                    </a:cubicBezTo>
                    <a:cubicBezTo>
                      <a:pt x="0" y="1365"/>
                      <a:pt x="561" y="1737"/>
                      <a:pt x="1240" y="1737"/>
                    </a:cubicBezTo>
                    <a:lnTo>
                      <a:pt x="7507" y="1737"/>
                    </a:lnTo>
                    <a:cubicBezTo>
                      <a:pt x="8187" y="1737"/>
                      <a:pt x="8747" y="1365"/>
                      <a:pt x="8747" y="869"/>
                    </a:cubicBezTo>
                    <a:cubicBezTo>
                      <a:pt x="8747" y="373"/>
                      <a:pt x="8187" y="1"/>
                      <a:pt x="75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" name="Google Shape;522;p37"/>
          <p:cNvSpPr/>
          <p:nvPr/>
        </p:nvSpPr>
        <p:spPr>
          <a:xfrm>
            <a:off x="4520097" y="2427824"/>
            <a:ext cx="119568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523;p37"/>
          <p:cNvSpPr/>
          <p:nvPr/>
        </p:nvSpPr>
        <p:spPr>
          <a:xfrm>
            <a:off x="4520752" y="3809151"/>
            <a:ext cx="119568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5"/>
          <p:cNvSpPr txBox="1">
            <a:spLocks noGrp="1"/>
          </p:cNvSpPr>
          <p:nvPr>
            <p:ph type="title"/>
          </p:nvPr>
        </p:nvSpPr>
        <p:spPr>
          <a:xfrm>
            <a:off x="457200" y="321673"/>
            <a:ext cx="7772400" cy="6952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bg-BG" sz="2500" b="1" cap="all" dirty="0" smtClean="0"/>
              <a:t>Участници на финансовите пазари</a:t>
            </a:r>
            <a:endParaRPr lang="bg-BG" sz="2500" b="1" cap="all" dirty="0"/>
          </a:p>
        </p:txBody>
      </p:sp>
      <p:grpSp>
        <p:nvGrpSpPr>
          <p:cNvPr id="414" name="Google Shape;414;p35"/>
          <p:cNvGrpSpPr/>
          <p:nvPr/>
        </p:nvGrpSpPr>
        <p:grpSpPr>
          <a:xfrm>
            <a:off x="238180" y="963244"/>
            <a:ext cx="1261398" cy="963203"/>
            <a:chOff x="720831" y="1246775"/>
            <a:chExt cx="1261398" cy="963203"/>
          </a:xfrm>
        </p:grpSpPr>
        <p:grpSp>
          <p:nvGrpSpPr>
            <p:cNvPr id="415" name="Google Shape;415;p35"/>
            <p:cNvGrpSpPr/>
            <p:nvPr/>
          </p:nvGrpSpPr>
          <p:grpSpPr>
            <a:xfrm>
              <a:off x="986925" y="1246775"/>
              <a:ext cx="535300" cy="194950"/>
              <a:chOff x="5054325" y="1441125"/>
              <a:chExt cx="535300" cy="194950"/>
            </a:xfrm>
          </p:grpSpPr>
          <p:sp>
            <p:nvSpPr>
              <p:cNvPr id="416" name="Google Shape;416;p35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35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8" name="Google Shape;418;p35" descr="Slidesgo" title="Background"/>
            <p:cNvSpPr/>
            <p:nvPr/>
          </p:nvSpPr>
          <p:spPr>
            <a:xfrm flipH="1">
              <a:off x="720831" y="13333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9" name="Google Shape;419;p35"/>
            <p:cNvGrpSpPr/>
            <p:nvPr/>
          </p:nvGrpSpPr>
          <p:grpSpPr>
            <a:xfrm>
              <a:off x="986925" y="1355988"/>
              <a:ext cx="841875" cy="831325"/>
              <a:chOff x="2286000" y="-907525"/>
              <a:chExt cx="841875" cy="831325"/>
            </a:xfrm>
          </p:grpSpPr>
          <p:sp>
            <p:nvSpPr>
              <p:cNvPr id="420" name="Google Shape;420;p35"/>
              <p:cNvSpPr/>
              <p:nvPr/>
            </p:nvSpPr>
            <p:spPr>
              <a:xfrm>
                <a:off x="2286000" y="-907525"/>
                <a:ext cx="841875" cy="831325"/>
              </a:xfrm>
              <a:custGeom>
                <a:avLst/>
                <a:gdLst/>
                <a:ahLst/>
                <a:cxnLst/>
                <a:rect l="l" t="t" r="r" b="b"/>
                <a:pathLst>
                  <a:path w="33675" h="33253" extrusionOk="0">
                    <a:moveTo>
                      <a:pt x="16788" y="0"/>
                    </a:moveTo>
                    <a:cubicBezTo>
                      <a:pt x="7871" y="0"/>
                      <a:pt x="493" y="7169"/>
                      <a:pt x="249" y="16196"/>
                    </a:cubicBezTo>
                    <a:cubicBezTo>
                      <a:pt x="1" y="25374"/>
                      <a:pt x="7254" y="33000"/>
                      <a:pt x="16433" y="33248"/>
                    </a:cubicBezTo>
                    <a:cubicBezTo>
                      <a:pt x="16550" y="33251"/>
                      <a:pt x="16667" y="33252"/>
                      <a:pt x="16784" y="33252"/>
                    </a:cubicBezTo>
                    <a:cubicBezTo>
                      <a:pt x="25747" y="33252"/>
                      <a:pt x="33182" y="26125"/>
                      <a:pt x="33427" y="17064"/>
                    </a:cubicBezTo>
                    <a:cubicBezTo>
                      <a:pt x="33675" y="7885"/>
                      <a:pt x="26421" y="254"/>
                      <a:pt x="17242" y="6"/>
                    </a:cubicBezTo>
                    <a:cubicBezTo>
                      <a:pt x="17090" y="2"/>
                      <a:pt x="16939" y="0"/>
                      <a:pt x="16788" y="0"/>
                    </a:cubicBezTo>
                    <a:close/>
                  </a:path>
                </a:pathLst>
              </a:custGeom>
              <a:solidFill>
                <a:srgbClr val="00FE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35"/>
              <p:cNvSpPr/>
              <p:nvPr/>
            </p:nvSpPr>
            <p:spPr>
              <a:xfrm>
                <a:off x="2286000" y="-907375"/>
                <a:ext cx="832575" cy="831175"/>
              </a:xfrm>
              <a:custGeom>
                <a:avLst/>
                <a:gdLst/>
                <a:ahLst/>
                <a:cxnLst/>
                <a:rect l="l" t="t" r="r" b="b"/>
                <a:pathLst>
                  <a:path w="33303" h="33247" extrusionOk="0">
                    <a:moveTo>
                      <a:pt x="17242" y="0"/>
                    </a:moveTo>
                    <a:cubicBezTo>
                      <a:pt x="16433" y="0"/>
                      <a:pt x="15630" y="65"/>
                      <a:pt x="14821" y="124"/>
                    </a:cubicBezTo>
                    <a:cubicBezTo>
                      <a:pt x="15133" y="868"/>
                      <a:pt x="15193" y="1677"/>
                      <a:pt x="14637" y="2297"/>
                    </a:cubicBezTo>
                    <a:cubicBezTo>
                      <a:pt x="14389" y="2545"/>
                      <a:pt x="14141" y="2729"/>
                      <a:pt x="13893" y="2853"/>
                    </a:cubicBezTo>
                    <a:cubicBezTo>
                      <a:pt x="13585" y="3112"/>
                      <a:pt x="13191" y="3242"/>
                      <a:pt x="12746" y="3242"/>
                    </a:cubicBezTo>
                    <a:cubicBezTo>
                      <a:pt x="12654" y="3242"/>
                      <a:pt x="12560" y="3236"/>
                      <a:pt x="12464" y="3225"/>
                    </a:cubicBezTo>
                    <a:cubicBezTo>
                      <a:pt x="12032" y="3349"/>
                      <a:pt x="11536" y="3473"/>
                      <a:pt x="11100" y="3597"/>
                    </a:cubicBezTo>
                    <a:lnTo>
                      <a:pt x="10544" y="3597"/>
                    </a:lnTo>
                    <a:cubicBezTo>
                      <a:pt x="10355" y="3910"/>
                      <a:pt x="10355" y="4282"/>
                      <a:pt x="10479" y="4590"/>
                    </a:cubicBezTo>
                    <a:cubicBezTo>
                      <a:pt x="10544" y="5086"/>
                      <a:pt x="10728" y="5770"/>
                      <a:pt x="10296" y="6143"/>
                    </a:cubicBezTo>
                    <a:cubicBezTo>
                      <a:pt x="9902" y="6536"/>
                      <a:pt x="9586" y="6577"/>
                      <a:pt x="9163" y="6577"/>
                    </a:cubicBezTo>
                    <a:cubicBezTo>
                      <a:pt x="9053" y="6577"/>
                      <a:pt x="8935" y="6574"/>
                      <a:pt x="8807" y="6574"/>
                    </a:cubicBezTo>
                    <a:cubicBezTo>
                      <a:pt x="8311" y="7194"/>
                      <a:pt x="8435" y="7567"/>
                      <a:pt x="9239" y="7815"/>
                    </a:cubicBezTo>
                    <a:cubicBezTo>
                      <a:pt x="9428" y="7939"/>
                      <a:pt x="9611" y="8003"/>
                      <a:pt x="9800" y="8063"/>
                    </a:cubicBezTo>
                    <a:lnTo>
                      <a:pt x="9859" y="8063"/>
                    </a:lnTo>
                    <a:cubicBezTo>
                      <a:pt x="10296" y="8003"/>
                      <a:pt x="10668" y="7879"/>
                      <a:pt x="11040" y="7567"/>
                    </a:cubicBezTo>
                    <a:cubicBezTo>
                      <a:pt x="11536" y="7259"/>
                      <a:pt x="12156" y="6639"/>
                      <a:pt x="12777" y="6639"/>
                    </a:cubicBezTo>
                    <a:cubicBezTo>
                      <a:pt x="14325" y="6698"/>
                      <a:pt x="14573" y="8187"/>
                      <a:pt x="14017" y="9368"/>
                    </a:cubicBezTo>
                    <a:cubicBezTo>
                      <a:pt x="13521" y="10543"/>
                      <a:pt x="13828" y="11724"/>
                      <a:pt x="14265" y="12841"/>
                    </a:cubicBezTo>
                    <a:cubicBezTo>
                      <a:pt x="14573" y="13644"/>
                      <a:pt x="15069" y="14205"/>
                      <a:pt x="15133" y="15073"/>
                    </a:cubicBezTo>
                    <a:cubicBezTo>
                      <a:pt x="15185" y="16153"/>
                      <a:pt x="13550" y="16387"/>
                      <a:pt x="12673" y="16387"/>
                    </a:cubicBezTo>
                    <a:cubicBezTo>
                      <a:pt x="12543" y="16387"/>
                      <a:pt x="12429" y="16382"/>
                      <a:pt x="12340" y="16373"/>
                    </a:cubicBezTo>
                    <a:cubicBezTo>
                      <a:pt x="11988" y="16336"/>
                      <a:pt x="10889" y="15749"/>
                      <a:pt x="10146" y="15749"/>
                    </a:cubicBezTo>
                    <a:cubicBezTo>
                      <a:pt x="9715" y="15749"/>
                      <a:pt x="9404" y="15946"/>
                      <a:pt x="9428" y="16562"/>
                    </a:cubicBezTo>
                    <a:cubicBezTo>
                      <a:pt x="9487" y="17306"/>
                      <a:pt x="9239" y="17738"/>
                      <a:pt x="8867" y="18298"/>
                    </a:cubicBezTo>
                    <a:cubicBezTo>
                      <a:pt x="8807" y="18358"/>
                      <a:pt x="8807" y="18482"/>
                      <a:pt x="8743" y="18606"/>
                    </a:cubicBezTo>
                    <a:cubicBezTo>
                      <a:pt x="8545" y="19002"/>
                      <a:pt x="9257" y="19123"/>
                      <a:pt x="9709" y="19123"/>
                    </a:cubicBezTo>
                    <a:cubicBezTo>
                      <a:pt x="9823" y="19123"/>
                      <a:pt x="9921" y="19115"/>
                      <a:pt x="9983" y="19102"/>
                    </a:cubicBezTo>
                    <a:cubicBezTo>
                      <a:pt x="10420" y="19102"/>
                      <a:pt x="10792" y="19043"/>
                      <a:pt x="11164" y="19043"/>
                    </a:cubicBezTo>
                    <a:cubicBezTo>
                      <a:pt x="11306" y="19006"/>
                      <a:pt x="11428" y="18970"/>
                      <a:pt x="11528" y="18970"/>
                    </a:cubicBezTo>
                    <a:cubicBezTo>
                      <a:pt x="11603" y="18970"/>
                      <a:pt x="11667" y="18990"/>
                      <a:pt x="11720" y="19043"/>
                    </a:cubicBezTo>
                    <a:cubicBezTo>
                      <a:pt x="11968" y="19167"/>
                      <a:pt x="12156" y="19291"/>
                      <a:pt x="12340" y="19415"/>
                    </a:cubicBezTo>
                    <a:cubicBezTo>
                      <a:pt x="13208" y="19787"/>
                      <a:pt x="14017" y="19970"/>
                      <a:pt x="14201" y="20839"/>
                    </a:cubicBezTo>
                    <a:cubicBezTo>
                      <a:pt x="14389" y="20963"/>
                      <a:pt x="14573" y="21151"/>
                      <a:pt x="14821" y="21335"/>
                    </a:cubicBezTo>
                    <a:cubicBezTo>
                      <a:pt x="15317" y="21771"/>
                      <a:pt x="16061" y="22516"/>
                      <a:pt x="15630" y="23195"/>
                    </a:cubicBezTo>
                    <a:cubicBezTo>
                      <a:pt x="15441" y="23508"/>
                      <a:pt x="15505" y="24252"/>
                      <a:pt x="15193" y="24560"/>
                    </a:cubicBezTo>
                    <a:cubicBezTo>
                      <a:pt x="14761" y="24932"/>
                      <a:pt x="14077" y="25056"/>
                      <a:pt x="14017" y="25741"/>
                    </a:cubicBezTo>
                    <a:cubicBezTo>
                      <a:pt x="14017" y="25924"/>
                      <a:pt x="13893" y="26048"/>
                      <a:pt x="13704" y="26048"/>
                    </a:cubicBezTo>
                    <a:cubicBezTo>
                      <a:pt x="13273" y="26792"/>
                      <a:pt x="12712" y="27413"/>
                      <a:pt x="12588" y="28281"/>
                    </a:cubicBezTo>
                    <a:cubicBezTo>
                      <a:pt x="12777" y="29025"/>
                      <a:pt x="13332" y="29710"/>
                      <a:pt x="13397" y="30514"/>
                    </a:cubicBezTo>
                    <a:cubicBezTo>
                      <a:pt x="13397" y="30762"/>
                      <a:pt x="13332" y="30950"/>
                      <a:pt x="13208" y="31074"/>
                    </a:cubicBezTo>
                    <a:lnTo>
                      <a:pt x="13208" y="31134"/>
                    </a:lnTo>
                    <a:cubicBezTo>
                      <a:pt x="13165" y="31224"/>
                      <a:pt x="13052" y="31283"/>
                      <a:pt x="12947" y="31283"/>
                    </a:cubicBezTo>
                    <a:cubicBezTo>
                      <a:pt x="12908" y="31283"/>
                      <a:pt x="12870" y="31275"/>
                      <a:pt x="12836" y="31258"/>
                    </a:cubicBezTo>
                    <a:cubicBezTo>
                      <a:pt x="12712" y="31258"/>
                      <a:pt x="12529" y="31258"/>
                      <a:pt x="12405" y="31198"/>
                    </a:cubicBezTo>
                    <a:cubicBezTo>
                      <a:pt x="12280" y="31134"/>
                      <a:pt x="12216" y="31010"/>
                      <a:pt x="12216" y="30886"/>
                    </a:cubicBezTo>
                    <a:cubicBezTo>
                      <a:pt x="10668" y="30082"/>
                      <a:pt x="9735" y="28529"/>
                      <a:pt x="9800" y="26668"/>
                    </a:cubicBezTo>
                    <a:cubicBezTo>
                      <a:pt x="9859" y="25676"/>
                      <a:pt x="10355" y="24500"/>
                      <a:pt x="9428" y="23567"/>
                    </a:cubicBezTo>
                    <a:cubicBezTo>
                      <a:pt x="9180" y="23384"/>
                      <a:pt x="8807" y="23071"/>
                      <a:pt x="8683" y="22764"/>
                    </a:cubicBezTo>
                    <a:cubicBezTo>
                      <a:pt x="8435" y="21831"/>
                      <a:pt x="8807" y="21399"/>
                      <a:pt x="9115" y="20655"/>
                    </a:cubicBezTo>
                    <a:cubicBezTo>
                      <a:pt x="8931" y="20094"/>
                      <a:pt x="7751" y="19539"/>
                      <a:pt x="7443" y="18794"/>
                    </a:cubicBezTo>
                    <a:cubicBezTo>
                      <a:pt x="7071" y="18050"/>
                      <a:pt x="6699" y="17614"/>
                      <a:pt x="6634" y="16810"/>
                    </a:cubicBezTo>
                    <a:cubicBezTo>
                      <a:pt x="6575" y="15693"/>
                      <a:pt x="4898" y="15569"/>
                      <a:pt x="4278" y="14885"/>
                    </a:cubicBezTo>
                    <a:cubicBezTo>
                      <a:pt x="3905" y="14453"/>
                      <a:pt x="3226" y="13768"/>
                      <a:pt x="3102" y="13213"/>
                    </a:cubicBezTo>
                    <a:cubicBezTo>
                      <a:pt x="2913" y="12096"/>
                      <a:pt x="2913" y="10791"/>
                      <a:pt x="3037" y="9675"/>
                    </a:cubicBezTo>
                    <a:cubicBezTo>
                      <a:pt x="3102" y="8995"/>
                      <a:pt x="2978" y="8311"/>
                      <a:pt x="2854" y="7691"/>
                    </a:cubicBezTo>
                    <a:cubicBezTo>
                      <a:pt x="1301" y="10112"/>
                      <a:pt x="308" y="13024"/>
                      <a:pt x="249" y="16190"/>
                    </a:cubicBezTo>
                    <a:cubicBezTo>
                      <a:pt x="1" y="25368"/>
                      <a:pt x="7254" y="32994"/>
                      <a:pt x="16433" y="33242"/>
                    </a:cubicBezTo>
                    <a:cubicBezTo>
                      <a:pt x="16559" y="33245"/>
                      <a:pt x="16684" y="33247"/>
                      <a:pt x="16809" y="33247"/>
                    </a:cubicBezTo>
                    <a:cubicBezTo>
                      <a:pt x="25202" y="33247"/>
                      <a:pt x="32203" y="27043"/>
                      <a:pt x="33302" y="18854"/>
                    </a:cubicBezTo>
                    <a:lnTo>
                      <a:pt x="33302" y="18854"/>
                    </a:lnTo>
                    <a:cubicBezTo>
                      <a:pt x="32623" y="19970"/>
                      <a:pt x="31754" y="20903"/>
                      <a:pt x="30638" y="21399"/>
                    </a:cubicBezTo>
                    <a:cubicBezTo>
                      <a:pt x="30574" y="21459"/>
                      <a:pt x="30574" y="21523"/>
                      <a:pt x="30514" y="21647"/>
                    </a:cubicBezTo>
                    <a:cubicBezTo>
                      <a:pt x="30446" y="21748"/>
                      <a:pt x="30341" y="21794"/>
                      <a:pt x="30239" y="21794"/>
                    </a:cubicBezTo>
                    <a:cubicBezTo>
                      <a:pt x="30155" y="21794"/>
                      <a:pt x="30074" y="21763"/>
                      <a:pt x="30018" y="21707"/>
                    </a:cubicBezTo>
                    <a:cubicBezTo>
                      <a:pt x="29581" y="21211"/>
                      <a:pt x="29026" y="20903"/>
                      <a:pt x="28405" y="20903"/>
                    </a:cubicBezTo>
                    <a:cubicBezTo>
                      <a:pt x="27721" y="20903"/>
                      <a:pt x="28217" y="21459"/>
                      <a:pt x="28281" y="21771"/>
                    </a:cubicBezTo>
                    <a:cubicBezTo>
                      <a:pt x="28465" y="22327"/>
                      <a:pt x="28281" y="22764"/>
                      <a:pt x="27845" y="23071"/>
                    </a:cubicBezTo>
                    <a:cubicBezTo>
                      <a:pt x="27539" y="23276"/>
                      <a:pt x="27213" y="23368"/>
                      <a:pt x="26889" y="23368"/>
                    </a:cubicBezTo>
                    <a:cubicBezTo>
                      <a:pt x="26624" y="23368"/>
                      <a:pt x="26360" y="23307"/>
                      <a:pt x="26108" y="23195"/>
                    </a:cubicBezTo>
                    <a:cubicBezTo>
                      <a:pt x="25860" y="23071"/>
                      <a:pt x="25736" y="22888"/>
                      <a:pt x="25677" y="22640"/>
                    </a:cubicBezTo>
                    <a:cubicBezTo>
                      <a:pt x="25364" y="23816"/>
                      <a:pt x="25304" y="26857"/>
                      <a:pt x="24868" y="27909"/>
                    </a:cubicBezTo>
                    <a:cubicBezTo>
                      <a:pt x="24560" y="28717"/>
                      <a:pt x="24248" y="29462"/>
                      <a:pt x="23379" y="29710"/>
                    </a:cubicBezTo>
                    <a:cubicBezTo>
                      <a:pt x="23351" y="29720"/>
                      <a:pt x="23322" y="29725"/>
                      <a:pt x="23292" y="29725"/>
                    </a:cubicBezTo>
                    <a:cubicBezTo>
                      <a:pt x="22632" y="29725"/>
                      <a:pt x="21886" y="27144"/>
                      <a:pt x="21767" y="26668"/>
                    </a:cubicBezTo>
                    <a:cubicBezTo>
                      <a:pt x="21643" y="26172"/>
                      <a:pt x="21891" y="25552"/>
                      <a:pt x="22015" y="25056"/>
                    </a:cubicBezTo>
                    <a:cubicBezTo>
                      <a:pt x="22452" y="23567"/>
                      <a:pt x="21023" y="23691"/>
                      <a:pt x="19906" y="23195"/>
                    </a:cubicBezTo>
                    <a:cubicBezTo>
                      <a:pt x="18730" y="22699"/>
                      <a:pt x="18358" y="19722"/>
                      <a:pt x="19782" y="18918"/>
                    </a:cubicBezTo>
                    <a:cubicBezTo>
                      <a:pt x="20159" y="18718"/>
                      <a:pt x="20488" y="18645"/>
                      <a:pt x="20806" y="18645"/>
                    </a:cubicBezTo>
                    <a:cubicBezTo>
                      <a:pt x="21380" y="18645"/>
                      <a:pt x="21917" y="18883"/>
                      <a:pt x="22635" y="19043"/>
                    </a:cubicBezTo>
                    <a:cubicBezTo>
                      <a:pt x="23118" y="19126"/>
                      <a:pt x="23638" y="19198"/>
                      <a:pt x="24150" y="19198"/>
                    </a:cubicBezTo>
                    <a:cubicBezTo>
                      <a:pt x="24759" y="19198"/>
                      <a:pt x="25356" y="19096"/>
                      <a:pt x="25860" y="18794"/>
                    </a:cubicBezTo>
                    <a:cubicBezTo>
                      <a:pt x="26356" y="18546"/>
                      <a:pt x="26793" y="18234"/>
                      <a:pt x="27165" y="17862"/>
                    </a:cubicBezTo>
                    <a:cubicBezTo>
                      <a:pt x="27721" y="17182"/>
                      <a:pt x="27785" y="16562"/>
                      <a:pt x="27473" y="15877"/>
                    </a:cubicBezTo>
                    <a:cubicBezTo>
                      <a:pt x="27349" y="15818"/>
                      <a:pt x="27225" y="15753"/>
                      <a:pt x="27101" y="15753"/>
                    </a:cubicBezTo>
                    <a:cubicBezTo>
                      <a:pt x="26815" y="16044"/>
                      <a:pt x="26473" y="16758"/>
                      <a:pt x="26028" y="16758"/>
                    </a:cubicBezTo>
                    <a:cubicBezTo>
                      <a:pt x="25994" y="16758"/>
                      <a:pt x="25960" y="16754"/>
                      <a:pt x="25925" y="16745"/>
                    </a:cubicBezTo>
                    <a:cubicBezTo>
                      <a:pt x="25736" y="16686"/>
                      <a:pt x="25488" y="16686"/>
                      <a:pt x="25364" y="16621"/>
                    </a:cubicBezTo>
                    <a:lnTo>
                      <a:pt x="25240" y="16497"/>
                    </a:lnTo>
                    <a:lnTo>
                      <a:pt x="25240" y="16497"/>
                    </a:lnTo>
                    <a:cubicBezTo>
                      <a:pt x="25240" y="17117"/>
                      <a:pt x="25364" y="17738"/>
                      <a:pt x="24684" y="17986"/>
                    </a:cubicBezTo>
                    <a:cubicBezTo>
                      <a:pt x="24650" y="17994"/>
                      <a:pt x="24618" y="17998"/>
                      <a:pt x="24588" y="17998"/>
                    </a:cubicBezTo>
                    <a:cubicBezTo>
                      <a:pt x="24068" y="17998"/>
                      <a:pt x="24068" y="16801"/>
                      <a:pt x="23724" y="16801"/>
                    </a:cubicBezTo>
                    <a:cubicBezTo>
                      <a:pt x="23650" y="16801"/>
                      <a:pt x="23559" y="16857"/>
                      <a:pt x="23444" y="16993"/>
                    </a:cubicBezTo>
                    <a:cubicBezTo>
                      <a:pt x="23379" y="17058"/>
                      <a:pt x="23320" y="17058"/>
                      <a:pt x="23255" y="17117"/>
                    </a:cubicBezTo>
                    <a:cubicBezTo>
                      <a:pt x="23031" y="17512"/>
                      <a:pt x="22604" y="18260"/>
                      <a:pt x="22157" y="18260"/>
                    </a:cubicBezTo>
                    <a:cubicBezTo>
                      <a:pt x="22110" y="18260"/>
                      <a:pt x="22062" y="18252"/>
                      <a:pt x="22015" y="18234"/>
                    </a:cubicBezTo>
                    <a:cubicBezTo>
                      <a:pt x="21519" y="18110"/>
                      <a:pt x="20715" y="17738"/>
                      <a:pt x="20343" y="17366"/>
                    </a:cubicBezTo>
                    <a:cubicBezTo>
                      <a:pt x="19971" y="16934"/>
                      <a:pt x="20219" y="16497"/>
                      <a:pt x="20527" y="16249"/>
                    </a:cubicBezTo>
                    <a:cubicBezTo>
                      <a:pt x="20715" y="16066"/>
                      <a:pt x="21023" y="16066"/>
                      <a:pt x="21211" y="16066"/>
                    </a:cubicBezTo>
                    <a:cubicBezTo>
                      <a:pt x="21755" y="15294"/>
                      <a:pt x="21933" y="14922"/>
                      <a:pt x="21774" y="14922"/>
                    </a:cubicBezTo>
                    <a:cubicBezTo>
                      <a:pt x="21715" y="14922"/>
                      <a:pt x="21609" y="14973"/>
                      <a:pt x="21459" y="15073"/>
                    </a:cubicBezTo>
                    <a:cubicBezTo>
                      <a:pt x="21395" y="15133"/>
                      <a:pt x="21395" y="15133"/>
                      <a:pt x="21335" y="15133"/>
                    </a:cubicBezTo>
                    <a:cubicBezTo>
                      <a:pt x="19723" y="15009"/>
                      <a:pt x="19847" y="13272"/>
                      <a:pt x="20095" y="12032"/>
                    </a:cubicBezTo>
                    <a:cubicBezTo>
                      <a:pt x="20145" y="11823"/>
                      <a:pt x="20417" y="11572"/>
                      <a:pt x="20688" y="11572"/>
                    </a:cubicBezTo>
                    <a:cubicBezTo>
                      <a:pt x="20739" y="11572"/>
                      <a:pt x="20790" y="11581"/>
                      <a:pt x="20839" y="11600"/>
                    </a:cubicBezTo>
                    <a:cubicBezTo>
                      <a:pt x="21271" y="11784"/>
                      <a:pt x="21583" y="12096"/>
                      <a:pt x="22015" y="12344"/>
                    </a:cubicBezTo>
                    <a:cubicBezTo>
                      <a:pt x="22387" y="12555"/>
                      <a:pt x="22720" y="12647"/>
                      <a:pt x="23016" y="12647"/>
                    </a:cubicBezTo>
                    <a:cubicBezTo>
                      <a:pt x="24545" y="12647"/>
                      <a:pt x="25076" y="10189"/>
                      <a:pt x="24868" y="8995"/>
                    </a:cubicBezTo>
                    <a:cubicBezTo>
                      <a:pt x="24868" y="8931"/>
                      <a:pt x="24868" y="8871"/>
                      <a:pt x="24932" y="8871"/>
                    </a:cubicBezTo>
                    <a:cubicBezTo>
                      <a:pt x="24862" y="8482"/>
                      <a:pt x="24730" y="8094"/>
                      <a:pt x="24607" y="8094"/>
                    </a:cubicBezTo>
                    <a:cubicBezTo>
                      <a:pt x="24514" y="8094"/>
                      <a:pt x="24425" y="8317"/>
                      <a:pt x="24372" y="8931"/>
                    </a:cubicBezTo>
                    <a:cubicBezTo>
                      <a:pt x="24372" y="9427"/>
                      <a:pt x="24312" y="10171"/>
                      <a:pt x="23876" y="10484"/>
                    </a:cubicBezTo>
                    <a:cubicBezTo>
                      <a:pt x="23512" y="10732"/>
                      <a:pt x="23172" y="10845"/>
                      <a:pt x="22868" y="10845"/>
                    </a:cubicBezTo>
                    <a:cubicBezTo>
                      <a:pt x="22188" y="10845"/>
                      <a:pt x="21690" y="10284"/>
                      <a:pt x="21519" y="9427"/>
                    </a:cubicBezTo>
                    <a:cubicBezTo>
                      <a:pt x="21335" y="8559"/>
                      <a:pt x="21767" y="7691"/>
                      <a:pt x="22080" y="6946"/>
                    </a:cubicBezTo>
                    <a:cubicBezTo>
                      <a:pt x="22387" y="5954"/>
                      <a:pt x="22015" y="4962"/>
                      <a:pt x="22263" y="3969"/>
                    </a:cubicBezTo>
                    <a:cubicBezTo>
                      <a:pt x="22387" y="3349"/>
                      <a:pt x="23196" y="2918"/>
                      <a:pt x="23692" y="2545"/>
                    </a:cubicBezTo>
                    <a:cubicBezTo>
                      <a:pt x="24000" y="2357"/>
                      <a:pt x="24248" y="2173"/>
                      <a:pt x="24560" y="1925"/>
                    </a:cubicBezTo>
                    <a:cubicBezTo>
                      <a:pt x="22328" y="744"/>
                      <a:pt x="19906" y="65"/>
                      <a:pt x="1724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35"/>
              <p:cNvSpPr/>
              <p:nvPr/>
            </p:nvSpPr>
            <p:spPr>
              <a:xfrm>
                <a:off x="2357325" y="-904275"/>
                <a:ext cx="330225" cy="779000"/>
              </a:xfrm>
              <a:custGeom>
                <a:avLst/>
                <a:gdLst/>
                <a:ahLst/>
                <a:cxnLst/>
                <a:rect l="l" t="t" r="r" b="b"/>
                <a:pathLst>
                  <a:path w="13209" h="31160" extrusionOk="0">
                    <a:moveTo>
                      <a:pt x="11968" y="0"/>
                    </a:moveTo>
                    <a:cubicBezTo>
                      <a:pt x="6947" y="620"/>
                      <a:pt x="2605" y="3473"/>
                      <a:pt x="1" y="7567"/>
                    </a:cubicBezTo>
                    <a:cubicBezTo>
                      <a:pt x="125" y="8187"/>
                      <a:pt x="249" y="8871"/>
                      <a:pt x="184" y="9551"/>
                    </a:cubicBezTo>
                    <a:cubicBezTo>
                      <a:pt x="60" y="10667"/>
                      <a:pt x="60" y="11972"/>
                      <a:pt x="249" y="13089"/>
                    </a:cubicBezTo>
                    <a:cubicBezTo>
                      <a:pt x="373" y="13644"/>
                      <a:pt x="1052" y="14329"/>
                      <a:pt x="1425" y="14761"/>
                    </a:cubicBezTo>
                    <a:cubicBezTo>
                      <a:pt x="2045" y="15445"/>
                      <a:pt x="3722" y="15569"/>
                      <a:pt x="3781" y="16686"/>
                    </a:cubicBezTo>
                    <a:cubicBezTo>
                      <a:pt x="3846" y="17490"/>
                      <a:pt x="4218" y="17926"/>
                      <a:pt x="4590" y="18670"/>
                    </a:cubicBezTo>
                    <a:cubicBezTo>
                      <a:pt x="4898" y="19415"/>
                      <a:pt x="6078" y="19970"/>
                      <a:pt x="6262" y="20531"/>
                    </a:cubicBezTo>
                    <a:cubicBezTo>
                      <a:pt x="5954" y="21275"/>
                      <a:pt x="5582" y="21707"/>
                      <a:pt x="5830" y="22640"/>
                    </a:cubicBezTo>
                    <a:cubicBezTo>
                      <a:pt x="5954" y="22947"/>
                      <a:pt x="6327" y="23260"/>
                      <a:pt x="6575" y="23443"/>
                    </a:cubicBezTo>
                    <a:cubicBezTo>
                      <a:pt x="7502" y="24376"/>
                      <a:pt x="7006" y="25552"/>
                      <a:pt x="6947" y="26544"/>
                    </a:cubicBezTo>
                    <a:cubicBezTo>
                      <a:pt x="6882" y="28405"/>
                      <a:pt x="7815" y="29958"/>
                      <a:pt x="9363" y="30762"/>
                    </a:cubicBezTo>
                    <a:cubicBezTo>
                      <a:pt x="9363" y="30886"/>
                      <a:pt x="9427" y="31010"/>
                      <a:pt x="9552" y="31074"/>
                    </a:cubicBezTo>
                    <a:cubicBezTo>
                      <a:pt x="9676" y="31134"/>
                      <a:pt x="9859" y="31134"/>
                      <a:pt x="9983" y="31134"/>
                    </a:cubicBezTo>
                    <a:cubicBezTo>
                      <a:pt x="10017" y="31151"/>
                      <a:pt x="10055" y="31159"/>
                      <a:pt x="10094" y="31159"/>
                    </a:cubicBezTo>
                    <a:cubicBezTo>
                      <a:pt x="10199" y="31159"/>
                      <a:pt x="10312" y="31100"/>
                      <a:pt x="10355" y="31010"/>
                    </a:cubicBezTo>
                    <a:lnTo>
                      <a:pt x="10355" y="30950"/>
                    </a:lnTo>
                    <a:cubicBezTo>
                      <a:pt x="10479" y="30826"/>
                      <a:pt x="10544" y="30638"/>
                      <a:pt x="10544" y="30390"/>
                    </a:cubicBezTo>
                    <a:cubicBezTo>
                      <a:pt x="10479" y="29586"/>
                      <a:pt x="9924" y="28901"/>
                      <a:pt x="9735" y="28157"/>
                    </a:cubicBezTo>
                    <a:cubicBezTo>
                      <a:pt x="9859" y="27289"/>
                      <a:pt x="10420" y="26668"/>
                      <a:pt x="10851" y="25924"/>
                    </a:cubicBezTo>
                    <a:cubicBezTo>
                      <a:pt x="11040" y="25924"/>
                      <a:pt x="11164" y="25800"/>
                      <a:pt x="11164" y="25617"/>
                    </a:cubicBezTo>
                    <a:cubicBezTo>
                      <a:pt x="11224" y="24932"/>
                      <a:pt x="11908" y="24808"/>
                      <a:pt x="12340" y="24436"/>
                    </a:cubicBezTo>
                    <a:cubicBezTo>
                      <a:pt x="12652" y="24128"/>
                      <a:pt x="12588" y="23384"/>
                      <a:pt x="12777" y="23071"/>
                    </a:cubicBezTo>
                    <a:cubicBezTo>
                      <a:pt x="13208" y="22392"/>
                      <a:pt x="12464" y="21647"/>
                      <a:pt x="11968" y="21211"/>
                    </a:cubicBezTo>
                    <a:cubicBezTo>
                      <a:pt x="11720" y="21027"/>
                      <a:pt x="11536" y="20839"/>
                      <a:pt x="11348" y="20715"/>
                    </a:cubicBezTo>
                    <a:cubicBezTo>
                      <a:pt x="11164" y="19846"/>
                      <a:pt x="10355" y="19663"/>
                      <a:pt x="9487" y="19291"/>
                    </a:cubicBezTo>
                    <a:cubicBezTo>
                      <a:pt x="9303" y="19167"/>
                      <a:pt x="9115" y="19043"/>
                      <a:pt x="8867" y="18919"/>
                    </a:cubicBezTo>
                    <a:cubicBezTo>
                      <a:pt x="8814" y="18866"/>
                      <a:pt x="8750" y="18846"/>
                      <a:pt x="8675" y="18846"/>
                    </a:cubicBezTo>
                    <a:cubicBezTo>
                      <a:pt x="8575" y="18846"/>
                      <a:pt x="8453" y="18882"/>
                      <a:pt x="8311" y="18919"/>
                    </a:cubicBezTo>
                    <a:cubicBezTo>
                      <a:pt x="7939" y="18919"/>
                      <a:pt x="7567" y="18978"/>
                      <a:pt x="7130" y="18978"/>
                    </a:cubicBezTo>
                    <a:cubicBezTo>
                      <a:pt x="7068" y="18991"/>
                      <a:pt x="6970" y="18999"/>
                      <a:pt x="6856" y="18999"/>
                    </a:cubicBezTo>
                    <a:cubicBezTo>
                      <a:pt x="6404" y="18999"/>
                      <a:pt x="5692" y="18878"/>
                      <a:pt x="5890" y="18482"/>
                    </a:cubicBezTo>
                    <a:cubicBezTo>
                      <a:pt x="5954" y="18358"/>
                      <a:pt x="5954" y="18234"/>
                      <a:pt x="6014" y="18174"/>
                    </a:cubicBezTo>
                    <a:cubicBezTo>
                      <a:pt x="6386" y="17614"/>
                      <a:pt x="6634" y="17182"/>
                      <a:pt x="6575" y="16438"/>
                    </a:cubicBezTo>
                    <a:cubicBezTo>
                      <a:pt x="6551" y="15822"/>
                      <a:pt x="6862" y="15625"/>
                      <a:pt x="7293" y="15625"/>
                    </a:cubicBezTo>
                    <a:cubicBezTo>
                      <a:pt x="8036" y="15625"/>
                      <a:pt x="9135" y="16212"/>
                      <a:pt x="9487" y="16249"/>
                    </a:cubicBezTo>
                    <a:cubicBezTo>
                      <a:pt x="9576" y="16258"/>
                      <a:pt x="9690" y="16263"/>
                      <a:pt x="9820" y="16263"/>
                    </a:cubicBezTo>
                    <a:cubicBezTo>
                      <a:pt x="10697" y="16263"/>
                      <a:pt x="12332" y="16029"/>
                      <a:pt x="12280" y="14949"/>
                    </a:cubicBezTo>
                    <a:cubicBezTo>
                      <a:pt x="12216" y="14081"/>
                      <a:pt x="11720" y="13520"/>
                      <a:pt x="11412" y="12717"/>
                    </a:cubicBezTo>
                    <a:cubicBezTo>
                      <a:pt x="10975" y="11600"/>
                      <a:pt x="10668" y="10419"/>
                      <a:pt x="11164" y="9244"/>
                    </a:cubicBezTo>
                    <a:cubicBezTo>
                      <a:pt x="11720" y="8063"/>
                      <a:pt x="11472" y="6574"/>
                      <a:pt x="9924" y="6515"/>
                    </a:cubicBezTo>
                    <a:cubicBezTo>
                      <a:pt x="9303" y="6515"/>
                      <a:pt x="8683" y="7135"/>
                      <a:pt x="8187" y="7443"/>
                    </a:cubicBezTo>
                    <a:cubicBezTo>
                      <a:pt x="7815" y="7755"/>
                      <a:pt x="7443" y="7879"/>
                      <a:pt x="7006" y="7939"/>
                    </a:cubicBezTo>
                    <a:lnTo>
                      <a:pt x="6947" y="7939"/>
                    </a:lnTo>
                    <a:cubicBezTo>
                      <a:pt x="6758" y="7879"/>
                      <a:pt x="6575" y="7815"/>
                      <a:pt x="6386" y="7691"/>
                    </a:cubicBezTo>
                    <a:cubicBezTo>
                      <a:pt x="5582" y="7443"/>
                      <a:pt x="5458" y="7070"/>
                      <a:pt x="5954" y="6450"/>
                    </a:cubicBezTo>
                    <a:cubicBezTo>
                      <a:pt x="6082" y="6450"/>
                      <a:pt x="6200" y="6453"/>
                      <a:pt x="6310" y="6453"/>
                    </a:cubicBezTo>
                    <a:cubicBezTo>
                      <a:pt x="6733" y="6453"/>
                      <a:pt x="7049" y="6412"/>
                      <a:pt x="7443" y="6019"/>
                    </a:cubicBezTo>
                    <a:cubicBezTo>
                      <a:pt x="7875" y="5646"/>
                      <a:pt x="7691" y="4962"/>
                      <a:pt x="7626" y="4466"/>
                    </a:cubicBezTo>
                    <a:cubicBezTo>
                      <a:pt x="7502" y="4158"/>
                      <a:pt x="7502" y="3786"/>
                      <a:pt x="7691" y="3473"/>
                    </a:cubicBezTo>
                    <a:lnTo>
                      <a:pt x="8247" y="3473"/>
                    </a:lnTo>
                    <a:cubicBezTo>
                      <a:pt x="8683" y="3349"/>
                      <a:pt x="9179" y="3225"/>
                      <a:pt x="9611" y="3101"/>
                    </a:cubicBezTo>
                    <a:cubicBezTo>
                      <a:pt x="9707" y="3112"/>
                      <a:pt x="9801" y="3118"/>
                      <a:pt x="9893" y="3118"/>
                    </a:cubicBezTo>
                    <a:cubicBezTo>
                      <a:pt x="10338" y="3118"/>
                      <a:pt x="10732" y="2988"/>
                      <a:pt x="11040" y="2729"/>
                    </a:cubicBezTo>
                    <a:cubicBezTo>
                      <a:pt x="11288" y="2605"/>
                      <a:pt x="11536" y="2421"/>
                      <a:pt x="11784" y="2173"/>
                    </a:cubicBezTo>
                    <a:cubicBezTo>
                      <a:pt x="12340" y="1553"/>
                      <a:pt x="12280" y="744"/>
                      <a:pt x="119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35"/>
              <p:cNvSpPr/>
              <p:nvPr/>
            </p:nvSpPr>
            <p:spPr>
              <a:xfrm>
                <a:off x="2744950" y="-859250"/>
                <a:ext cx="381450" cy="695025"/>
              </a:xfrm>
              <a:custGeom>
                <a:avLst/>
                <a:gdLst/>
                <a:ahLst/>
                <a:cxnLst/>
                <a:rect l="l" t="t" r="r" b="b"/>
                <a:pathLst>
                  <a:path w="15258" h="27801" extrusionOk="0">
                    <a:moveTo>
                      <a:pt x="6202" y="0"/>
                    </a:moveTo>
                    <a:cubicBezTo>
                      <a:pt x="5890" y="248"/>
                      <a:pt x="5642" y="432"/>
                      <a:pt x="5334" y="620"/>
                    </a:cubicBezTo>
                    <a:cubicBezTo>
                      <a:pt x="4838" y="993"/>
                      <a:pt x="4029" y="1424"/>
                      <a:pt x="3905" y="2044"/>
                    </a:cubicBezTo>
                    <a:cubicBezTo>
                      <a:pt x="3657" y="3037"/>
                      <a:pt x="4029" y="4029"/>
                      <a:pt x="3722" y="5021"/>
                    </a:cubicBezTo>
                    <a:cubicBezTo>
                      <a:pt x="3409" y="5766"/>
                      <a:pt x="2977" y="6634"/>
                      <a:pt x="3161" y="7502"/>
                    </a:cubicBezTo>
                    <a:cubicBezTo>
                      <a:pt x="3332" y="8359"/>
                      <a:pt x="3830" y="8920"/>
                      <a:pt x="4510" y="8920"/>
                    </a:cubicBezTo>
                    <a:cubicBezTo>
                      <a:pt x="4814" y="8920"/>
                      <a:pt x="5154" y="8807"/>
                      <a:pt x="5518" y="8559"/>
                    </a:cubicBezTo>
                    <a:cubicBezTo>
                      <a:pt x="5954" y="8246"/>
                      <a:pt x="6014" y="7502"/>
                      <a:pt x="6014" y="7006"/>
                    </a:cubicBezTo>
                    <a:cubicBezTo>
                      <a:pt x="6067" y="6392"/>
                      <a:pt x="6156" y="6169"/>
                      <a:pt x="6249" y="6169"/>
                    </a:cubicBezTo>
                    <a:cubicBezTo>
                      <a:pt x="6372" y="6169"/>
                      <a:pt x="6504" y="6557"/>
                      <a:pt x="6574" y="6946"/>
                    </a:cubicBezTo>
                    <a:cubicBezTo>
                      <a:pt x="6510" y="6946"/>
                      <a:pt x="6510" y="7006"/>
                      <a:pt x="6510" y="7070"/>
                    </a:cubicBezTo>
                    <a:cubicBezTo>
                      <a:pt x="6718" y="8264"/>
                      <a:pt x="6187" y="10722"/>
                      <a:pt x="4658" y="10722"/>
                    </a:cubicBezTo>
                    <a:cubicBezTo>
                      <a:pt x="4362" y="10722"/>
                      <a:pt x="4029" y="10630"/>
                      <a:pt x="3657" y="10419"/>
                    </a:cubicBezTo>
                    <a:cubicBezTo>
                      <a:pt x="3225" y="10171"/>
                      <a:pt x="2913" y="9859"/>
                      <a:pt x="2481" y="9675"/>
                    </a:cubicBezTo>
                    <a:cubicBezTo>
                      <a:pt x="2432" y="9656"/>
                      <a:pt x="2381" y="9647"/>
                      <a:pt x="2330" y="9647"/>
                    </a:cubicBezTo>
                    <a:cubicBezTo>
                      <a:pt x="2059" y="9647"/>
                      <a:pt x="1787" y="9898"/>
                      <a:pt x="1737" y="10107"/>
                    </a:cubicBezTo>
                    <a:cubicBezTo>
                      <a:pt x="1489" y="11347"/>
                      <a:pt x="1365" y="13084"/>
                      <a:pt x="2977" y="13208"/>
                    </a:cubicBezTo>
                    <a:cubicBezTo>
                      <a:pt x="3037" y="13208"/>
                      <a:pt x="3037" y="13208"/>
                      <a:pt x="3101" y="13148"/>
                    </a:cubicBezTo>
                    <a:cubicBezTo>
                      <a:pt x="3251" y="13048"/>
                      <a:pt x="3357" y="12997"/>
                      <a:pt x="3416" y="12997"/>
                    </a:cubicBezTo>
                    <a:cubicBezTo>
                      <a:pt x="3575" y="12997"/>
                      <a:pt x="3397" y="13369"/>
                      <a:pt x="2853" y="14141"/>
                    </a:cubicBezTo>
                    <a:cubicBezTo>
                      <a:pt x="2665" y="14141"/>
                      <a:pt x="2357" y="14141"/>
                      <a:pt x="2169" y="14324"/>
                    </a:cubicBezTo>
                    <a:cubicBezTo>
                      <a:pt x="1861" y="14572"/>
                      <a:pt x="1613" y="15009"/>
                      <a:pt x="1985" y="15441"/>
                    </a:cubicBezTo>
                    <a:cubicBezTo>
                      <a:pt x="2357" y="15813"/>
                      <a:pt x="3161" y="16185"/>
                      <a:pt x="3657" y="16309"/>
                    </a:cubicBezTo>
                    <a:cubicBezTo>
                      <a:pt x="3704" y="16327"/>
                      <a:pt x="3752" y="16335"/>
                      <a:pt x="3799" y="16335"/>
                    </a:cubicBezTo>
                    <a:cubicBezTo>
                      <a:pt x="4246" y="16335"/>
                      <a:pt x="4673" y="15587"/>
                      <a:pt x="4897" y="15192"/>
                    </a:cubicBezTo>
                    <a:cubicBezTo>
                      <a:pt x="4962" y="15133"/>
                      <a:pt x="5021" y="15133"/>
                      <a:pt x="5086" y="15068"/>
                    </a:cubicBezTo>
                    <a:cubicBezTo>
                      <a:pt x="5201" y="14932"/>
                      <a:pt x="5292" y="14876"/>
                      <a:pt x="5366" y="14876"/>
                    </a:cubicBezTo>
                    <a:cubicBezTo>
                      <a:pt x="5710" y="14876"/>
                      <a:pt x="5710" y="16073"/>
                      <a:pt x="6230" y="16073"/>
                    </a:cubicBezTo>
                    <a:cubicBezTo>
                      <a:pt x="6260" y="16073"/>
                      <a:pt x="6292" y="16069"/>
                      <a:pt x="6326" y="16061"/>
                    </a:cubicBezTo>
                    <a:cubicBezTo>
                      <a:pt x="7006" y="15813"/>
                      <a:pt x="6882" y="15192"/>
                      <a:pt x="6882" y="14572"/>
                    </a:cubicBezTo>
                    <a:lnTo>
                      <a:pt x="6882" y="14572"/>
                    </a:lnTo>
                    <a:lnTo>
                      <a:pt x="7006" y="14696"/>
                    </a:lnTo>
                    <a:cubicBezTo>
                      <a:pt x="7130" y="14761"/>
                      <a:pt x="7378" y="14761"/>
                      <a:pt x="7567" y="14820"/>
                    </a:cubicBezTo>
                    <a:cubicBezTo>
                      <a:pt x="7602" y="14829"/>
                      <a:pt x="7636" y="14833"/>
                      <a:pt x="7670" y="14833"/>
                    </a:cubicBezTo>
                    <a:cubicBezTo>
                      <a:pt x="8115" y="14833"/>
                      <a:pt x="8457" y="14119"/>
                      <a:pt x="8743" y="13828"/>
                    </a:cubicBezTo>
                    <a:cubicBezTo>
                      <a:pt x="8867" y="13828"/>
                      <a:pt x="8991" y="13893"/>
                      <a:pt x="9115" y="13952"/>
                    </a:cubicBezTo>
                    <a:cubicBezTo>
                      <a:pt x="9427" y="14637"/>
                      <a:pt x="9363" y="15257"/>
                      <a:pt x="8807" y="15937"/>
                    </a:cubicBezTo>
                    <a:cubicBezTo>
                      <a:pt x="8435" y="16309"/>
                      <a:pt x="7998" y="16621"/>
                      <a:pt x="7502" y="16869"/>
                    </a:cubicBezTo>
                    <a:cubicBezTo>
                      <a:pt x="6998" y="17171"/>
                      <a:pt x="6401" y="17273"/>
                      <a:pt x="5792" y="17273"/>
                    </a:cubicBezTo>
                    <a:cubicBezTo>
                      <a:pt x="5280" y="17273"/>
                      <a:pt x="4760" y="17201"/>
                      <a:pt x="4277" y="17118"/>
                    </a:cubicBezTo>
                    <a:cubicBezTo>
                      <a:pt x="3559" y="16958"/>
                      <a:pt x="3022" y="16720"/>
                      <a:pt x="2448" y="16720"/>
                    </a:cubicBezTo>
                    <a:cubicBezTo>
                      <a:pt x="2130" y="16720"/>
                      <a:pt x="1801" y="16793"/>
                      <a:pt x="1424" y="16993"/>
                    </a:cubicBezTo>
                    <a:cubicBezTo>
                      <a:pt x="0" y="17797"/>
                      <a:pt x="372" y="20774"/>
                      <a:pt x="1548" y="21270"/>
                    </a:cubicBezTo>
                    <a:cubicBezTo>
                      <a:pt x="2665" y="21766"/>
                      <a:pt x="4094" y="21642"/>
                      <a:pt x="3657" y="23131"/>
                    </a:cubicBezTo>
                    <a:cubicBezTo>
                      <a:pt x="3533" y="23627"/>
                      <a:pt x="3285" y="24247"/>
                      <a:pt x="3409" y="24743"/>
                    </a:cubicBezTo>
                    <a:cubicBezTo>
                      <a:pt x="3528" y="25219"/>
                      <a:pt x="4274" y="27800"/>
                      <a:pt x="4934" y="27800"/>
                    </a:cubicBezTo>
                    <a:cubicBezTo>
                      <a:pt x="4964" y="27800"/>
                      <a:pt x="4993" y="27795"/>
                      <a:pt x="5021" y="27785"/>
                    </a:cubicBezTo>
                    <a:cubicBezTo>
                      <a:pt x="5890" y="27537"/>
                      <a:pt x="6202" y="26792"/>
                      <a:pt x="6510" y="25984"/>
                    </a:cubicBezTo>
                    <a:cubicBezTo>
                      <a:pt x="6946" y="24932"/>
                      <a:pt x="7006" y="21891"/>
                      <a:pt x="7319" y="20715"/>
                    </a:cubicBezTo>
                    <a:cubicBezTo>
                      <a:pt x="7378" y="20963"/>
                      <a:pt x="7502" y="21146"/>
                      <a:pt x="7750" y="21270"/>
                    </a:cubicBezTo>
                    <a:cubicBezTo>
                      <a:pt x="8002" y="21382"/>
                      <a:pt x="8266" y="21443"/>
                      <a:pt x="8531" y="21443"/>
                    </a:cubicBezTo>
                    <a:cubicBezTo>
                      <a:pt x="8855" y="21443"/>
                      <a:pt x="9181" y="21351"/>
                      <a:pt x="9487" y="21146"/>
                    </a:cubicBezTo>
                    <a:cubicBezTo>
                      <a:pt x="9923" y="20839"/>
                      <a:pt x="10107" y="20402"/>
                      <a:pt x="9923" y="19846"/>
                    </a:cubicBezTo>
                    <a:cubicBezTo>
                      <a:pt x="9859" y="19534"/>
                      <a:pt x="9363" y="18978"/>
                      <a:pt x="10047" y="18978"/>
                    </a:cubicBezTo>
                    <a:cubicBezTo>
                      <a:pt x="10668" y="18978"/>
                      <a:pt x="11223" y="19286"/>
                      <a:pt x="11660" y="19782"/>
                    </a:cubicBezTo>
                    <a:cubicBezTo>
                      <a:pt x="11716" y="19838"/>
                      <a:pt x="11797" y="19869"/>
                      <a:pt x="11881" y="19869"/>
                    </a:cubicBezTo>
                    <a:cubicBezTo>
                      <a:pt x="11983" y="19869"/>
                      <a:pt x="12088" y="19823"/>
                      <a:pt x="12156" y="19722"/>
                    </a:cubicBezTo>
                    <a:cubicBezTo>
                      <a:pt x="12216" y="19598"/>
                      <a:pt x="12216" y="19534"/>
                      <a:pt x="12280" y="19474"/>
                    </a:cubicBezTo>
                    <a:cubicBezTo>
                      <a:pt x="13396" y="18978"/>
                      <a:pt x="14265" y="18045"/>
                      <a:pt x="14944" y="16929"/>
                    </a:cubicBezTo>
                    <a:cubicBezTo>
                      <a:pt x="15009" y="16373"/>
                      <a:pt x="15069" y="15753"/>
                      <a:pt x="15069" y="15133"/>
                    </a:cubicBezTo>
                    <a:cubicBezTo>
                      <a:pt x="15257" y="8559"/>
                      <a:pt x="11595" y="2789"/>
                      <a:pt x="62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24" name="Google Shape;424;p35"/>
          <p:cNvSpPr txBox="1">
            <a:spLocks noGrp="1"/>
          </p:cNvSpPr>
          <p:nvPr>
            <p:ph type="subTitle" idx="1"/>
          </p:nvPr>
        </p:nvSpPr>
        <p:spPr>
          <a:xfrm>
            <a:off x="1578600" y="1260507"/>
            <a:ext cx="2420863" cy="6391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ru-RU" sz="1200" b="1" cap="small" dirty="0" err="1"/>
              <a:t>Д</a:t>
            </a:r>
            <a:r>
              <a:rPr lang="ru-RU" sz="1200" b="1" cap="small" dirty="0" err="1" smtClean="0"/>
              <a:t>екларацията</a:t>
            </a:r>
            <a:r>
              <a:rPr lang="ru-RU" sz="1200" b="1" cap="small" dirty="0" smtClean="0"/>
              <a:t> </a:t>
            </a:r>
            <a:r>
              <a:rPr lang="ru-RU" sz="1200" b="1" cap="small" dirty="0"/>
              <a:t>за </a:t>
            </a:r>
            <a:r>
              <a:rPr lang="ru-RU" sz="1200" b="1" cap="small" dirty="0" err="1"/>
              <a:t>политиките</a:t>
            </a:r>
            <a:r>
              <a:rPr lang="ru-RU" sz="1200" b="1" cap="small" dirty="0"/>
              <a:t> </a:t>
            </a:r>
            <a:r>
              <a:rPr lang="ru-RU" sz="1200" b="1" cap="small" dirty="0" err="1" smtClean="0"/>
              <a:t>относно</a:t>
            </a:r>
            <a:r>
              <a:rPr lang="ru-RU" sz="1200" b="1" cap="small" dirty="0" smtClean="0"/>
              <a:t> </a:t>
            </a:r>
            <a:r>
              <a:rPr lang="ru-RU" sz="1200" b="1" cap="small" dirty="0" err="1"/>
              <a:t>надлежната</a:t>
            </a:r>
            <a:r>
              <a:rPr lang="ru-RU" sz="1200" b="1" cap="small" dirty="0"/>
              <a:t> </a:t>
            </a:r>
            <a:r>
              <a:rPr lang="ru-RU" sz="1200" b="1" cap="small" dirty="0" smtClean="0"/>
              <a:t>проверка</a:t>
            </a:r>
          </a:p>
          <a:p>
            <a:pPr marL="0" lvl="0" indent="0"/>
            <a:r>
              <a:rPr lang="bg-BG" sz="1200" b="1" cap="small" dirty="0" err="1" smtClean="0"/>
              <a:t>в</a:t>
            </a:r>
            <a:r>
              <a:rPr lang="ru-RU" sz="1200" b="1" cap="small" dirty="0" err="1" smtClean="0"/>
              <a:t>ключва</a:t>
            </a:r>
            <a:r>
              <a:rPr lang="ru-RU" sz="1200" b="1" cap="small" dirty="0" smtClean="0"/>
              <a:t>:</a:t>
            </a:r>
            <a:endParaRPr sz="1200" b="1" cap="small" dirty="0"/>
          </a:p>
        </p:txBody>
      </p:sp>
      <p:sp>
        <p:nvSpPr>
          <p:cNvPr id="426" name="Google Shape;426;p35"/>
          <p:cNvSpPr txBox="1">
            <a:spLocks noGrp="1"/>
          </p:cNvSpPr>
          <p:nvPr>
            <p:ph type="subTitle" idx="3"/>
          </p:nvPr>
        </p:nvSpPr>
        <p:spPr>
          <a:xfrm>
            <a:off x="5671540" y="2926264"/>
            <a:ext cx="2682751" cy="49026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ru-RU" sz="1200" b="1" cap="small" dirty="0" err="1"/>
              <a:t>Прозрачност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във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връзка</a:t>
            </a:r>
            <a:r>
              <a:rPr lang="ru-RU" sz="1200" b="1" cap="small" dirty="0"/>
              <a:t> с </a:t>
            </a:r>
            <a:r>
              <a:rPr lang="ru-RU" sz="1200" b="1" cap="small" dirty="0" err="1"/>
              <a:t>интегрирането</a:t>
            </a:r>
            <a:r>
              <a:rPr lang="ru-RU" sz="1200" b="1" cap="small" dirty="0"/>
              <a:t> на </a:t>
            </a:r>
            <a:r>
              <a:rPr lang="ru-RU" sz="1200" b="1" cap="small" dirty="0" err="1"/>
              <a:t>рисковете</a:t>
            </a:r>
            <a:r>
              <a:rPr lang="ru-RU" sz="1200" b="1" cap="small" dirty="0"/>
              <a:t> за </a:t>
            </a:r>
            <a:r>
              <a:rPr lang="ru-RU" sz="1200" b="1" cap="small" dirty="0" err="1"/>
              <a:t>устойчивостта</a:t>
            </a:r>
            <a:r>
              <a:rPr lang="ru-RU" sz="1200" b="1" cap="small" dirty="0"/>
              <a:t> </a:t>
            </a:r>
            <a:endParaRPr lang="bg-BG" sz="1200" b="1" cap="small" dirty="0"/>
          </a:p>
        </p:txBody>
      </p:sp>
      <p:sp>
        <p:nvSpPr>
          <p:cNvPr id="427" name="Google Shape;427;p35"/>
          <p:cNvSpPr txBox="1">
            <a:spLocks noGrp="1"/>
          </p:cNvSpPr>
          <p:nvPr>
            <p:ph type="subTitle" idx="4"/>
          </p:nvPr>
        </p:nvSpPr>
        <p:spPr>
          <a:xfrm>
            <a:off x="4610534" y="3239244"/>
            <a:ext cx="4431028" cy="20492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just"/>
            <a:r>
              <a:rPr lang="bg-BG" sz="1000" dirty="0" smtClean="0"/>
              <a:t>УФП </a:t>
            </a:r>
            <a:r>
              <a:rPr lang="bg-BG" sz="1000" dirty="0" smtClean="0"/>
              <a:t>включват в </a:t>
            </a:r>
            <a:r>
              <a:rPr lang="bg-BG" sz="1000" dirty="0" err="1" smtClean="0"/>
              <a:t>преддоговорното</a:t>
            </a:r>
            <a:r>
              <a:rPr lang="bg-BG" sz="1000" dirty="0" smtClean="0"/>
              <a:t> оповестяване о</a:t>
            </a:r>
            <a:r>
              <a:rPr lang="ru-RU" sz="1000" dirty="0" smtClean="0"/>
              <a:t>писания </a:t>
            </a:r>
            <a:r>
              <a:rPr lang="ru-RU" sz="1000" dirty="0"/>
              <a:t>на:</a:t>
            </a:r>
          </a:p>
          <a:p>
            <a:pPr marL="0" indent="0" algn="just"/>
            <a:r>
              <a:rPr lang="ru-RU" sz="1000" dirty="0" smtClean="0"/>
              <a:t>начина</a:t>
            </a:r>
            <a:r>
              <a:rPr lang="ru-RU" sz="1000" dirty="0"/>
              <a:t>, по </a:t>
            </a:r>
            <a:r>
              <a:rPr lang="ru-RU" sz="1000" dirty="0" err="1"/>
              <a:t>който</a:t>
            </a:r>
            <a:r>
              <a:rPr lang="ru-RU" sz="1000" dirty="0"/>
              <a:t> </a:t>
            </a:r>
            <a:r>
              <a:rPr lang="ru-RU" sz="1000" dirty="0" err="1"/>
              <a:t>рисковете</a:t>
            </a:r>
            <a:r>
              <a:rPr lang="ru-RU" sz="1000" dirty="0"/>
              <a:t> за </a:t>
            </a:r>
            <a:r>
              <a:rPr lang="ru-RU" sz="1000" dirty="0" err="1"/>
              <a:t>устойчивостта</a:t>
            </a:r>
            <a:r>
              <a:rPr lang="ru-RU" sz="1000" dirty="0"/>
              <a:t> </a:t>
            </a:r>
            <a:r>
              <a:rPr lang="ru-RU" sz="1000" dirty="0" err="1"/>
              <a:t>са</a:t>
            </a:r>
            <a:r>
              <a:rPr lang="ru-RU" sz="1000" dirty="0"/>
              <a:t> </a:t>
            </a:r>
            <a:r>
              <a:rPr lang="ru-RU" sz="1000" dirty="0" err="1"/>
              <a:t>интегрирани</a:t>
            </a:r>
            <a:r>
              <a:rPr lang="ru-RU" sz="1000" dirty="0"/>
              <a:t> в </a:t>
            </a:r>
            <a:r>
              <a:rPr lang="ru-RU" sz="1000" dirty="0" err="1" smtClean="0"/>
              <a:t>инвестиционните</a:t>
            </a:r>
            <a:r>
              <a:rPr lang="ru-RU" sz="1000" dirty="0" smtClean="0"/>
              <a:t> </a:t>
            </a:r>
            <a:r>
              <a:rPr lang="ru-RU" sz="1000" dirty="0" smtClean="0"/>
              <a:t>решения</a:t>
            </a:r>
          </a:p>
          <a:p>
            <a:pPr marL="0" indent="0" algn="just"/>
            <a:endParaRPr lang="en-US" sz="800" dirty="0" smtClean="0"/>
          </a:p>
          <a:p>
            <a:pPr marL="0" indent="0" algn="just"/>
            <a:r>
              <a:rPr lang="ru-RU" sz="1000" dirty="0" err="1" smtClean="0"/>
              <a:t>резултатите</a:t>
            </a:r>
            <a:r>
              <a:rPr lang="ru-RU" sz="1000" dirty="0" smtClean="0"/>
              <a:t> </a:t>
            </a:r>
            <a:r>
              <a:rPr lang="ru-RU" sz="1000" dirty="0"/>
              <a:t>от </a:t>
            </a:r>
            <a:r>
              <a:rPr lang="ru-RU" sz="1000" dirty="0" err="1"/>
              <a:t>оценката</a:t>
            </a:r>
            <a:r>
              <a:rPr lang="ru-RU" sz="1000" dirty="0"/>
              <a:t> на </a:t>
            </a:r>
            <a:r>
              <a:rPr lang="ru-RU" sz="1000" dirty="0" err="1"/>
              <a:t>вероятното</a:t>
            </a:r>
            <a:r>
              <a:rPr lang="ru-RU" sz="1000" dirty="0"/>
              <a:t> </a:t>
            </a:r>
            <a:r>
              <a:rPr lang="ru-RU" sz="1000" dirty="0" err="1"/>
              <a:t>въздействие</a:t>
            </a:r>
            <a:r>
              <a:rPr lang="ru-RU" sz="1000" dirty="0"/>
              <a:t> на </a:t>
            </a:r>
            <a:r>
              <a:rPr lang="ru-RU" sz="1000" dirty="0" err="1"/>
              <a:t>рисковете</a:t>
            </a:r>
            <a:r>
              <a:rPr lang="ru-RU" sz="1000" dirty="0"/>
              <a:t> за </a:t>
            </a:r>
            <a:r>
              <a:rPr lang="ru-RU" sz="1000" dirty="0" err="1"/>
              <a:t>устойчивостта</a:t>
            </a:r>
            <a:r>
              <a:rPr lang="ru-RU" sz="1000" dirty="0"/>
              <a:t> </a:t>
            </a:r>
            <a:r>
              <a:rPr lang="ru-RU" sz="1000" dirty="0" err="1"/>
              <a:t>върху</a:t>
            </a:r>
            <a:r>
              <a:rPr lang="ru-RU" sz="1000" dirty="0"/>
              <a:t> </a:t>
            </a:r>
            <a:r>
              <a:rPr lang="ru-RU" sz="1000" dirty="0" err="1"/>
              <a:t>възвръщаемостта</a:t>
            </a:r>
            <a:r>
              <a:rPr lang="ru-RU" sz="1000" dirty="0"/>
              <a:t> на </a:t>
            </a:r>
            <a:r>
              <a:rPr lang="ru-RU" sz="1000" dirty="0" err="1"/>
              <a:t>финансовите</a:t>
            </a:r>
            <a:r>
              <a:rPr lang="ru-RU" sz="1000" dirty="0"/>
              <a:t> </a:t>
            </a:r>
            <a:r>
              <a:rPr lang="ru-RU" sz="1000" dirty="0" smtClean="0"/>
              <a:t>продукти</a:t>
            </a:r>
          </a:p>
          <a:p>
            <a:pPr marL="0" indent="0" algn="just"/>
            <a:endParaRPr lang="ru-RU" sz="1000" dirty="0" smtClean="0"/>
          </a:p>
          <a:p>
            <a:pPr marL="0" indent="0" algn="just"/>
            <a:r>
              <a:rPr lang="ru-RU" sz="1000" dirty="0" err="1" smtClean="0"/>
              <a:t>Когато</a:t>
            </a:r>
            <a:r>
              <a:rPr lang="ru-RU" sz="1000" dirty="0" smtClean="0"/>
              <a:t> </a:t>
            </a:r>
            <a:r>
              <a:rPr lang="ru-RU" sz="1000" dirty="0" err="1" smtClean="0"/>
              <a:t>рисковете</a:t>
            </a:r>
            <a:r>
              <a:rPr lang="ru-RU" sz="1000" dirty="0" smtClean="0"/>
              <a:t> </a:t>
            </a:r>
            <a:r>
              <a:rPr lang="ru-RU" sz="1000" dirty="0"/>
              <a:t>за </a:t>
            </a:r>
            <a:r>
              <a:rPr lang="ru-RU" sz="1000" dirty="0" err="1"/>
              <a:t>устойчивостта</a:t>
            </a:r>
            <a:r>
              <a:rPr lang="ru-RU" sz="1000" dirty="0"/>
              <a:t> не </a:t>
            </a:r>
            <a:r>
              <a:rPr lang="ru-RU" sz="1000" dirty="0" err="1"/>
              <a:t>са</a:t>
            </a:r>
            <a:r>
              <a:rPr lang="ru-RU" sz="1000" dirty="0"/>
              <a:t> относими, </a:t>
            </a:r>
            <a:r>
              <a:rPr lang="ru-RU" sz="1000" dirty="0" err="1"/>
              <a:t>описанията</a:t>
            </a:r>
            <a:r>
              <a:rPr lang="ru-RU" sz="1000" dirty="0"/>
              <a:t> </a:t>
            </a:r>
            <a:r>
              <a:rPr lang="ru-RU" sz="1000" dirty="0" err="1"/>
              <a:t>включват</a:t>
            </a:r>
            <a:r>
              <a:rPr lang="ru-RU" sz="1000" dirty="0"/>
              <a:t> ясно и кратко </a:t>
            </a:r>
            <a:r>
              <a:rPr lang="ru-RU" sz="1000" dirty="0" err="1"/>
              <a:t>обяснение</a:t>
            </a:r>
            <a:r>
              <a:rPr lang="ru-RU" sz="1000" dirty="0"/>
              <a:t> на причините </a:t>
            </a:r>
            <a:r>
              <a:rPr lang="ru-RU" sz="1000" dirty="0" smtClean="0"/>
              <a:t>за </a:t>
            </a:r>
            <a:r>
              <a:rPr lang="ru-RU" sz="1000" dirty="0" err="1" smtClean="0"/>
              <a:t>това</a:t>
            </a:r>
            <a:endParaRPr lang="bg-BG" sz="1000" dirty="0"/>
          </a:p>
        </p:txBody>
      </p:sp>
      <p:sp>
        <p:nvSpPr>
          <p:cNvPr id="432" name="Google Shape;432;p35"/>
          <p:cNvSpPr txBox="1">
            <a:spLocks noGrp="1"/>
          </p:cNvSpPr>
          <p:nvPr>
            <p:ph type="title" idx="9"/>
          </p:nvPr>
        </p:nvSpPr>
        <p:spPr>
          <a:xfrm>
            <a:off x="1593404" y="1052660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03</a:t>
            </a:r>
            <a:endParaRPr dirty="0"/>
          </a:p>
        </p:txBody>
      </p:sp>
      <p:sp>
        <p:nvSpPr>
          <p:cNvPr id="433" name="Google Shape;433;p35"/>
          <p:cNvSpPr txBox="1">
            <a:spLocks noGrp="1"/>
          </p:cNvSpPr>
          <p:nvPr>
            <p:ph type="title" idx="13"/>
          </p:nvPr>
        </p:nvSpPr>
        <p:spPr>
          <a:xfrm>
            <a:off x="5671540" y="1049056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04</a:t>
            </a:r>
            <a:endParaRPr dirty="0"/>
          </a:p>
        </p:txBody>
      </p:sp>
      <p:grpSp>
        <p:nvGrpSpPr>
          <p:cNvPr id="436" name="Google Shape;436;p35"/>
          <p:cNvGrpSpPr/>
          <p:nvPr/>
        </p:nvGrpSpPr>
        <p:grpSpPr>
          <a:xfrm>
            <a:off x="4267906" y="1041315"/>
            <a:ext cx="1261398" cy="876656"/>
            <a:chOff x="4648200" y="1333322"/>
            <a:chExt cx="1261398" cy="876656"/>
          </a:xfrm>
        </p:grpSpPr>
        <p:sp>
          <p:nvSpPr>
            <p:cNvPr id="437" name="Google Shape;437;p35" descr="Slidesgo" title="Background"/>
            <p:cNvSpPr/>
            <p:nvPr/>
          </p:nvSpPr>
          <p:spPr>
            <a:xfrm flipH="1">
              <a:off x="4648200" y="13333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8" name="Google Shape;438;p35"/>
            <p:cNvGrpSpPr/>
            <p:nvPr/>
          </p:nvGrpSpPr>
          <p:grpSpPr>
            <a:xfrm>
              <a:off x="5105516" y="1355612"/>
              <a:ext cx="529532" cy="832076"/>
              <a:chOff x="5050925" y="1555925"/>
              <a:chExt cx="511675" cy="806275"/>
            </a:xfrm>
          </p:grpSpPr>
          <p:sp>
            <p:nvSpPr>
              <p:cNvPr id="439" name="Google Shape;439;p35"/>
              <p:cNvSpPr/>
              <p:nvPr/>
            </p:nvSpPr>
            <p:spPr>
              <a:xfrm>
                <a:off x="5102150" y="1695425"/>
                <a:ext cx="80550" cy="130550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5222" extrusionOk="0">
                    <a:moveTo>
                      <a:pt x="2414" y="1"/>
                    </a:moveTo>
                    <a:cubicBezTo>
                      <a:pt x="2320" y="1"/>
                      <a:pt x="2218" y="21"/>
                      <a:pt x="2109" y="67"/>
                    </a:cubicBezTo>
                    <a:cubicBezTo>
                      <a:pt x="497" y="811"/>
                      <a:pt x="0" y="2607"/>
                      <a:pt x="0" y="4284"/>
                    </a:cubicBezTo>
                    <a:cubicBezTo>
                      <a:pt x="0" y="4841"/>
                      <a:pt x="537" y="5221"/>
                      <a:pt x="1019" y="5221"/>
                    </a:cubicBezTo>
                    <a:cubicBezTo>
                      <a:pt x="1341" y="5221"/>
                      <a:pt x="1638" y="5053"/>
                      <a:pt x="1737" y="4656"/>
                    </a:cubicBezTo>
                    <a:cubicBezTo>
                      <a:pt x="1985" y="3475"/>
                      <a:pt x="1985" y="2051"/>
                      <a:pt x="2853" y="1119"/>
                    </a:cubicBezTo>
                    <a:cubicBezTo>
                      <a:pt x="3222" y="695"/>
                      <a:pt x="2961" y="1"/>
                      <a:pt x="24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35"/>
              <p:cNvSpPr/>
              <p:nvPr/>
            </p:nvSpPr>
            <p:spPr>
              <a:xfrm>
                <a:off x="5117650" y="1880050"/>
                <a:ext cx="55850" cy="40325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1613" extrusionOk="0">
                    <a:moveTo>
                      <a:pt x="1176" y="0"/>
                    </a:moveTo>
                    <a:cubicBezTo>
                      <a:pt x="125" y="0"/>
                      <a:pt x="1" y="1613"/>
                      <a:pt x="1052" y="1613"/>
                    </a:cubicBezTo>
                    <a:cubicBezTo>
                      <a:pt x="2109" y="1613"/>
                      <a:pt x="2233" y="0"/>
                      <a:pt x="11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35"/>
              <p:cNvSpPr/>
              <p:nvPr/>
            </p:nvSpPr>
            <p:spPr>
              <a:xfrm>
                <a:off x="5050925" y="1555925"/>
                <a:ext cx="511675" cy="607825"/>
              </a:xfrm>
              <a:custGeom>
                <a:avLst/>
                <a:gdLst/>
                <a:ahLst/>
                <a:cxnLst/>
                <a:rect l="l" t="t" r="r" b="b"/>
                <a:pathLst>
                  <a:path w="20467" h="24313" extrusionOk="0">
                    <a:moveTo>
                      <a:pt x="4463" y="5581"/>
                    </a:moveTo>
                    <a:cubicBezTo>
                      <a:pt x="5010" y="5581"/>
                      <a:pt x="5271" y="6275"/>
                      <a:pt x="4902" y="6699"/>
                    </a:cubicBezTo>
                    <a:cubicBezTo>
                      <a:pt x="4034" y="7631"/>
                      <a:pt x="4034" y="9055"/>
                      <a:pt x="3786" y="10236"/>
                    </a:cubicBezTo>
                    <a:cubicBezTo>
                      <a:pt x="3687" y="10633"/>
                      <a:pt x="3390" y="10801"/>
                      <a:pt x="3068" y="10801"/>
                    </a:cubicBezTo>
                    <a:cubicBezTo>
                      <a:pt x="2586" y="10801"/>
                      <a:pt x="2049" y="10421"/>
                      <a:pt x="2049" y="9864"/>
                    </a:cubicBezTo>
                    <a:cubicBezTo>
                      <a:pt x="2049" y="8187"/>
                      <a:pt x="2546" y="6391"/>
                      <a:pt x="4158" y="5647"/>
                    </a:cubicBezTo>
                    <a:cubicBezTo>
                      <a:pt x="4267" y="5601"/>
                      <a:pt x="4369" y="5581"/>
                      <a:pt x="4463" y="5581"/>
                    </a:cubicBezTo>
                    <a:close/>
                    <a:moveTo>
                      <a:pt x="3845" y="12965"/>
                    </a:moveTo>
                    <a:cubicBezTo>
                      <a:pt x="4902" y="12965"/>
                      <a:pt x="4778" y="14578"/>
                      <a:pt x="3721" y="14578"/>
                    </a:cubicBezTo>
                    <a:cubicBezTo>
                      <a:pt x="2670" y="14578"/>
                      <a:pt x="2794" y="12965"/>
                      <a:pt x="3845" y="12965"/>
                    </a:cubicBezTo>
                    <a:close/>
                    <a:moveTo>
                      <a:pt x="10236" y="1"/>
                    </a:moveTo>
                    <a:cubicBezTo>
                      <a:pt x="4530" y="1"/>
                      <a:pt x="0" y="4590"/>
                      <a:pt x="0" y="10236"/>
                    </a:cubicBezTo>
                    <a:cubicBezTo>
                      <a:pt x="0" y="17490"/>
                      <a:pt x="6078" y="19539"/>
                      <a:pt x="6078" y="22452"/>
                    </a:cubicBezTo>
                    <a:cubicBezTo>
                      <a:pt x="6078" y="23136"/>
                      <a:pt x="6202" y="23692"/>
                      <a:pt x="6326" y="24129"/>
                    </a:cubicBezTo>
                    <a:cubicBezTo>
                      <a:pt x="6574" y="24005"/>
                      <a:pt x="6822" y="23940"/>
                      <a:pt x="7070" y="23940"/>
                    </a:cubicBezTo>
                    <a:lnTo>
                      <a:pt x="9368" y="23940"/>
                    </a:lnTo>
                    <a:lnTo>
                      <a:pt x="9368" y="15570"/>
                    </a:lnTo>
                    <a:cubicBezTo>
                      <a:pt x="9368" y="15570"/>
                      <a:pt x="8063" y="14885"/>
                      <a:pt x="7815" y="13461"/>
                    </a:cubicBezTo>
                    <a:cubicBezTo>
                      <a:pt x="7567" y="12097"/>
                      <a:pt x="6391" y="9800"/>
                      <a:pt x="6391" y="9800"/>
                    </a:cubicBezTo>
                    <a:lnTo>
                      <a:pt x="6391" y="9800"/>
                    </a:lnTo>
                    <a:cubicBezTo>
                      <a:pt x="10236" y="11849"/>
                      <a:pt x="10360" y="13893"/>
                      <a:pt x="10360" y="13893"/>
                    </a:cubicBezTo>
                    <a:cubicBezTo>
                      <a:pt x="10916" y="9676"/>
                      <a:pt x="14885" y="7319"/>
                      <a:pt x="14885" y="7319"/>
                    </a:cubicBezTo>
                    <a:lnTo>
                      <a:pt x="14885" y="7319"/>
                    </a:lnTo>
                    <a:cubicBezTo>
                      <a:pt x="14081" y="13893"/>
                      <a:pt x="11536" y="13213"/>
                      <a:pt x="10792" y="15570"/>
                    </a:cubicBezTo>
                    <a:lnTo>
                      <a:pt x="10792" y="23940"/>
                    </a:lnTo>
                    <a:lnTo>
                      <a:pt x="13148" y="23940"/>
                    </a:lnTo>
                    <a:cubicBezTo>
                      <a:pt x="13461" y="23940"/>
                      <a:pt x="13769" y="24064"/>
                      <a:pt x="14017" y="24312"/>
                    </a:cubicBezTo>
                    <a:cubicBezTo>
                      <a:pt x="14205" y="23816"/>
                      <a:pt x="14329" y="23196"/>
                      <a:pt x="14329" y="22452"/>
                    </a:cubicBezTo>
                    <a:cubicBezTo>
                      <a:pt x="14329" y="19415"/>
                      <a:pt x="20467" y="17306"/>
                      <a:pt x="20467" y="10236"/>
                    </a:cubicBezTo>
                    <a:cubicBezTo>
                      <a:pt x="20467" y="4590"/>
                      <a:pt x="15877" y="1"/>
                      <a:pt x="10236" y="1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35"/>
              <p:cNvSpPr/>
              <p:nvPr/>
            </p:nvSpPr>
            <p:spPr>
              <a:xfrm>
                <a:off x="5232375" y="2304875"/>
                <a:ext cx="147275" cy="57325"/>
              </a:xfrm>
              <a:custGeom>
                <a:avLst/>
                <a:gdLst/>
                <a:ahLst/>
                <a:cxnLst/>
                <a:rect l="l" t="t" r="r" b="b"/>
                <a:pathLst>
                  <a:path w="5891" h="2293" extrusionOk="0">
                    <a:moveTo>
                      <a:pt x="1" y="0"/>
                    </a:moveTo>
                    <a:cubicBezTo>
                      <a:pt x="373" y="1300"/>
                      <a:pt x="1549" y="2293"/>
                      <a:pt x="2978" y="2293"/>
                    </a:cubicBezTo>
                    <a:cubicBezTo>
                      <a:pt x="4342" y="2293"/>
                      <a:pt x="5518" y="1300"/>
                      <a:pt x="58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35"/>
              <p:cNvSpPr/>
              <p:nvPr/>
            </p:nvSpPr>
            <p:spPr>
              <a:xfrm>
                <a:off x="5196675" y="2207125"/>
                <a:ext cx="218700" cy="54350"/>
              </a:xfrm>
              <a:custGeom>
                <a:avLst/>
                <a:gdLst/>
                <a:ahLst/>
                <a:cxnLst/>
                <a:rect l="l" t="t" r="r" b="b"/>
                <a:pathLst>
                  <a:path w="8748" h="2174" extrusionOk="0">
                    <a:moveTo>
                      <a:pt x="1240" y="1"/>
                    </a:moveTo>
                    <a:cubicBezTo>
                      <a:pt x="992" y="1"/>
                      <a:pt x="809" y="65"/>
                      <a:pt x="620" y="189"/>
                    </a:cubicBezTo>
                    <a:cubicBezTo>
                      <a:pt x="248" y="373"/>
                      <a:pt x="0" y="745"/>
                      <a:pt x="0" y="1057"/>
                    </a:cubicBezTo>
                    <a:cubicBezTo>
                      <a:pt x="0" y="1554"/>
                      <a:pt x="561" y="2174"/>
                      <a:pt x="1240" y="2174"/>
                    </a:cubicBezTo>
                    <a:lnTo>
                      <a:pt x="7507" y="2174"/>
                    </a:lnTo>
                    <a:cubicBezTo>
                      <a:pt x="8187" y="2174"/>
                      <a:pt x="8747" y="1554"/>
                      <a:pt x="8747" y="1057"/>
                    </a:cubicBezTo>
                    <a:cubicBezTo>
                      <a:pt x="8747" y="745"/>
                      <a:pt x="8435" y="313"/>
                      <a:pt x="8003" y="125"/>
                    </a:cubicBezTo>
                    <a:cubicBezTo>
                      <a:pt x="7939" y="65"/>
                      <a:pt x="7879" y="65"/>
                      <a:pt x="7814" y="65"/>
                    </a:cubicBezTo>
                    <a:cubicBezTo>
                      <a:pt x="7690" y="1"/>
                      <a:pt x="7631" y="1"/>
                      <a:pt x="750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35"/>
              <p:cNvSpPr/>
              <p:nvPr/>
            </p:nvSpPr>
            <p:spPr>
              <a:xfrm>
                <a:off x="5384325" y="2207125"/>
                <a:ext cx="7725" cy="1650"/>
              </a:xfrm>
              <a:custGeom>
                <a:avLst/>
                <a:gdLst/>
                <a:ahLst/>
                <a:cxnLst/>
                <a:rect l="l" t="t" r="r" b="b"/>
                <a:pathLst>
                  <a:path w="309" h="66" extrusionOk="0">
                    <a:moveTo>
                      <a:pt x="308" y="65"/>
                    </a:moveTo>
                    <a:cubicBezTo>
                      <a:pt x="184" y="1"/>
                      <a:pt x="125" y="1"/>
                      <a:pt x="1" y="1"/>
                    </a:cubicBezTo>
                    <a:cubicBezTo>
                      <a:pt x="125" y="1"/>
                      <a:pt x="184" y="1"/>
                      <a:pt x="308" y="65"/>
                    </a:cubicBezTo>
                    <a:close/>
                  </a:path>
                </a:pathLst>
              </a:custGeom>
              <a:solidFill>
                <a:srgbClr val="6574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35"/>
              <p:cNvSpPr/>
              <p:nvPr/>
            </p:nvSpPr>
            <p:spPr>
              <a:xfrm>
                <a:off x="5212175" y="2207125"/>
                <a:ext cx="15525" cy="4750"/>
              </a:xfrm>
              <a:custGeom>
                <a:avLst/>
                <a:gdLst/>
                <a:ahLst/>
                <a:cxnLst/>
                <a:rect l="l" t="t" r="r" b="b"/>
                <a:pathLst>
                  <a:path w="621" h="190" extrusionOk="0">
                    <a:moveTo>
                      <a:pt x="620" y="1"/>
                    </a:moveTo>
                    <a:cubicBezTo>
                      <a:pt x="372" y="1"/>
                      <a:pt x="189" y="65"/>
                      <a:pt x="0" y="189"/>
                    </a:cubicBezTo>
                    <a:lnTo>
                      <a:pt x="0" y="189"/>
                    </a:lnTo>
                    <a:cubicBezTo>
                      <a:pt x="189" y="65"/>
                      <a:pt x="372" y="1"/>
                      <a:pt x="620" y="1"/>
                    </a:cubicBezTo>
                    <a:close/>
                  </a:path>
                </a:pathLst>
              </a:custGeom>
              <a:solidFill>
                <a:srgbClr val="6574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35"/>
              <p:cNvSpPr/>
              <p:nvPr/>
            </p:nvSpPr>
            <p:spPr>
              <a:xfrm>
                <a:off x="5392025" y="2208750"/>
                <a:ext cx="4750" cy="1500"/>
              </a:xfrm>
              <a:custGeom>
                <a:avLst/>
                <a:gdLst/>
                <a:ahLst/>
                <a:cxnLst/>
                <a:rect l="l" t="t" r="r" b="b"/>
                <a:pathLst>
                  <a:path w="190" h="60" extrusionOk="0">
                    <a:moveTo>
                      <a:pt x="189" y="60"/>
                    </a:moveTo>
                    <a:cubicBezTo>
                      <a:pt x="125" y="0"/>
                      <a:pt x="65" y="0"/>
                      <a:pt x="0" y="0"/>
                    </a:cubicBezTo>
                    <a:cubicBezTo>
                      <a:pt x="65" y="0"/>
                      <a:pt x="125" y="0"/>
                      <a:pt x="189" y="60"/>
                    </a:cubicBezTo>
                    <a:close/>
                  </a:path>
                </a:pathLst>
              </a:custGeom>
              <a:solidFill>
                <a:srgbClr val="6574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35"/>
              <p:cNvSpPr/>
              <p:nvPr/>
            </p:nvSpPr>
            <p:spPr>
              <a:xfrm>
                <a:off x="5196675" y="1738875"/>
                <a:ext cx="226375" cy="473000"/>
              </a:xfrm>
              <a:custGeom>
                <a:avLst/>
                <a:gdLst/>
                <a:ahLst/>
                <a:cxnLst/>
                <a:rect l="l" t="t" r="r" b="b"/>
                <a:pathLst>
                  <a:path w="9055" h="18920" extrusionOk="0">
                    <a:moveTo>
                      <a:pt x="9055" y="1"/>
                    </a:moveTo>
                    <a:cubicBezTo>
                      <a:pt x="9055" y="1"/>
                      <a:pt x="5086" y="2358"/>
                      <a:pt x="4530" y="6575"/>
                    </a:cubicBezTo>
                    <a:cubicBezTo>
                      <a:pt x="4530" y="6575"/>
                      <a:pt x="4406" y="4531"/>
                      <a:pt x="561" y="2482"/>
                    </a:cubicBezTo>
                    <a:lnTo>
                      <a:pt x="561" y="2482"/>
                    </a:lnTo>
                    <a:cubicBezTo>
                      <a:pt x="561" y="2482"/>
                      <a:pt x="1737" y="4779"/>
                      <a:pt x="1985" y="6143"/>
                    </a:cubicBezTo>
                    <a:cubicBezTo>
                      <a:pt x="2233" y="7567"/>
                      <a:pt x="3538" y="8252"/>
                      <a:pt x="3538" y="8252"/>
                    </a:cubicBezTo>
                    <a:lnTo>
                      <a:pt x="3538" y="16622"/>
                    </a:lnTo>
                    <a:lnTo>
                      <a:pt x="1240" y="16622"/>
                    </a:lnTo>
                    <a:cubicBezTo>
                      <a:pt x="992" y="16622"/>
                      <a:pt x="744" y="16687"/>
                      <a:pt x="496" y="16811"/>
                    </a:cubicBezTo>
                    <a:cubicBezTo>
                      <a:pt x="189" y="17059"/>
                      <a:pt x="0" y="17431"/>
                      <a:pt x="0" y="17862"/>
                    </a:cubicBezTo>
                    <a:cubicBezTo>
                      <a:pt x="0" y="18299"/>
                      <a:pt x="248" y="18731"/>
                      <a:pt x="620" y="18919"/>
                    </a:cubicBezTo>
                    <a:cubicBezTo>
                      <a:pt x="809" y="18795"/>
                      <a:pt x="992" y="18731"/>
                      <a:pt x="1240" y="18731"/>
                    </a:cubicBezTo>
                    <a:lnTo>
                      <a:pt x="7507" y="18731"/>
                    </a:lnTo>
                    <a:cubicBezTo>
                      <a:pt x="7631" y="18731"/>
                      <a:pt x="7690" y="18731"/>
                      <a:pt x="7814" y="18795"/>
                    </a:cubicBezTo>
                    <a:cubicBezTo>
                      <a:pt x="7879" y="18795"/>
                      <a:pt x="7939" y="18795"/>
                      <a:pt x="8003" y="18855"/>
                    </a:cubicBezTo>
                    <a:cubicBezTo>
                      <a:pt x="8311" y="18607"/>
                      <a:pt x="8499" y="18299"/>
                      <a:pt x="8499" y="17862"/>
                    </a:cubicBezTo>
                    <a:cubicBezTo>
                      <a:pt x="8499" y="17490"/>
                      <a:pt x="8375" y="17242"/>
                      <a:pt x="8187" y="16994"/>
                    </a:cubicBezTo>
                    <a:cubicBezTo>
                      <a:pt x="7939" y="16746"/>
                      <a:pt x="7631" y="16622"/>
                      <a:pt x="7318" y="16622"/>
                    </a:cubicBezTo>
                    <a:lnTo>
                      <a:pt x="4962" y="16622"/>
                    </a:lnTo>
                    <a:lnTo>
                      <a:pt x="4962" y="8252"/>
                    </a:lnTo>
                    <a:cubicBezTo>
                      <a:pt x="5706" y="5895"/>
                      <a:pt x="8251" y="6575"/>
                      <a:pt x="905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35"/>
              <p:cNvSpPr/>
              <p:nvPr/>
            </p:nvSpPr>
            <p:spPr>
              <a:xfrm>
                <a:off x="5196675" y="2261450"/>
                <a:ext cx="218700" cy="43450"/>
              </a:xfrm>
              <a:custGeom>
                <a:avLst/>
                <a:gdLst/>
                <a:ahLst/>
                <a:cxnLst/>
                <a:rect l="l" t="t" r="r" b="b"/>
                <a:pathLst>
                  <a:path w="8748" h="1738" extrusionOk="0">
                    <a:moveTo>
                      <a:pt x="1240" y="1"/>
                    </a:moveTo>
                    <a:cubicBezTo>
                      <a:pt x="561" y="1"/>
                      <a:pt x="0" y="373"/>
                      <a:pt x="0" y="869"/>
                    </a:cubicBezTo>
                    <a:cubicBezTo>
                      <a:pt x="0" y="1365"/>
                      <a:pt x="561" y="1737"/>
                      <a:pt x="1240" y="1737"/>
                    </a:cubicBezTo>
                    <a:lnTo>
                      <a:pt x="7507" y="1737"/>
                    </a:lnTo>
                    <a:cubicBezTo>
                      <a:pt x="8187" y="1737"/>
                      <a:pt x="8747" y="1365"/>
                      <a:pt x="8747" y="869"/>
                    </a:cubicBezTo>
                    <a:cubicBezTo>
                      <a:pt x="8747" y="373"/>
                      <a:pt x="8187" y="1"/>
                      <a:pt x="75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" name="Google Shape;522;p37"/>
          <p:cNvSpPr/>
          <p:nvPr/>
        </p:nvSpPr>
        <p:spPr>
          <a:xfrm>
            <a:off x="4526838" y="3610990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523;p37"/>
          <p:cNvSpPr/>
          <p:nvPr/>
        </p:nvSpPr>
        <p:spPr>
          <a:xfrm>
            <a:off x="4526838" y="4197124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430;p35"/>
          <p:cNvSpPr txBox="1">
            <a:spLocks noGrp="1"/>
          </p:cNvSpPr>
          <p:nvPr>
            <p:ph type="subTitle" idx="6"/>
          </p:nvPr>
        </p:nvSpPr>
        <p:spPr>
          <a:xfrm>
            <a:off x="523385" y="1863882"/>
            <a:ext cx="3384567" cy="326361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ru-RU" sz="1000" dirty="0" smtClean="0"/>
              <a:t>информация </a:t>
            </a:r>
            <a:r>
              <a:rPr lang="ru-RU" sz="1000" dirty="0" err="1"/>
              <a:t>относно</a:t>
            </a:r>
            <a:r>
              <a:rPr lang="ru-RU" sz="1000" dirty="0"/>
              <a:t> </a:t>
            </a:r>
            <a:r>
              <a:rPr lang="ru-RU" sz="1000" dirty="0" smtClean="0"/>
              <a:t>политики </a:t>
            </a:r>
            <a:r>
              <a:rPr lang="ru-RU" sz="1000" dirty="0"/>
              <a:t>на </a:t>
            </a:r>
            <a:r>
              <a:rPr lang="ru-RU" sz="1000" dirty="0" err="1"/>
              <a:t>определяне</a:t>
            </a:r>
            <a:r>
              <a:rPr lang="ru-RU" sz="1000" dirty="0"/>
              <a:t> и </a:t>
            </a:r>
            <a:r>
              <a:rPr lang="ru-RU" sz="1000" dirty="0" err="1"/>
              <a:t>степенуване</a:t>
            </a:r>
            <a:r>
              <a:rPr lang="ru-RU" sz="1000" dirty="0"/>
              <a:t> по </a:t>
            </a:r>
            <a:r>
              <a:rPr lang="ru-RU" sz="1000" dirty="0" err="1"/>
              <a:t>значимост</a:t>
            </a:r>
            <a:r>
              <a:rPr lang="ru-RU" sz="1000" dirty="0"/>
              <a:t> на </a:t>
            </a:r>
            <a:r>
              <a:rPr lang="ru-RU" sz="1000" dirty="0" err="1"/>
              <a:t>основните</a:t>
            </a:r>
            <a:r>
              <a:rPr lang="ru-RU" sz="1000" dirty="0"/>
              <a:t> </a:t>
            </a:r>
            <a:r>
              <a:rPr lang="ru-RU" sz="1000" dirty="0" err="1"/>
              <a:t>неблагоприятни</a:t>
            </a:r>
            <a:r>
              <a:rPr lang="ru-RU" sz="1000" dirty="0"/>
              <a:t> </a:t>
            </a:r>
            <a:r>
              <a:rPr lang="ru-RU" sz="1000" dirty="0" err="1"/>
              <a:t>въздействия</a:t>
            </a:r>
            <a:r>
              <a:rPr lang="ru-RU" sz="1000" dirty="0"/>
              <a:t> </a:t>
            </a:r>
            <a:r>
              <a:rPr lang="ru-RU" sz="1000" dirty="0" err="1"/>
              <a:t>върху</a:t>
            </a:r>
            <a:r>
              <a:rPr lang="ru-RU" sz="1000" dirty="0"/>
              <a:t> </a:t>
            </a:r>
            <a:r>
              <a:rPr lang="ru-RU" sz="1000" dirty="0" err="1"/>
              <a:t>устойчивостта</a:t>
            </a:r>
            <a:r>
              <a:rPr lang="ru-RU" sz="1000" dirty="0"/>
              <a:t> и на </a:t>
            </a:r>
            <a:r>
              <a:rPr lang="ru-RU" sz="1000" dirty="0" err="1"/>
              <a:t>показателите</a:t>
            </a:r>
            <a:r>
              <a:rPr lang="ru-RU" sz="1000" dirty="0"/>
              <a:t> за </a:t>
            </a:r>
            <a:r>
              <a:rPr lang="ru-RU" sz="1000" dirty="0" err="1" smtClean="0"/>
              <a:t>тях</a:t>
            </a:r>
            <a:endParaRPr lang="ru-RU" sz="1000" dirty="0" smtClean="0"/>
          </a:p>
          <a:p>
            <a:pPr marL="0" lvl="0" indent="0" algn="just"/>
            <a:endParaRPr lang="ru-RU" sz="800" dirty="0"/>
          </a:p>
          <a:p>
            <a:pPr marL="0" lvl="0" indent="0" algn="just"/>
            <a:r>
              <a:rPr lang="ru-RU" sz="1000" dirty="0" smtClean="0"/>
              <a:t>описание </a:t>
            </a:r>
            <a:r>
              <a:rPr lang="ru-RU" sz="1000" dirty="0"/>
              <a:t>на </a:t>
            </a:r>
            <a:r>
              <a:rPr lang="ru-RU" sz="1000" dirty="0" err="1"/>
              <a:t>основните</a:t>
            </a:r>
            <a:r>
              <a:rPr lang="ru-RU" sz="1000" dirty="0"/>
              <a:t> </a:t>
            </a:r>
            <a:r>
              <a:rPr lang="ru-RU" sz="1000" dirty="0" err="1"/>
              <a:t>неблагоприятни</a:t>
            </a:r>
            <a:r>
              <a:rPr lang="ru-RU" sz="1000" dirty="0"/>
              <a:t> </a:t>
            </a:r>
            <a:r>
              <a:rPr lang="ru-RU" sz="1000" dirty="0" err="1"/>
              <a:t>въздействия</a:t>
            </a:r>
            <a:r>
              <a:rPr lang="ru-RU" sz="1000" dirty="0"/>
              <a:t> </a:t>
            </a:r>
            <a:r>
              <a:rPr lang="ru-RU" sz="1000" dirty="0" err="1"/>
              <a:t>върху</a:t>
            </a:r>
            <a:r>
              <a:rPr lang="ru-RU" sz="1000" dirty="0"/>
              <a:t> </a:t>
            </a:r>
            <a:r>
              <a:rPr lang="ru-RU" sz="1000" dirty="0" err="1"/>
              <a:t>устойчивостта</a:t>
            </a:r>
            <a:r>
              <a:rPr lang="ru-RU" sz="1000" dirty="0"/>
              <a:t> и на </a:t>
            </a:r>
            <a:r>
              <a:rPr lang="ru-RU" sz="1000" dirty="0" err="1"/>
              <a:t>предприетите</a:t>
            </a:r>
            <a:r>
              <a:rPr lang="ru-RU" sz="1000" dirty="0"/>
              <a:t> или, </a:t>
            </a:r>
            <a:r>
              <a:rPr lang="ru-RU" sz="1000" dirty="0" err="1"/>
              <a:t>когато</a:t>
            </a:r>
            <a:r>
              <a:rPr lang="ru-RU" sz="1000" dirty="0"/>
              <a:t> е приложимо, </a:t>
            </a:r>
            <a:r>
              <a:rPr lang="ru-RU" sz="1000" dirty="0" err="1"/>
              <a:t>планираните</a:t>
            </a:r>
            <a:r>
              <a:rPr lang="ru-RU" sz="1000" dirty="0"/>
              <a:t> действия </a:t>
            </a:r>
            <a:r>
              <a:rPr lang="ru-RU" sz="1000" dirty="0" err="1"/>
              <a:t>във</a:t>
            </a:r>
            <a:r>
              <a:rPr lang="ru-RU" sz="1000" dirty="0"/>
              <a:t> </a:t>
            </a:r>
            <a:r>
              <a:rPr lang="ru-RU" sz="1000" dirty="0" err="1"/>
              <a:t>връзка</a:t>
            </a:r>
            <a:r>
              <a:rPr lang="ru-RU" sz="1000" dirty="0"/>
              <a:t> с </a:t>
            </a:r>
            <a:r>
              <a:rPr lang="ru-RU" sz="1000" dirty="0" err="1" smtClean="0"/>
              <a:t>това</a:t>
            </a:r>
            <a:endParaRPr lang="ru-RU" sz="1000" dirty="0" smtClean="0"/>
          </a:p>
          <a:p>
            <a:pPr marL="0" lvl="0" indent="0" algn="just"/>
            <a:endParaRPr lang="ru-RU" sz="800" dirty="0"/>
          </a:p>
          <a:p>
            <a:pPr marL="0" lvl="0" indent="0" algn="just"/>
            <a:r>
              <a:rPr lang="ru-RU" sz="1000" dirty="0" smtClean="0"/>
              <a:t>кратки </a:t>
            </a:r>
            <a:r>
              <a:rPr lang="ru-RU" sz="1000" dirty="0"/>
              <a:t>обобщения на </a:t>
            </a:r>
            <a:r>
              <a:rPr lang="ru-RU" sz="1000" dirty="0" err="1"/>
              <a:t>политиката</a:t>
            </a:r>
            <a:r>
              <a:rPr lang="ru-RU" sz="1000" dirty="0"/>
              <a:t> за </a:t>
            </a:r>
            <a:r>
              <a:rPr lang="ru-RU" sz="1000" dirty="0" err="1"/>
              <a:t>ангажираност</a:t>
            </a:r>
            <a:r>
              <a:rPr lang="ru-RU" sz="1000" dirty="0"/>
              <a:t> </a:t>
            </a:r>
            <a:r>
              <a:rPr lang="ru-RU" sz="1000" dirty="0" err="1"/>
              <a:t>съгласно</a:t>
            </a:r>
            <a:r>
              <a:rPr lang="ru-RU" sz="1000" dirty="0"/>
              <a:t> член 3ж от Директива 2007/36/ЕО, </a:t>
            </a:r>
            <a:r>
              <a:rPr lang="ru-RU" sz="1000" dirty="0" err="1"/>
              <a:t>когато</a:t>
            </a:r>
            <a:r>
              <a:rPr lang="ru-RU" sz="1000" dirty="0"/>
              <a:t> е </a:t>
            </a:r>
            <a:r>
              <a:rPr lang="ru-RU" sz="1000" dirty="0" smtClean="0"/>
              <a:t>приложимо</a:t>
            </a:r>
          </a:p>
          <a:p>
            <a:pPr marL="0" lvl="0" indent="0" algn="just"/>
            <a:endParaRPr lang="ru-RU" sz="800" dirty="0"/>
          </a:p>
          <a:p>
            <a:pPr marL="0" lvl="0" indent="0" algn="just"/>
            <a:r>
              <a:rPr lang="ru-RU" sz="1000" dirty="0" smtClean="0"/>
              <a:t>заявление </a:t>
            </a:r>
            <a:r>
              <a:rPr lang="ru-RU" sz="1000" dirty="0"/>
              <a:t>за </a:t>
            </a:r>
            <a:r>
              <a:rPr lang="ru-RU" sz="1000" dirty="0" err="1"/>
              <a:t>спазването</a:t>
            </a:r>
            <a:r>
              <a:rPr lang="ru-RU" sz="1000" dirty="0"/>
              <a:t> </a:t>
            </a:r>
            <a:r>
              <a:rPr lang="ru-RU" sz="1000" dirty="0" smtClean="0"/>
              <a:t>на </a:t>
            </a:r>
            <a:r>
              <a:rPr lang="ru-RU" sz="1000" dirty="0" err="1"/>
              <a:t>кодексите</a:t>
            </a:r>
            <a:r>
              <a:rPr lang="ru-RU" sz="1000" dirty="0"/>
              <a:t> за </a:t>
            </a:r>
            <a:r>
              <a:rPr lang="ru-RU" sz="1000" dirty="0" err="1"/>
              <a:t>отговорно</a:t>
            </a:r>
            <a:r>
              <a:rPr lang="ru-RU" sz="1000" dirty="0"/>
              <a:t> бизнес поведение и на </a:t>
            </a:r>
            <a:r>
              <a:rPr lang="ru-RU" sz="1000" dirty="0" err="1"/>
              <a:t>международно</a:t>
            </a:r>
            <a:r>
              <a:rPr lang="ru-RU" sz="1000" dirty="0"/>
              <a:t> </a:t>
            </a:r>
            <a:r>
              <a:rPr lang="ru-RU" sz="1000" dirty="0" err="1"/>
              <a:t>признатите</a:t>
            </a:r>
            <a:r>
              <a:rPr lang="ru-RU" sz="1000" dirty="0"/>
              <a:t> </a:t>
            </a:r>
            <a:r>
              <a:rPr lang="ru-RU" sz="1000" dirty="0" err="1"/>
              <a:t>стандарти</a:t>
            </a:r>
            <a:r>
              <a:rPr lang="ru-RU" sz="1000" dirty="0"/>
              <a:t> за </a:t>
            </a:r>
            <a:r>
              <a:rPr lang="ru-RU" sz="1000" dirty="0" err="1"/>
              <a:t>надлежна</a:t>
            </a:r>
            <a:r>
              <a:rPr lang="ru-RU" sz="1000" dirty="0"/>
              <a:t> проверка и </a:t>
            </a:r>
            <a:r>
              <a:rPr lang="ru-RU" sz="1000" dirty="0" err="1"/>
              <a:t>докладване</a:t>
            </a:r>
            <a:r>
              <a:rPr lang="ru-RU" sz="1000" dirty="0"/>
              <a:t>, </a:t>
            </a:r>
            <a:r>
              <a:rPr lang="ru-RU" sz="1000" dirty="0" err="1"/>
              <a:t>както</a:t>
            </a:r>
            <a:r>
              <a:rPr lang="ru-RU" sz="1000" dirty="0"/>
              <a:t> и, </a:t>
            </a:r>
            <a:r>
              <a:rPr lang="ru-RU" sz="1000" dirty="0" err="1"/>
              <a:t>когато</a:t>
            </a:r>
            <a:r>
              <a:rPr lang="ru-RU" sz="1000" dirty="0"/>
              <a:t> е приложимо, за </a:t>
            </a:r>
            <a:r>
              <a:rPr lang="ru-RU" sz="1000" dirty="0" err="1"/>
              <a:t>степента</a:t>
            </a:r>
            <a:r>
              <a:rPr lang="ru-RU" sz="1000" dirty="0"/>
              <a:t> на </a:t>
            </a:r>
            <a:r>
              <a:rPr lang="ru-RU" sz="1000" dirty="0" err="1"/>
              <a:t>привеждане</a:t>
            </a:r>
            <a:r>
              <a:rPr lang="ru-RU" sz="1000" dirty="0"/>
              <a:t> в </a:t>
            </a:r>
            <a:r>
              <a:rPr lang="ru-RU" sz="1000" dirty="0" err="1"/>
              <a:t>съответствие</a:t>
            </a:r>
            <a:r>
              <a:rPr lang="ru-RU" sz="1000" dirty="0"/>
              <a:t> с целите на </a:t>
            </a:r>
            <a:r>
              <a:rPr lang="ru-RU" sz="1000" dirty="0" err="1"/>
              <a:t>Парижкото</a:t>
            </a:r>
            <a:r>
              <a:rPr lang="ru-RU" sz="1000" dirty="0"/>
              <a:t> </a:t>
            </a:r>
            <a:r>
              <a:rPr lang="ru-RU" sz="1000" dirty="0" err="1" smtClean="0"/>
              <a:t>споразумение</a:t>
            </a:r>
            <a:endParaRPr lang="ru-RU" sz="1000" dirty="0"/>
          </a:p>
        </p:txBody>
      </p:sp>
      <p:sp>
        <p:nvSpPr>
          <p:cNvPr id="36" name="Google Shape;522;p37"/>
          <p:cNvSpPr/>
          <p:nvPr/>
        </p:nvSpPr>
        <p:spPr>
          <a:xfrm>
            <a:off x="463985" y="1962797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523;p37"/>
          <p:cNvSpPr/>
          <p:nvPr/>
        </p:nvSpPr>
        <p:spPr>
          <a:xfrm>
            <a:off x="463985" y="2710894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522;p37"/>
          <p:cNvSpPr/>
          <p:nvPr/>
        </p:nvSpPr>
        <p:spPr>
          <a:xfrm>
            <a:off x="463985" y="3436288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523;p37"/>
          <p:cNvSpPr/>
          <p:nvPr/>
        </p:nvSpPr>
        <p:spPr>
          <a:xfrm>
            <a:off x="460980" y="3994302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49;p35"/>
          <p:cNvGrpSpPr/>
          <p:nvPr/>
        </p:nvGrpSpPr>
        <p:grpSpPr>
          <a:xfrm>
            <a:off x="4230897" y="2643332"/>
            <a:ext cx="1261398" cy="876656"/>
            <a:chOff x="4648200" y="3200222"/>
            <a:chExt cx="1261398" cy="876656"/>
          </a:xfrm>
        </p:grpSpPr>
        <p:sp>
          <p:nvSpPr>
            <p:cNvPr id="41" name="Google Shape;450;p35" descr="Slidesgo" title="Background"/>
            <p:cNvSpPr/>
            <p:nvPr/>
          </p:nvSpPr>
          <p:spPr>
            <a:xfrm flipH="1">
              <a:off x="4648200" y="32002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" name="Google Shape;451;p35"/>
            <p:cNvGrpSpPr/>
            <p:nvPr/>
          </p:nvGrpSpPr>
          <p:grpSpPr>
            <a:xfrm>
              <a:off x="4953200" y="3222484"/>
              <a:ext cx="687423" cy="832131"/>
              <a:chOff x="4228800" y="1718875"/>
              <a:chExt cx="697750" cy="844975"/>
            </a:xfrm>
          </p:grpSpPr>
          <p:sp>
            <p:nvSpPr>
              <p:cNvPr id="43" name="Google Shape;452;p35"/>
              <p:cNvSpPr/>
              <p:nvPr/>
            </p:nvSpPr>
            <p:spPr>
              <a:xfrm>
                <a:off x="4228800" y="1718875"/>
                <a:ext cx="530300" cy="844975"/>
              </a:xfrm>
              <a:custGeom>
                <a:avLst/>
                <a:gdLst/>
                <a:ahLst/>
                <a:cxnLst/>
                <a:rect l="l" t="t" r="r" b="b"/>
                <a:pathLst>
                  <a:path w="21212" h="33799" extrusionOk="0">
                    <a:moveTo>
                      <a:pt x="10727" y="1"/>
                    </a:moveTo>
                    <a:cubicBezTo>
                      <a:pt x="10727" y="1"/>
                      <a:pt x="1" y="17053"/>
                      <a:pt x="1" y="23007"/>
                    </a:cubicBezTo>
                    <a:cubicBezTo>
                      <a:pt x="1" y="28961"/>
                      <a:pt x="4774" y="33799"/>
                      <a:pt x="10727" y="33799"/>
                    </a:cubicBezTo>
                    <a:cubicBezTo>
                      <a:pt x="15753" y="33799"/>
                      <a:pt x="20030" y="30326"/>
                      <a:pt x="21211" y="25677"/>
                    </a:cubicBezTo>
                    <a:cubicBezTo>
                      <a:pt x="20963" y="25677"/>
                      <a:pt x="20650" y="25736"/>
                      <a:pt x="20402" y="25736"/>
                    </a:cubicBezTo>
                    <a:cubicBezTo>
                      <a:pt x="16309" y="25736"/>
                      <a:pt x="12960" y="22387"/>
                      <a:pt x="12960" y="18234"/>
                    </a:cubicBezTo>
                    <a:cubicBezTo>
                      <a:pt x="12960" y="16374"/>
                      <a:pt x="14573" y="12777"/>
                      <a:pt x="16250" y="9552"/>
                    </a:cubicBezTo>
                    <a:cubicBezTo>
                      <a:pt x="13521" y="4402"/>
                      <a:pt x="10727" y="1"/>
                      <a:pt x="10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53;p35"/>
              <p:cNvSpPr/>
              <p:nvPr/>
            </p:nvSpPr>
            <p:spPr>
              <a:xfrm>
                <a:off x="4552800" y="1776175"/>
                <a:ext cx="373750" cy="586125"/>
              </a:xfrm>
              <a:custGeom>
                <a:avLst/>
                <a:gdLst/>
                <a:ahLst/>
                <a:cxnLst/>
                <a:rect l="l" t="t" r="r" b="b"/>
                <a:pathLst>
                  <a:path w="14950" h="23445" extrusionOk="0">
                    <a:moveTo>
                      <a:pt x="7442" y="1"/>
                    </a:moveTo>
                    <a:cubicBezTo>
                      <a:pt x="7442" y="1"/>
                      <a:pt x="5274" y="3474"/>
                      <a:pt x="3290" y="7260"/>
                    </a:cubicBezTo>
                    <a:cubicBezTo>
                      <a:pt x="1613" y="10485"/>
                      <a:pt x="0" y="14082"/>
                      <a:pt x="0" y="15942"/>
                    </a:cubicBezTo>
                    <a:cubicBezTo>
                      <a:pt x="0" y="20095"/>
                      <a:pt x="3349" y="23444"/>
                      <a:pt x="7442" y="23444"/>
                    </a:cubicBezTo>
                    <a:cubicBezTo>
                      <a:pt x="7690" y="23444"/>
                      <a:pt x="8003" y="23385"/>
                      <a:pt x="8251" y="23385"/>
                    </a:cubicBezTo>
                    <a:cubicBezTo>
                      <a:pt x="11972" y="23012"/>
                      <a:pt x="14949" y="19847"/>
                      <a:pt x="14949" y="15942"/>
                    </a:cubicBezTo>
                    <a:cubicBezTo>
                      <a:pt x="14949" y="11849"/>
                      <a:pt x="7442" y="1"/>
                      <a:pt x="744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4595223" y="1926447"/>
            <a:ext cx="4482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dk1"/>
              </a:buClr>
              <a:buSzPts val="1400"/>
            </a:pP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УФП </a:t>
            </a:r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включват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информация 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това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как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тази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политика е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съобразена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с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интегрирането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рисковете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публикуват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тази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информация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своите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интернет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страници</a:t>
            </a:r>
            <a:endParaRPr lang="en-US" sz="10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26;p35"/>
          <p:cNvSpPr txBox="1">
            <a:spLocks noGrp="1"/>
          </p:cNvSpPr>
          <p:nvPr>
            <p:ph type="subTitle" idx="3"/>
          </p:nvPr>
        </p:nvSpPr>
        <p:spPr>
          <a:xfrm>
            <a:off x="5671540" y="1294006"/>
            <a:ext cx="3472460" cy="6366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ru-RU" sz="1200" b="1" cap="small" dirty="0" err="1" smtClean="0"/>
              <a:t>Прозрачност</a:t>
            </a:r>
            <a:r>
              <a:rPr lang="ru-RU" sz="1200" b="1" cap="small" dirty="0" smtClean="0"/>
              <a:t> на </a:t>
            </a:r>
            <a:r>
              <a:rPr lang="ru-RU" sz="1200" b="1" cap="small" dirty="0" err="1" smtClean="0"/>
              <a:t>политиката</a:t>
            </a:r>
            <a:r>
              <a:rPr lang="ru-RU" sz="1200" b="1" cap="small" dirty="0" smtClean="0"/>
              <a:t> </a:t>
            </a:r>
            <a:r>
              <a:rPr lang="ru-RU" sz="1200" b="1" cap="small" dirty="0"/>
              <a:t>за </a:t>
            </a:r>
            <a:r>
              <a:rPr lang="ru-RU" sz="1200" b="1" cap="small" dirty="0" smtClean="0"/>
              <a:t> </a:t>
            </a:r>
            <a:r>
              <a:rPr lang="ru-RU" sz="1200" b="1" cap="small" dirty="0" err="1" smtClean="0"/>
              <a:t>възнагражденията</a:t>
            </a:r>
            <a:r>
              <a:rPr lang="ru-RU" sz="1200" b="1" cap="small" dirty="0" smtClean="0"/>
              <a:t> </a:t>
            </a:r>
            <a:r>
              <a:rPr lang="ru-RU" sz="1200" b="1" cap="small" dirty="0" err="1"/>
              <a:t>във</a:t>
            </a:r>
            <a:r>
              <a:rPr lang="ru-RU" sz="1200" b="1" cap="small" dirty="0"/>
              <a:t> </a:t>
            </a:r>
            <a:r>
              <a:rPr lang="ru-RU" sz="1200" b="1" cap="small" dirty="0" err="1"/>
              <a:t>връзка</a:t>
            </a:r>
            <a:r>
              <a:rPr lang="ru-RU" sz="1200" b="1" cap="small" dirty="0"/>
              <a:t> с </a:t>
            </a:r>
            <a:r>
              <a:rPr lang="ru-RU" sz="1200" b="1" cap="small" dirty="0" err="1"/>
              <a:t>интегрирането</a:t>
            </a:r>
            <a:r>
              <a:rPr lang="ru-RU" sz="1200" b="1" cap="small" dirty="0"/>
              <a:t> на </a:t>
            </a:r>
            <a:r>
              <a:rPr lang="ru-RU" sz="1200" b="1" cap="small" dirty="0" err="1"/>
              <a:t>рисковете</a:t>
            </a:r>
            <a:r>
              <a:rPr lang="ru-RU" sz="1200" b="1" cap="small" dirty="0"/>
              <a:t> за </a:t>
            </a:r>
            <a:r>
              <a:rPr lang="ru-RU" sz="1200" b="1" cap="small" dirty="0" err="1"/>
              <a:t>устойчивостта</a:t>
            </a:r>
            <a:endParaRPr sz="1200" b="1" cap="small" dirty="0"/>
          </a:p>
        </p:txBody>
      </p:sp>
      <p:sp>
        <p:nvSpPr>
          <p:cNvPr id="47" name="Google Shape;433;p35"/>
          <p:cNvSpPr txBox="1">
            <a:spLocks noGrp="1"/>
          </p:cNvSpPr>
          <p:nvPr>
            <p:ph type="title" idx="13"/>
          </p:nvPr>
        </p:nvSpPr>
        <p:spPr>
          <a:xfrm>
            <a:off x="5671540" y="2661198"/>
            <a:ext cx="544800" cy="2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108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44"/>
          <p:cNvSpPr txBox="1">
            <a:spLocks noGrp="1"/>
          </p:cNvSpPr>
          <p:nvPr>
            <p:ph type="title"/>
          </p:nvPr>
        </p:nvSpPr>
        <p:spPr>
          <a:xfrm>
            <a:off x="540337" y="25858"/>
            <a:ext cx="8239228" cy="16262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/>
              <a:t>Прозрачност</a:t>
            </a:r>
            <a:r>
              <a:rPr lang="ru-RU" sz="2300" b="1" cap="all" dirty="0"/>
              <a:t> </a:t>
            </a:r>
            <a:r>
              <a:rPr lang="ru-RU" sz="2300" b="1" cap="all" dirty="0" err="1"/>
              <a:t>във</a:t>
            </a:r>
            <a:r>
              <a:rPr lang="ru-RU" sz="2300" b="1" cap="all" dirty="0"/>
              <a:t> </a:t>
            </a:r>
            <a:r>
              <a:rPr lang="ru-RU" sz="2300" b="1" cap="all" dirty="0" err="1"/>
              <a:t>връзка</a:t>
            </a:r>
            <a:r>
              <a:rPr lang="ru-RU" sz="2300" b="1" cap="all" dirty="0"/>
              <a:t> </a:t>
            </a:r>
            <a:r>
              <a:rPr lang="ru-RU" sz="2300" b="1" cap="all" dirty="0" err="1"/>
              <a:t>със</a:t>
            </a:r>
            <a:r>
              <a:rPr lang="ru-RU" sz="2300" b="1" cap="all" dirty="0"/>
              <a:t> </a:t>
            </a:r>
            <a:r>
              <a:rPr lang="ru-RU" sz="2300" b="1" cap="all" dirty="0" err="1" smtClean="0"/>
              <a:t>стимули</a:t>
            </a:r>
            <a:r>
              <a:rPr lang="ru-RU" sz="2300" b="1" cap="all" dirty="0" smtClean="0"/>
              <a:t> </a:t>
            </a:r>
            <a:r>
              <a:rPr lang="ru-RU" sz="2300" b="1" cap="all" dirty="0"/>
              <a:t>за </a:t>
            </a:r>
            <a:r>
              <a:rPr lang="ru-RU" sz="2300" b="1" cap="all" dirty="0" err="1"/>
              <a:t>екологични</a:t>
            </a:r>
            <a:r>
              <a:rPr lang="ru-RU" sz="2300" b="1" cap="all" dirty="0"/>
              <a:t> или </a:t>
            </a:r>
            <a:r>
              <a:rPr lang="ru-RU" sz="2300" b="1" cap="all" dirty="0" err="1"/>
              <a:t>социални</a:t>
            </a:r>
            <a:r>
              <a:rPr lang="ru-RU" sz="2300" b="1" cap="all" dirty="0"/>
              <a:t> характеристики при </a:t>
            </a:r>
            <a:r>
              <a:rPr lang="ru-RU" sz="2300" b="1" u="sng" cap="all" dirty="0" err="1" smtClean="0"/>
              <a:t>преддоговорно</a:t>
            </a:r>
            <a:r>
              <a:rPr lang="ru-RU" sz="2300" b="1" cap="all" dirty="0" smtClean="0"/>
              <a:t> </a:t>
            </a:r>
            <a:r>
              <a:rPr lang="ru-RU" sz="2300" b="1" cap="all" dirty="0" err="1"/>
              <a:t>оповестяване</a:t>
            </a:r>
            <a:r>
              <a:rPr lang="ru-RU" sz="2300" b="1" cap="all" dirty="0"/>
              <a:t> на информация</a:t>
            </a:r>
            <a:endParaRPr sz="2300" b="1" cap="all" dirty="0">
              <a:solidFill>
                <a:schemeClr val="dk1"/>
              </a:solidFill>
            </a:endParaRPr>
          </a:p>
        </p:txBody>
      </p:sp>
      <p:grpSp>
        <p:nvGrpSpPr>
          <p:cNvPr id="838" name="Google Shape;838;p44"/>
          <p:cNvGrpSpPr/>
          <p:nvPr/>
        </p:nvGrpSpPr>
        <p:grpSpPr>
          <a:xfrm>
            <a:off x="4469018" y="1333916"/>
            <a:ext cx="1520987" cy="1351022"/>
            <a:chOff x="2951686" y="1454176"/>
            <a:chExt cx="1261398" cy="1038994"/>
          </a:xfrm>
        </p:grpSpPr>
        <p:grpSp>
          <p:nvGrpSpPr>
            <p:cNvPr id="839" name="Google Shape;839;p44"/>
            <p:cNvGrpSpPr/>
            <p:nvPr/>
          </p:nvGrpSpPr>
          <p:grpSpPr>
            <a:xfrm>
              <a:off x="3068200" y="1665388"/>
              <a:ext cx="535300" cy="194950"/>
              <a:chOff x="5054325" y="1441125"/>
              <a:chExt cx="535300" cy="194950"/>
            </a:xfrm>
          </p:grpSpPr>
          <p:sp>
            <p:nvSpPr>
              <p:cNvPr id="840" name="Google Shape;840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2" name="Google Shape;842;p44"/>
            <p:cNvGrpSpPr/>
            <p:nvPr/>
          </p:nvGrpSpPr>
          <p:grpSpPr>
            <a:xfrm>
              <a:off x="2951686" y="1454176"/>
              <a:ext cx="1261398" cy="1038994"/>
              <a:chOff x="2976186" y="1454176"/>
              <a:chExt cx="1261398" cy="1038994"/>
            </a:xfrm>
          </p:grpSpPr>
          <p:sp>
            <p:nvSpPr>
              <p:cNvPr id="843" name="Google Shape;843;p44"/>
              <p:cNvSpPr/>
              <p:nvPr/>
            </p:nvSpPr>
            <p:spPr>
              <a:xfrm flipH="1">
                <a:off x="2976186" y="1616514"/>
                <a:ext cx="1261398" cy="876656"/>
              </a:xfrm>
              <a:custGeom>
                <a:avLst/>
                <a:gdLst/>
                <a:ahLst/>
                <a:cxnLst/>
                <a:rect l="l" t="t" r="r" b="b"/>
                <a:pathLst>
                  <a:path w="66276" h="46061" extrusionOk="0">
                    <a:moveTo>
                      <a:pt x="16512" y="0"/>
                    </a:moveTo>
                    <a:cubicBezTo>
                      <a:pt x="10655" y="0"/>
                      <a:pt x="6518" y="2173"/>
                      <a:pt x="3911" y="5649"/>
                    </a:cubicBezTo>
                    <a:cubicBezTo>
                      <a:pt x="1530" y="8691"/>
                      <a:pt x="435" y="12828"/>
                      <a:pt x="226" y="17382"/>
                    </a:cubicBezTo>
                    <a:cubicBezTo>
                      <a:pt x="0" y="19554"/>
                      <a:pt x="0" y="21727"/>
                      <a:pt x="435" y="24126"/>
                    </a:cubicBezTo>
                    <a:cubicBezTo>
                      <a:pt x="435" y="25429"/>
                      <a:pt x="660" y="26733"/>
                      <a:pt x="1095" y="27810"/>
                    </a:cubicBezTo>
                    <a:cubicBezTo>
                      <a:pt x="1964" y="31513"/>
                      <a:pt x="3911" y="34989"/>
                      <a:pt x="6309" y="37805"/>
                    </a:cubicBezTo>
                    <a:lnTo>
                      <a:pt x="6953" y="38465"/>
                    </a:lnTo>
                    <a:cubicBezTo>
                      <a:pt x="11524" y="43245"/>
                      <a:pt x="17816" y="46061"/>
                      <a:pt x="24560" y="46061"/>
                    </a:cubicBezTo>
                    <a:lnTo>
                      <a:pt x="41072" y="46061"/>
                    </a:lnTo>
                    <a:cubicBezTo>
                      <a:pt x="49537" y="46061"/>
                      <a:pt x="57150" y="41507"/>
                      <a:pt x="61495" y="34763"/>
                    </a:cubicBezTo>
                    <a:cubicBezTo>
                      <a:pt x="63008" y="32156"/>
                      <a:pt x="64311" y="29340"/>
                      <a:pt x="64746" y="26298"/>
                    </a:cubicBezTo>
                    <a:cubicBezTo>
                      <a:pt x="66275" y="19120"/>
                      <a:pt x="65406" y="12828"/>
                      <a:pt x="58662" y="12393"/>
                    </a:cubicBezTo>
                    <a:lnTo>
                      <a:pt x="58228" y="12393"/>
                    </a:lnTo>
                    <a:cubicBezTo>
                      <a:pt x="53448" y="12167"/>
                      <a:pt x="49537" y="11733"/>
                      <a:pt x="46495" y="10864"/>
                    </a:cubicBezTo>
                    <a:cubicBezTo>
                      <a:pt x="33251" y="7613"/>
                      <a:pt x="33685" y="226"/>
                      <a:pt x="173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44" name="Google Shape;844;p44"/>
              <p:cNvGrpSpPr/>
              <p:nvPr/>
            </p:nvGrpSpPr>
            <p:grpSpPr>
              <a:xfrm>
                <a:off x="3242510" y="1454176"/>
                <a:ext cx="728750" cy="967500"/>
                <a:chOff x="5595850" y="238125"/>
                <a:chExt cx="728750" cy="967500"/>
              </a:xfrm>
            </p:grpSpPr>
            <p:sp>
              <p:nvSpPr>
                <p:cNvPr id="845" name="Google Shape;845;p44"/>
                <p:cNvSpPr/>
                <p:nvPr/>
              </p:nvSpPr>
              <p:spPr>
                <a:xfrm>
                  <a:off x="6025275" y="709450"/>
                  <a:ext cx="49625" cy="4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5" h="18111" extrusionOk="0">
                      <a:moveTo>
                        <a:pt x="497" y="1"/>
                      </a:moveTo>
                      <a:lnTo>
                        <a:pt x="0" y="18110"/>
                      </a:lnTo>
                      <a:lnTo>
                        <a:pt x="1985" y="18110"/>
                      </a:lnTo>
                      <a:lnTo>
                        <a:pt x="1429" y="189"/>
                      </a:lnTo>
                      <a:cubicBezTo>
                        <a:pt x="1429" y="125"/>
                        <a:pt x="1429" y="65"/>
                        <a:pt x="1365" y="1"/>
                      </a:cubicBezTo>
                      <a:cubicBezTo>
                        <a:pt x="1241" y="33"/>
                        <a:pt x="1102" y="49"/>
                        <a:pt x="955" y="49"/>
                      </a:cubicBezTo>
                      <a:cubicBezTo>
                        <a:pt x="808" y="49"/>
                        <a:pt x="653" y="33"/>
                        <a:pt x="49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6" name="Google Shape;846;p44"/>
                <p:cNvSpPr/>
                <p:nvPr/>
              </p:nvSpPr>
              <p:spPr>
                <a:xfrm>
                  <a:off x="6003575" y="614950"/>
                  <a:ext cx="40325" cy="4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3" h="1613" extrusionOk="0">
                      <a:moveTo>
                        <a:pt x="1613" y="0"/>
                      </a:moveTo>
                      <a:cubicBezTo>
                        <a:pt x="933" y="60"/>
                        <a:pt x="313" y="496"/>
                        <a:pt x="65" y="1176"/>
                      </a:cubicBezTo>
                      <a:cubicBezTo>
                        <a:pt x="0" y="1240"/>
                        <a:pt x="0" y="1300"/>
                        <a:pt x="0" y="1365"/>
                      </a:cubicBezTo>
                      <a:cubicBezTo>
                        <a:pt x="372" y="1489"/>
                        <a:pt x="744" y="1548"/>
                        <a:pt x="992" y="1613"/>
                      </a:cubicBezTo>
                      <a:lnTo>
                        <a:pt x="992" y="1548"/>
                      </a:lnTo>
                      <a:cubicBezTo>
                        <a:pt x="1116" y="1300"/>
                        <a:pt x="1365" y="1116"/>
                        <a:pt x="1613" y="1052"/>
                      </a:cubicBezTo>
                      <a:lnTo>
                        <a:pt x="161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7" name="Google Shape;847;p44"/>
                <p:cNvSpPr/>
                <p:nvPr/>
              </p:nvSpPr>
              <p:spPr>
                <a:xfrm>
                  <a:off x="6064100" y="625725"/>
                  <a:ext cx="38725" cy="5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9" h="2358" extrusionOk="0">
                      <a:moveTo>
                        <a:pt x="680" y="1"/>
                      </a:moveTo>
                      <a:cubicBezTo>
                        <a:pt x="432" y="313"/>
                        <a:pt x="184" y="561"/>
                        <a:pt x="0" y="745"/>
                      </a:cubicBezTo>
                      <a:cubicBezTo>
                        <a:pt x="248" y="993"/>
                        <a:pt x="372" y="1430"/>
                        <a:pt x="248" y="1802"/>
                      </a:cubicBezTo>
                      <a:lnTo>
                        <a:pt x="248" y="1861"/>
                      </a:lnTo>
                      <a:cubicBezTo>
                        <a:pt x="496" y="1985"/>
                        <a:pt x="804" y="2174"/>
                        <a:pt x="1117" y="2357"/>
                      </a:cubicBezTo>
                      <a:cubicBezTo>
                        <a:pt x="1176" y="2298"/>
                        <a:pt x="1176" y="2233"/>
                        <a:pt x="1176" y="2174"/>
                      </a:cubicBezTo>
                      <a:cubicBezTo>
                        <a:pt x="1548" y="1430"/>
                        <a:pt x="1300" y="561"/>
                        <a:pt x="68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8" name="Google Shape;848;p44"/>
                <p:cNvSpPr/>
                <p:nvPr/>
              </p:nvSpPr>
              <p:spPr>
                <a:xfrm>
                  <a:off x="6008275" y="673850"/>
                  <a:ext cx="51125" cy="3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5" h="1474" extrusionOk="0">
                      <a:moveTo>
                        <a:pt x="928" y="1"/>
                      </a:moveTo>
                      <a:cubicBezTo>
                        <a:pt x="680" y="184"/>
                        <a:pt x="373" y="373"/>
                        <a:pt x="1" y="557"/>
                      </a:cubicBezTo>
                      <a:cubicBezTo>
                        <a:pt x="249" y="869"/>
                        <a:pt x="556" y="1177"/>
                        <a:pt x="928" y="1301"/>
                      </a:cubicBezTo>
                      <a:cubicBezTo>
                        <a:pt x="993" y="1365"/>
                        <a:pt x="1117" y="1365"/>
                        <a:pt x="1177" y="1425"/>
                      </a:cubicBezTo>
                      <a:cubicBezTo>
                        <a:pt x="1333" y="1457"/>
                        <a:pt x="1488" y="1473"/>
                        <a:pt x="1635" y="1473"/>
                      </a:cubicBezTo>
                      <a:cubicBezTo>
                        <a:pt x="1782" y="1473"/>
                        <a:pt x="1921" y="1457"/>
                        <a:pt x="2045" y="1425"/>
                      </a:cubicBezTo>
                      <a:cubicBezTo>
                        <a:pt x="1921" y="1053"/>
                        <a:pt x="1861" y="681"/>
                        <a:pt x="1737" y="432"/>
                      </a:cubicBezTo>
                      <a:cubicBezTo>
                        <a:pt x="1613" y="432"/>
                        <a:pt x="1489" y="432"/>
                        <a:pt x="1301" y="373"/>
                      </a:cubicBezTo>
                      <a:cubicBezTo>
                        <a:pt x="1117" y="308"/>
                        <a:pt x="993" y="184"/>
                        <a:pt x="9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9" name="Google Shape;849;p44"/>
                <p:cNvSpPr/>
                <p:nvPr/>
              </p:nvSpPr>
              <p:spPr>
                <a:xfrm>
                  <a:off x="6043875" y="238125"/>
                  <a:ext cx="175300" cy="406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12" h="16249" extrusionOk="0">
                      <a:moveTo>
                        <a:pt x="7011" y="0"/>
                      </a:moveTo>
                      <a:lnTo>
                        <a:pt x="7011" y="0"/>
                      </a:lnTo>
                      <a:cubicBezTo>
                        <a:pt x="7011" y="0"/>
                        <a:pt x="3786" y="3166"/>
                        <a:pt x="1613" y="8062"/>
                      </a:cubicBezTo>
                      <a:cubicBezTo>
                        <a:pt x="373" y="10915"/>
                        <a:pt x="65" y="13461"/>
                        <a:pt x="1" y="15073"/>
                      </a:cubicBezTo>
                      <a:lnTo>
                        <a:pt x="1" y="16125"/>
                      </a:lnTo>
                      <a:cubicBezTo>
                        <a:pt x="95" y="16095"/>
                        <a:pt x="188" y="16080"/>
                        <a:pt x="281" y="16080"/>
                      </a:cubicBezTo>
                      <a:cubicBezTo>
                        <a:pt x="374" y="16080"/>
                        <a:pt x="467" y="16095"/>
                        <a:pt x="561" y="16125"/>
                      </a:cubicBezTo>
                      <a:cubicBezTo>
                        <a:pt x="621" y="16189"/>
                        <a:pt x="745" y="16249"/>
                        <a:pt x="809" y="16249"/>
                      </a:cubicBezTo>
                      <a:cubicBezTo>
                        <a:pt x="993" y="16065"/>
                        <a:pt x="1241" y="15817"/>
                        <a:pt x="1489" y="15505"/>
                      </a:cubicBezTo>
                      <a:cubicBezTo>
                        <a:pt x="2605" y="14264"/>
                        <a:pt x="4094" y="12220"/>
                        <a:pt x="5334" y="9179"/>
                      </a:cubicBezTo>
                      <a:cubicBezTo>
                        <a:pt x="6947" y="5274"/>
                        <a:pt x="7011" y="0"/>
                        <a:pt x="701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0" name="Google Shape;850;p44"/>
                <p:cNvSpPr/>
                <p:nvPr/>
              </p:nvSpPr>
              <p:spPr>
                <a:xfrm>
                  <a:off x="6051700" y="672250"/>
                  <a:ext cx="272900" cy="350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16" h="14017" extrusionOk="0">
                      <a:moveTo>
                        <a:pt x="744" y="0"/>
                      </a:moveTo>
                      <a:cubicBezTo>
                        <a:pt x="620" y="248"/>
                        <a:pt x="308" y="437"/>
                        <a:pt x="0" y="496"/>
                      </a:cubicBezTo>
                      <a:cubicBezTo>
                        <a:pt x="124" y="745"/>
                        <a:pt x="184" y="1117"/>
                        <a:pt x="308" y="1489"/>
                      </a:cubicBezTo>
                      <a:cubicBezTo>
                        <a:pt x="372" y="1553"/>
                        <a:pt x="372" y="1613"/>
                        <a:pt x="372" y="1677"/>
                      </a:cubicBezTo>
                      <a:cubicBezTo>
                        <a:pt x="928" y="3225"/>
                        <a:pt x="1985" y="5523"/>
                        <a:pt x="3845" y="7939"/>
                      </a:cubicBezTo>
                      <a:cubicBezTo>
                        <a:pt x="6450" y="11288"/>
                        <a:pt x="10916" y="14017"/>
                        <a:pt x="10916" y="14017"/>
                      </a:cubicBezTo>
                      <a:cubicBezTo>
                        <a:pt x="10916" y="14017"/>
                        <a:pt x="9799" y="9616"/>
                        <a:pt x="6698" y="5334"/>
                      </a:cubicBezTo>
                      <a:cubicBezTo>
                        <a:pt x="4897" y="2918"/>
                        <a:pt x="2977" y="1365"/>
                        <a:pt x="1613" y="496"/>
                      </a:cubicBezTo>
                      <a:cubicBezTo>
                        <a:pt x="1300" y="313"/>
                        <a:pt x="992" y="124"/>
                        <a:pt x="74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1" name="Google Shape;851;p44"/>
                <p:cNvSpPr/>
                <p:nvPr/>
              </p:nvSpPr>
              <p:spPr>
                <a:xfrm>
                  <a:off x="5595850" y="639000"/>
                  <a:ext cx="435650" cy="10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26" h="4117" extrusionOk="0">
                      <a:moveTo>
                        <a:pt x="12028" y="1"/>
                      </a:moveTo>
                      <a:cubicBezTo>
                        <a:pt x="11049" y="1"/>
                        <a:pt x="9971" y="61"/>
                        <a:pt x="8807" y="214"/>
                      </a:cubicBezTo>
                      <a:cubicBezTo>
                        <a:pt x="4650" y="710"/>
                        <a:pt x="1" y="3255"/>
                        <a:pt x="1" y="3255"/>
                      </a:cubicBezTo>
                      <a:cubicBezTo>
                        <a:pt x="1" y="3255"/>
                        <a:pt x="3015" y="4117"/>
                        <a:pt x="7107" y="4117"/>
                      </a:cubicBezTo>
                      <a:cubicBezTo>
                        <a:pt x="7925" y="4117"/>
                        <a:pt x="8787" y="4082"/>
                        <a:pt x="9676" y="4000"/>
                      </a:cubicBezTo>
                      <a:cubicBezTo>
                        <a:pt x="12777" y="3687"/>
                        <a:pt x="15069" y="2695"/>
                        <a:pt x="16498" y="1951"/>
                      </a:cubicBezTo>
                      <a:cubicBezTo>
                        <a:pt x="16870" y="1767"/>
                        <a:pt x="17177" y="1578"/>
                        <a:pt x="17425" y="1395"/>
                      </a:cubicBezTo>
                      <a:cubicBezTo>
                        <a:pt x="17242" y="1206"/>
                        <a:pt x="17242" y="958"/>
                        <a:pt x="17301" y="651"/>
                      </a:cubicBezTo>
                      <a:cubicBezTo>
                        <a:pt x="17053" y="586"/>
                        <a:pt x="16681" y="527"/>
                        <a:pt x="16309" y="403"/>
                      </a:cubicBezTo>
                      <a:cubicBezTo>
                        <a:pt x="15268" y="201"/>
                        <a:pt x="13813" y="1"/>
                        <a:pt x="1202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2" name="Google Shape;852;p44"/>
                <p:cNvSpPr/>
                <p:nvPr/>
              </p:nvSpPr>
              <p:spPr>
                <a:xfrm>
                  <a:off x="6026875" y="640125"/>
                  <a:ext cx="46550" cy="4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2" h="1782" extrusionOk="0">
                      <a:moveTo>
                        <a:pt x="961" y="0"/>
                      </a:moveTo>
                      <a:cubicBezTo>
                        <a:pt x="868" y="0"/>
                        <a:pt x="775" y="15"/>
                        <a:pt x="681" y="45"/>
                      </a:cubicBezTo>
                      <a:cubicBezTo>
                        <a:pt x="433" y="109"/>
                        <a:pt x="184" y="293"/>
                        <a:pt x="60" y="541"/>
                      </a:cubicBezTo>
                      <a:lnTo>
                        <a:pt x="60" y="606"/>
                      </a:lnTo>
                      <a:cubicBezTo>
                        <a:pt x="1" y="913"/>
                        <a:pt x="1" y="1161"/>
                        <a:pt x="184" y="1350"/>
                      </a:cubicBezTo>
                      <a:cubicBezTo>
                        <a:pt x="249" y="1533"/>
                        <a:pt x="373" y="1657"/>
                        <a:pt x="557" y="1722"/>
                      </a:cubicBezTo>
                      <a:cubicBezTo>
                        <a:pt x="745" y="1781"/>
                        <a:pt x="869" y="1781"/>
                        <a:pt x="993" y="1781"/>
                      </a:cubicBezTo>
                      <a:cubicBezTo>
                        <a:pt x="1301" y="1722"/>
                        <a:pt x="1613" y="1533"/>
                        <a:pt x="1737" y="1285"/>
                      </a:cubicBezTo>
                      <a:lnTo>
                        <a:pt x="1737" y="1226"/>
                      </a:lnTo>
                      <a:cubicBezTo>
                        <a:pt x="1861" y="854"/>
                        <a:pt x="1737" y="417"/>
                        <a:pt x="1489" y="169"/>
                      </a:cubicBezTo>
                      <a:cubicBezTo>
                        <a:pt x="1425" y="169"/>
                        <a:pt x="1301" y="109"/>
                        <a:pt x="1241" y="45"/>
                      </a:cubicBezTo>
                      <a:cubicBezTo>
                        <a:pt x="1147" y="15"/>
                        <a:pt x="1054" y="0"/>
                        <a:pt x="96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3" name="Google Shape;853;p44"/>
                <p:cNvSpPr/>
                <p:nvPr/>
              </p:nvSpPr>
              <p:spPr>
                <a:xfrm>
                  <a:off x="5825325" y="1162200"/>
                  <a:ext cx="452750" cy="4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10" h="1737" extrusionOk="0">
                      <a:moveTo>
                        <a:pt x="0" y="0"/>
                      </a:moveTo>
                      <a:lnTo>
                        <a:pt x="0" y="1737"/>
                      </a:lnTo>
                      <a:lnTo>
                        <a:pt x="18110" y="1737"/>
                      </a:lnTo>
                      <a:lnTo>
                        <a:pt x="18110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874" name="Google Shape;874;p44"/>
          <p:cNvSpPr txBox="1">
            <a:spLocks noGrp="1"/>
          </p:cNvSpPr>
          <p:nvPr>
            <p:ph type="subTitle" idx="5"/>
          </p:nvPr>
        </p:nvSpPr>
        <p:spPr>
          <a:xfrm>
            <a:off x="703211" y="3323250"/>
            <a:ext cx="1785900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bg-BG" sz="1000" dirty="0"/>
              <a:t>информация за </a:t>
            </a:r>
            <a:r>
              <a:rPr lang="bg-BG" sz="1000" dirty="0" smtClean="0"/>
              <a:t>това как </a:t>
            </a:r>
            <a:r>
              <a:rPr lang="bg-BG" sz="1000" dirty="0"/>
              <a:t>са постигнати тези </a:t>
            </a:r>
            <a:r>
              <a:rPr lang="bg-BG" sz="1000" dirty="0" smtClean="0"/>
              <a:t>характеристики</a:t>
            </a:r>
            <a:endParaRPr lang="bg-BG" sz="1000" dirty="0"/>
          </a:p>
          <a:p>
            <a:pPr marL="0" lvl="0" indent="0" algn="l"/>
            <a:endParaRPr lang="bg-BG" sz="800" dirty="0" smtClean="0"/>
          </a:p>
          <a:p>
            <a:pPr marL="0" lvl="0" indent="0" algn="l"/>
            <a:r>
              <a:rPr lang="ru-RU" sz="1000" dirty="0" err="1" smtClean="0"/>
              <a:t>ако</a:t>
            </a:r>
            <a:r>
              <a:rPr lang="ru-RU" sz="1000" dirty="0" smtClean="0"/>
              <a:t> </a:t>
            </a:r>
            <a:r>
              <a:rPr lang="ru-RU" sz="1000" dirty="0" err="1" smtClean="0"/>
              <a:t>индексът</a:t>
            </a:r>
            <a:r>
              <a:rPr lang="ru-RU" sz="1000" dirty="0" smtClean="0"/>
              <a:t> </a:t>
            </a:r>
            <a:r>
              <a:rPr lang="ru-RU" sz="1000" dirty="0"/>
              <a:t>е определен </a:t>
            </a:r>
            <a:r>
              <a:rPr lang="ru-RU" sz="1000" dirty="0" err="1"/>
              <a:t>като</a:t>
            </a:r>
            <a:r>
              <a:rPr lang="ru-RU" sz="1000" dirty="0"/>
              <a:t> </a:t>
            </a:r>
            <a:r>
              <a:rPr lang="ru-RU" sz="1000" dirty="0" err="1"/>
              <a:t>референтен</a:t>
            </a:r>
            <a:r>
              <a:rPr lang="ru-RU" sz="1000" dirty="0"/>
              <a:t> </a:t>
            </a:r>
            <a:r>
              <a:rPr lang="ru-RU" sz="1000" dirty="0" err="1"/>
              <a:t>бенчмарк</a:t>
            </a:r>
            <a:r>
              <a:rPr lang="ru-RU" sz="1000" dirty="0"/>
              <a:t>, информация за </a:t>
            </a:r>
            <a:r>
              <a:rPr lang="ru-RU" sz="1000" dirty="0" err="1"/>
              <a:t>това</a:t>
            </a:r>
            <a:r>
              <a:rPr lang="ru-RU" sz="1000" dirty="0"/>
              <a:t> дали и как </a:t>
            </a:r>
            <a:r>
              <a:rPr lang="ru-RU" sz="1000" dirty="0" err="1"/>
              <a:t>този</a:t>
            </a:r>
            <a:r>
              <a:rPr lang="ru-RU" sz="1000" dirty="0"/>
              <a:t> индекс е </a:t>
            </a:r>
            <a:r>
              <a:rPr lang="ru-RU" sz="1000" dirty="0" err="1"/>
              <a:t>съобразен</a:t>
            </a:r>
            <a:r>
              <a:rPr lang="ru-RU" sz="1000" dirty="0"/>
              <a:t> с </a:t>
            </a:r>
            <a:r>
              <a:rPr lang="ru-RU" sz="1000" dirty="0" err="1"/>
              <a:t>посочените</a:t>
            </a:r>
            <a:r>
              <a:rPr lang="ru-RU" sz="1000" dirty="0"/>
              <a:t> характеристики</a:t>
            </a:r>
            <a:endParaRPr lang="bg-BG" sz="1000" dirty="0"/>
          </a:p>
        </p:txBody>
      </p:sp>
      <p:sp>
        <p:nvSpPr>
          <p:cNvPr id="876" name="Google Shape;876;p44"/>
          <p:cNvSpPr txBox="1">
            <a:spLocks noGrp="1"/>
          </p:cNvSpPr>
          <p:nvPr>
            <p:ph type="subTitle" idx="7"/>
          </p:nvPr>
        </p:nvSpPr>
        <p:spPr>
          <a:xfrm>
            <a:off x="2613153" y="2971527"/>
            <a:ext cx="1403034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bg-BG" sz="1000" dirty="0"/>
              <a:t>данни за това къде може да </a:t>
            </a:r>
            <a:r>
              <a:rPr lang="bg-BG" sz="1000" dirty="0" smtClean="0"/>
              <a:t>бъде </a:t>
            </a:r>
            <a:r>
              <a:rPr lang="bg-BG" sz="1000" dirty="0"/>
              <a:t>намерена методиката, използвана за изчисляване на индекса</a:t>
            </a:r>
          </a:p>
        </p:txBody>
      </p:sp>
      <p:sp>
        <p:nvSpPr>
          <p:cNvPr id="877" name="Google Shape;877;p44"/>
          <p:cNvSpPr txBox="1">
            <a:spLocks noGrp="1"/>
          </p:cNvSpPr>
          <p:nvPr>
            <p:ph type="subTitle" idx="8"/>
          </p:nvPr>
        </p:nvSpPr>
        <p:spPr>
          <a:xfrm>
            <a:off x="4412562" y="2683499"/>
            <a:ext cx="2058574" cy="25658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bg-BG" sz="1000" dirty="0"/>
              <a:t>информация за екологичната </a:t>
            </a:r>
            <a:r>
              <a:rPr lang="bg-BG" sz="1000" dirty="0" smtClean="0"/>
              <a:t>цел/и, </a:t>
            </a:r>
            <a:r>
              <a:rPr lang="bg-BG" sz="1000" dirty="0"/>
              <a:t>за които допринася инвестицията в основата на финансовия продукт </a:t>
            </a:r>
            <a:endParaRPr lang="bg-BG" sz="1000" dirty="0"/>
          </a:p>
          <a:p>
            <a:pPr marL="0" lvl="0" indent="0" algn="l"/>
            <a:endParaRPr lang="bg-BG" sz="800" dirty="0" err="1" smtClean="0"/>
          </a:p>
          <a:p>
            <a:pPr marL="0" lvl="0" indent="0" algn="l"/>
            <a:r>
              <a:rPr lang="bg-BG" sz="1000" dirty="0" smtClean="0"/>
              <a:t>описание </a:t>
            </a:r>
            <a:r>
              <a:rPr lang="bg-BG" sz="1000" dirty="0"/>
              <a:t>как и до каква степен инвестициите в основата на финансовия продукт са в икономически дейности, които се квалифицират като екологично устойчиви, прилагайки принципа </a:t>
            </a:r>
            <a:r>
              <a:rPr lang="bg-BG" sz="1000" i="1" dirty="0" err="1"/>
              <a:t>mutatis</a:t>
            </a:r>
            <a:r>
              <a:rPr lang="bg-BG" sz="1000" i="1" dirty="0"/>
              <a:t> </a:t>
            </a:r>
            <a:r>
              <a:rPr lang="bg-BG" sz="1000" i="1" dirty="0" err="1"/>
              <a:t>mutandis</a:t>
            </a:r>
            <a:endParaRPr sz="1000" dirty="0"/>
          </a:p>
        </p:txBody>
      </p:sp>
      <p:grpSp>
        <p:nvGrpSpPr>
          <p:cNvPr id="878" name="Google Shape;878;p44"/>
          <p:cNvGrpSpPr/>
          <p:nvPr/>
        </p:nvGrpSpPr>
        <p:grpSpPr>
          <a:xfrm>
            <a:off x="703211" y="1596281"/>
            <a:ext cx="1499398" cy="1107161"/>
            <a:chOff x="861725" y="1621966"/>
            <a:chExt cx="1323954" cy="876656"/>
          </a:xfrm>
        </p:grpSpPr>
        <p:grpSp>
          <p:nvGrpSpPr>
            <p:cNvPr id="879" name="Google Shape;879;p44"/>
            <p:cNvGrpSpPr/>
            <p:nvPr/>
          </p:nvGrpSpPr>
          <p:grpSpPr>
            <a:xfrm>
              <a:off x="924281" y="1621966"/>
              <a:ext cx="1261398" cy="876656"/>
              <a:chOff x="924281" y="1621966"/>
              <a:chExt cx="1261398" cy="876656"/>
            </a:xfrm>
          </p:grpSpPr>
          <p:sp>
            <p:nvSpPr>
              <p:cNvPr id="880" name="Google Shape;880;p44"/>
              <p:cNvSpPr/>
              <p:nvPr/>
            </p:nvSpPr>
            <p:spPr>
              <a:xfrm flipH="1">
                <a:off x="924281" y="1621966"/>
                <a:ext cx="1261398" cy="876656"/>
              </a:xfrm>
              <a:custGeom>
                <a:avLst/>
                <a:gdLst/>
                <a:ahLst/>
                <a:cxnLst/>
                <a:rect l="l" t="t" r="r" b="b"/>
                <a:pathLst>
                  <a:path w="66276" h="46061" extrusionOk="0">
                    <a:moveTo>
                      <a:pt x="16512" y="0"/>
                    </a:moveTo>
                    <a:cubicBezTo>
                      <a:pt x="10655" y="0"/>
                      <a:pt x="6518" y="2173"/>
                      <a:pt x="3911" y="5649"/>
                    </a:cubicBezTo>
                    <a:cubicBezTo>
                      <a:pt x="1530" y="8691"/>
                      <a:pt x="435" y="12828"/>
                      <a:pt x="226" y="17382"/>
                    </a:cubicBezTo>
                    <a:cubicBezTo>
                      <a:pt x="0" y="19554"/>
                      <a:pt x="0" y="21727"/>
                      <a:pt x="435" y="24126"/>
                    </a:cubicBezTo>
                    <a:cubicBezTo>
                      <a:pt x="435" y="25429"/>
                      <a:pt x="660" y="26733"/>
                      <a:pt x="1095" y="27810"/>
                    </a:cubicBezTo>
                    <a:cubicBezTo>
                      <a:pt x="1964" y="31513"/>
                      <a:pt x="3911" y="34989"/>
                      <a:pt x="6309" y="37805"/>
                    </a:cubicBezTo>
                    <a:lnTo>
                      <a:pt x="6953" y="38465"/>
                    </a:lnTo>
                    <a:cubicBezTo>
                      <a:pt x="11524" y="43245"/>
                      <a:pt x="17816" y="46061"/>
                      <a:pt x="24560" y="46061"/>
                    </a:cubicBezTo>
                    <a:lnTo>
                      <a:pt x="41072" y="46061"/>
                    </a:lnTo>
                    <a:cubicBezTo>
                      <a:pt x="49537" y="46061"/>
                      <a:pt x="57150" y="41507"/>
                      <a:pt x="61495" y="34763"/>
                    </a:cubicBezTo>
                    <a:cubicBezTo>
                      <a:pt x="63008" y="32156"/>
                      <a:pt x="64311" y="29340"/>
                      <a:pt x="64746" y="26298"/>
                    </a:cubicBezTo>
                    <a:cubicBezTo>
                      <a:pt x="66275" y="19120"/>
                      <a:pt x="65406" y="12828"/>
                      <a:pt x="58662" y="12393"/>
                    </a:cubicBezTo>
                    <a:lnTo>
                      <a:pt x="58228" y="12393"/>
                    </a:lnTo>
                    <a:cubicBezTo>
                      <a:pt x="53448" y="12167"/>
                      <a:pt x="49537" y="11733"/>
                      <a:pt x="46495" y="10864"/>
                    </a:cubicBezTo>
                    <a:cubicBezTo>
                      <a:pt x="33251" y="7613"/>
                      <a:pt x="33685" y="226"/>
                      <a:pt x="173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81" name="Google Shape;881;p44"/>
              <p:cNvGrpSpPr/>
              <p:nvPr/>
            </p:nvGrpSpPr>
            <p:grpSpPr>
              <a:xfrm>
                <a:off x="1241950" y="1750201"/>
                <a:ext cx="719450" cy="671475"/>
                <a:chOff x="1795150" y="5805525"/>
                <a:chExt cx="719450" cy="671475"/>
              </a:xfrm>
            </p:grpSpPr>
            <p:sp>
              <p:nvSpPr>
                <p:cNvPr id="882" name="Google Shape;882;p44"/>
                <p:cNvSpPr/>
                <p:nvPr/>
              </p:nvSpPr>
              <p:spPr>
                <a:xfrm>
                  <a:off x="1796650" y="6090950"/>
                  <a:ext cx="223300" cy="22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32" h="9180" extrusionOk="0">
                      <a:moveTo>
                        <a:pt x="7383" y="1"/>
                      </a:moveTo>
                      <a:lnTo>
                        <a:pt x="1737" y="2110"/>
                      </a:lnTo>
                      <a:lnTo>
                        <a:pt x="3042" y="2789"/>
                      </a:lnTo>
                      <a:lnTo>
                        <a:pt x="0" y="9180"/>
                      </a:lnTo>
                      <a:lnTo>
                        <a:pt x="5647" y="9180"/>
                      </a:lnTo>
                      <a:lnTo>
                        <a:pt x="7691" y="5211"/>
                      </a:lnTo>
                      <a:lnTo>
                        <a:pt x="8931" y="5831"/>
                      </a:lnTo>
                      <a:lnTo>
                        <a:pt x="7383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3" name="Google Shape;883;p44"/>
                <p:cNvSpPr/>
                <p:nvPr/>
              </p:nvSpPr>
              <p:spPr>
                <a:xfrm>
                  <a:off x="1795150" y="6320425"/>
                  <a:ext cx="289900" cy="1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96" h="5394" extrusionOk="0">
                      <a:moveTo>
                        <a:pt x="1" y="1"/>
                      </a:moveTo>
                      <a:cubicBezTo>
                        <a:pt x="1" y="1797"/>
                        <a:pt x="373" y="3350"/>
                        <a:pt x="1737" y="4590"/>
                      </a:cubicBezTo>
                      <a:cubicBezTo>
                        <a:pt x="2482" y="5260"/>
                        <a:pt x="4744" y="5394"/>
                        <a:pt x="7118" y="5394"/>
                      </a:cubicBezTo>
                      <a:cubicBezTo>
                        <a:pt x="8700" y="5394"/>
                        <a:pt x="10332" y="5334"/>
                        <a:pt x="11596" y="5334"/>
                      </a:cubicBezTo>
                      <a:lnTo>
                        <a:pt x="11596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4" name="Google Shape;884;p44"/>
                <p:cNvSpPr/>
                <p:nvPr/>
              </p:nvSpPr>
              <p:spPr>
                <a:xfrm>
                  <a:off x="2131550" y="6275400"/>
                  <a:ext cx="290025" cy="20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1" h="8064" extrusionOk="0">
                      <a:moveTo>
                        <a:pt x="4466" y="1"/>
                      </a:moveTo>
                      <a:lnTo>
                        <a:pt x="0" y="4035"/>
                      </a:lnTo>
                      <a:lnTo>
                        <a:pt x="4466" y="8063"/>
                      </a:lnTo>
                      <a:lnTo>
                        <a:pt x="4466" y="6639"/>
                      </a:lnTo>
                      <a:lnTo>
                        <a:pt x="11600" y="6451"/>
                      </a:lnTo>
                      <a:lnTo>
                        <a:pt x="11536" y="6391"/>
                      </a:lnTo>
                      <a:cubicBezTo>
                        <a:pt x="11164" y="5582"/>
                        <a:pt x="10048" y="3474"/>
                        <a:pt x="8996" y="1365"/>
                      </a:cubicBezTo>
                      <a:lnTo>
                        <a:pt x="4466" y="1430"/>
                      </a:lnTo>
                      <a:lnTo>
                        <a:pt x="4466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5" name="Google Shape;885;p44"/>
                <p:cNvSpPr/>
                <p:nvPr/>
              </p:nvSpPr>
              <p:spPr>
                <a:xfrm>
                  <a:off x="2288200" y="6117250"/>
                  <a:ext cx="226400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6" h="12777" extrusionOk="0">
                      <a:moveTo>
                        <a:pt x="4774" y="1"/>
                      </a:moveTo>
                      <a:cubicBezTo>
                        <a:pt x="1489" y="1678"/>
                        <a:pt x="1" y="2482"/>
                        <a:pt x="1" y="2482"/>
                      </a:cubicBezTo>
                      <a:lnTo>
                        <a:pt x="2730" y="7691"/>
                      </a:lnTo>
                      <a:cubicBezTo>
                        <a:pt x="3782" y="9800"/>
                        <a:pt x="4898" y="11908"/>
                        <a:pt x="5270" y="12717"/>
                      </a:cubicBezTo>
                      <a:cubicBezTo>
                        <a:pt x="5334" y="12717"/>
                        <a:pt x="5334" y="12777"/>
                        <a:pt x="5334" y="12777"/>
                      </a:cubicBezTo>
                      <a:cubicBezTo>
                        <a:pt x="6699" y="12097"/>
                        <a:pt x="8187" y="10916"/>
                        <a:pt x="8619" y="9120"/>
                      </a:cubicBezTo>
                      <a:cubicBezTo>
                        <a:pt x="9056" y="7508"/>
                        <a:pt x="6138" y="2730"/>
                        <a:pt x="477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6" name="Google Shape;886;p44"/>
                <p:cNvSpPr/>
                <p:nvPr/>
              </p:nvSpPr>
              <p:spPr>
                <a:xfrm>
                  <a:off x="2139375" y="5831975"/>
                  <a:ext cx="201575" cy="27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63" h="10981" extrusionOk="0">
                      <a:moveTo>
                        <a:pt x="2853" y="0"/>
                      </a:moveTo>
                      <a:lnTo>
                        <a:pt x="2788" y="65"/>
                      </a:lnTo>
                      <a:cubicBezTo>
                        <a:pt x="2357" y="809"/>
                        <a:pt x="1176" y="2853"/>
                        <a:pt x="0" y="4902"/>
                      </a:cubicBezTo>
                      <a:lnTo>
                        <a:pt x="2481" y="8683"/>
                      </a:lnTo>
                      <a:lnTo>
                        <a:pt x="1300" y="9427"/>
                      </a:lnTo>
                      <a:lnTo>
                        <a:pt x="7130" y="10980"/>
                      </a:lnTo>
                      <a:lnTo>
                        <a:pt x="8063" y="5086"/>
                      </a:lnTo>
                      <a:lnTo>
                        <a:pt x="6882" y="5830"/>
                      </a:lnTo>
                      <a:lnTo>
                        <a:pt x="28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7" name="Google Shape;887;p44"/>
                <p:cNvSpPr/>
                <p:nvPr/>
              </p:nvSpPr>
              <p:spPr>
                <a:xfrm>
                  <a:off x="1950200" y="5805525"/>
                  <a:ext cx="260500" cy="27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20" h="11046" extrusionOk="0">
                      <a:moveTo>
                        <a:pt x="7080" y="1"/>
                      </a:moveTo>
                      <a:cubicBezTo>
                        <a:pt x="6584" y="1"/>
                        <a:pt x="6081" y="77"/>
                        <a:pt x="5582" y="255"/>
                      </a:cubicBezTo>
                      <a:cubicBezTo>
                        <a:pt x="4029" y="751"/>
                        <a:pt x="1549" y="5772"/>
                        <a:pt x="1" y="8441"/>
                      </a:cubicBezTo>
                      <a:cubicBezTo>
                        <a:pt x="3161" y="10237"/>
                        <a:pt x="4650" y="11046"/>
                        <a:pt x="4650" y="11046"/>
                      </a:cubicBezTo>
                      <a:cubicBezTo>
                        <a:pt x="4650" y="11046"/>
                        <a:pt x="6138" y="8501"/>
                        <a:pt x="7567" y="5960"/>
                      </a:cubicBezTo>
                      <a:cubicBezTo>
                        <a:pt x="8743" y="3911"/>
                        <a:pt x="9924" y="1867"/>
                        <a:pt x="10355" y="1123"/>
                      </a:cubicBezTo>
                      <a:cubicBezTo>
                        <a:pt x="10420" y="1058"/>
                        <a:pt x="10420" y="1058"/>
                        <a:pt x="10420" y="999"/>
                      </a:cubicBezTo>
                      <a:cubicBezTo>
                        <a:pt x="9490" y="468"/>
                        <a:pt x="8310" y="1"/>
                        <a:pt x="708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888" name="Google Shape;888;p44"/>
            <p:cNvGrpSpPr/>
            <p:nvPr/>
          </p:nvGrpSpPr>
          <p:grpSpPr>
            <a:xfrm>
              <a:off x="861725" y="1707938"/>
              <a:ext cx="535300" cy="194950"/>
              <a:chOff x="5054325" y="1441125"/>
              <a:chExt cx="535300" cy="194950"/>
            </a:xfrm>
          </p:grpSpPr>
          <p:sp>
            <p:nvSpPr>
              <p:cNvPr id="889" name="Google Shape;889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91" name="Google Shape;891;p44"/>
          <p:cNvGrpSpPr/>
          <p:nvPr/>
        </p:nvGrpSpPr>
        <p:grpSpPr>
          <a:xfrm>
            <a:off x="2564288" y="1497428"/>
            <a:ext cx="1526779" cy="1206015"/>
            <a:chOff x="4932396" y="1616514"/>
            <a:chExt cx="1326453" cy="876656"/>
          </a:xfrm>
        </p:grpSpPr>
        <p:sp>
          <p:nvSpPr>
            <p:cNvPr id="892" name="Google Shape;892;p44"/>
            <p:cNvSpPr/>
            <p:nvPr/>
          </p:nvSpPr>
          <p:spPr>
            <a:xfrm flipH="1">
              <a:off x="4932396" y="1616514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3" name="Google Shape;893;p44"/>
            <p:cNvGrpSpPr/>
            <p:nvPr/>
          </p:nvGrpSpPr>
          <p:grpSpPr>
            <a:xfrm>
              <a:off x="5723549" y="1656488"/>
              <a:ext cx="535300" cy="194950"/>
              <a:chOff x="5054325" y="1441125"/>
              <a:chExt cx="535300" cy="194950"/>
            </a:xfrm>
          </p:grpSpPr>
          <p:sp>
            <p:nvSpPr>
              <p:cNvPr id="894" name="Google Shape;894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6" name="Google Shape;896;p44"/>
            <p:cNvGrpSpPr/>
            <p:nvPr/>
          </p:nvGrpSpPr>
          <p:grpSpPr>
            <a:xfrm>
              <a:off x="5258382" y="1683626"/>
              <a:ext cx="609425" cy="738050"/>
              <a:chOff x="5257800" y="1828800"/>
              <a:chExt cx="609425" cy="738050"/>
            </a:xfrm>
          </p:grpSpPr>
          <p:sp>
            <p:nvSpPr>
              <p:cNvPr id="897" name="Google Shape;897;p44"/>
              <p:cNvSpPr/>
              <p:nvPr/>
            </p:nvSpPr>
            <p:spPr>
              <a:xfrm>
                <a:off x="5257800" y="2331150"/>
                <a:ext cx="609425" cy="235700"/>
              </a:xfrm>
              <a:custGeom>
                <a:avLst/>
                <a:gdLst/>
                <a:ahLst/>
                <a:cxnLst/>
                <a:rect l="l" t="t" r="r" b="b"/>
                <a:pathLst>
                  <a:path w="24377" h="9428" extrusionOk="0">
                    <a:moveTo>
                      <a:pt x="12221" y="1"/>
                    </a:moveTo>
                    <a:cubicBezTo>
                      <a:pt x="11601" y="1"/>
                      <a:pt x="11040" y="60"/>
                      <a:pt x="10484" y="184"/>
                    </a:cubicBezTo>
                    <a:cubicBezTo>
                      <a:pt x="3662" y="1365"/>
                      <a:pt x="1" y="9428"/>
                      <a:pt x="1" y="9428"/>
                    </a:cubicBezTo>
                    <a:lnTo>
                      <a:pt x="24377" y="9428"/>
                    </a:lnTo>
                    <a:cubicBezTo>
                      <a:pt x="24377" y="9428"/>
                      <a:pt x="20283" y="373"/>
                      <a:pt x="125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44"/>
              <p:cNvSpPr/>
              <p:nvPr/>
            </p:nvSpPr>
            <p:spPr>
              <a:xfrm>
                <a:off x="5293525" y="1964275"/>
                <a:ext cx="229500" cy="206425"/>
              </a:xfrm>
              <a:custGeom>
                <a:avLst/>
                <a:gdLst/>
                <a:ahLst/>
                <a:cxnLst/>
                <a:rect l="l" t="t" r="r" b="b"/>
                <a:pathLst>
                  <a:path w="9180" h="8257" extrusionOk="0">
                    <a:moveTo>
                      <a:pt x="1727" y="0"/>
                    </a:moveTo>
                    <a:cubicBezTo>
                      <a:pt x="1021" y="0"/>
                      <a:pt x="556" y="39"/>
                      <a:pt x="556" y="39"/>
                    </a:cubicBezTo>
                    <a:cubicBezTo>
                      <a:pt x="556" y="39"/>
                      <a:pt x="1" y="5184"/>
                      <a:pt x="1985" y="7233"/>
                    </a:cubicBezTo>
                    <a:cubicBezTo>
                      <a:pt x="2735" y="8014"/>
                      <a:pt x="3776" y="8256"/>
                      <a:pt x="4777" y="8256"/>
                    </a:cubicBezTo>
                    <a:cubicBezTo>
                      <a:pt x="5845" y="8256"/>
                      <a:pt x="6867" y="7981"/>
                      <a:pt x="7443" y="7789"/>
                    </a:cubicBezTo>
                    <a:cubicBezTo>
                      <a:pt x="6947" y="6861"/>
                      <a:pt x="6327" y="5929"/>
                      <a:pt x="5518" y="5125"/>
                    </a:cubicBezTo>
                    <a:lnTo>
                      <a:pt x="5518" y="5125"/>
                    </a:lnTo>
                    <a:cubicBezTo>
                      <a:pt x="5518" y="5125"/>
                      <a:pt x="7006" y="5621"/>
                      <a:pt x="8247" y="6861"/>
                    </a:cubicBezTo>
                    <a:cubicBezTo>
                      <a:pt x="8619" y="5621"/>
                      <a:pt x="9179" y="3140"/>
                      <a:pt x="7750" y="1652"/>
                    </a:cubicBezTo>
                    <a:cubicBezTo>
                      <a:pt x="6359" y="215"/>
                      <a:pt x="3382" y="0"/>
                      <a:pt x="17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44"/>
              <p:cNvSpPr/>
              <p:nvPr/>
            </p:nvSpPr>
            <p:spPr>
              <a:xfrm>
                <a:off x="5535400" y="1828800"/>
                <a:ext cx="319425" cy="290900"/>
              </a:xfrm>
              <a:custGeom>
                <a:avLst/>
                <a:gdLst/>
                <a:ahLst/>
                <a:cxnLst/>
                <a:rect l="l" t="t" r="r" b="b"/>
                <a:pathLst>
                  <a:path w="12777" h="11636" extrusionOk="0">
                    <a:moveTo>
                      <a:pt x="11376" y="0"/>
                    </a:moveTo>
                    <a:cubicBezTo>
                      <a:pt x="10833" y="0"/>
                      <a:pt x="4239" y="60"/>
                      <a:pt x="1861" y="2913"/>
                    </a:cubicBezTo>
                    <a:cubicBezTo>
                      <a:pt x="1" y="5146"/>
                      <a:pt x="1052" y="8495"/>
                      <a:pt x="1737" y="10107"/>
                    </a:cubicBezTo>
                    <a:cubicBezTo>
                      <a:pt x="2789" y="8123"/>
                      <a:pt x="4277" y="6014"/>
                      <a:pt x="6327" y="5582"/>
                    </a:cubicBezTo>
                    <a:lnTo>
                      <a:pt x="6327" y="5582"/>
                    </a:lnTo>
                    <a:cubicBezTo>
                      <a:pt x="6326" y="5582"/>
                      <a:pt x="4218" y="7626"/>
                      <a:pt x="2789" y="11224"/>
                    </a:cubicBezTo>
                    <a:cubicBezTo>
                      <a:pt x="3461" y="11392"/>
                      <a:pt x="4639" y="11635"/>
                      <a:pt x="5912" y="11635"/>
                    </a:cubicBezTo>
                    <a:cubicBezTo>
                      <a:pt x="7457" y="11635"/>
                      <a:pt x="9143" y="11276"/>
                      <a:pt x="10231" y="9983"/>
                    </a:cubicBezTo>
                    <a:cubicBezTo>
                      <a:pt x="12776" y="7006"/>
                      <a:pt x="11412" y="1"/>
                      <a:pt x="11412" y="1"/>
                    </a:cubicBezTo>
                    <a:cubicBezTo>
                      <a:pt x="11412" y="1"/>
                      <a:pt x="11400" y="0"/>
                      <a:pt x="113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44"/>
              <p:cNvSpPr/>
              <p:nvPr/>
            </p:nvSpPr>
            <p:spPr>
              <a:xfrm>
                <a:off x="5431450" y="1968350"/>
                <a:ext cx="262125" cy="367425"/>
              </a:xfrm>
              <a:custGeom>
                <a:avLst/>
                <a:gdLst/>
                <a:ahLst/>
                <a:cxnLst/>
                <a:rect l="l" t="t" r="r" b="b"/>
                <a:pathLst>
                  <a:path w="10485" h="14697" extrusionOk="0">
                    <a:moveTo>
                      <a:pt x="10485" y="0"/>
                    </a:moveTo>
                    <a:lnTo>
                      <a:pt x="10485" y="0"/>
                    </a:lnTo>
                    <a:cubicBezTo>
                      <a:pt x="8435" y="432"/>
                      <a:pt x="6947" y="2541"/>
                      <a:pt x="5895" y="4525"/>
                    </a:cubicBezTo>
                    <a:cubicBezTo>
                      <a:pt x="4714" y="6882"/>
                      <a:pt x="4159" y="9179"/>
                      <a:pt x="4159" y="9179"/>
                    </a:cubicBezTo>
                    <a:cubicBezTo>
                      <a:pt x="3846" y="8122"/>
                      <a:pt x="3350" y="7318"/>
                      <a:pt x="2730" y="6698"/>
                    </a:cubicBezTo>
                    <a:cubicBezTo>
                      <a:pt x="1489" y="5458"/>
                      <a:pt x="1" y="4962"/>
                      <a:pt x="1" y="4962"/>
                    </a:cubicBezTo>
                    <a:lnTo>
                      <a:pt x="1" y="4962"/>
                    </a:lnTo>
                    <a:cubicBezTo>
                      <a:pt x="810" y="5766"/>
                      <a:pt x="1430" y="6698"/>
                      <a:pt x="1926" y="7626"/>
                    </a:cubicBezTo>
                    <a:cubicBezTo>
                      <a:pt x="3166" y="10047"/>
                      <a:pt x="3538" y="12652"/>
                      <a:pt x="3538" y="14696"/>
                    </a:cubicBezTo>
                    <a:cubicBezTo>
                      <a:pt x="4094" y="14572"/>
                      <a:pt x="4655" y="14513"/>
                      <a:pt x="5275" y="14513"/>
                    </a:cubicBezTo>
                    <a:lnTo>
                      <a:pt x="5647" y="14513"/>
                    </a:lnTo>
                    <a:cubicBezTo>
                      <a:pt x="5334" y="10975"/>
                      <a:pt x="6019" y="7998"/>
                      <a:pt x="6947" y="5642"/>
                    </a:cubicBezTo>
                    <a:cubicBezTo>
                      <a:pt x="8376" y="2044"/>
                      <a:pt x="10484" y="0"/>
                      <a:pt x="104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6" name="Google Shape;449;p35"/>
          <p:cNvGrpSpPr/>
          <p:nvPr/>
        </p:nvGrpSpPr>
        <p:grpSpPr>
          <a:xfrm>
            <a:off x="6643882" y="1497428"/>
            <a:ext cx="1689893" cy="1092207"/>
            <a:chOff x="4648200" y="3200222"/>
            <a:chExt cx="1261398" cy="876656"/>
          </a:xfrm>
        </p:grpSpPr>
        <p:sp>
          <p:nvSpPr>
            <p:cNvPr id="117" name="Google Shape;450;p35" descr="Slidesgo" title="Background"/>
            <p:cNvSpPr/>
            <p:nvPr/>
          </p:nvSpPr>
          <p:spPr>
            <a:xfrm flipH="1">
              <a:off x="4648200" y="32002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" name="Google Shape;451;p35"/>
            <p:cNvGrpSpPr/>
            <p:nvPr/>
          </p:nvGrpSpPr>
          <p:grpSpPr>
            <a:xfrm>
              <a:off x="4953200" y="3222484"/>
              <a:ext cx="687423" cy="832131"/>
              <a:chOff x="4228800" y="1718875"/>
              <a:chExt cx="697750" cy="844975"/>
            </a:xfrm>
          </p:grpSpPr>
          <p:sp>
            <p:nvSpPr>
              <p:cNvPr id="119" name="Google Shape;452;p35"/>
              <p:cNvSpPr/>
              <p:nvPr/>
            </p:nvSpPr>
            <p:spPr>
              <a:xfrm>
                <a:off x="4228800" y="1718875"/>
                <a:ext cx="530300" cy="844975"/>
              </a:xfrm>
              <a:custGeom>
                <a:avLst/>
                <a:gdLst/>
                <a:ahLst/>
                <a:cxnLst/>
                <a:rect l="l" t="t" r="r" b="b"/>
                <a:pathLst>
                  <a:path w="21212" h="33799" extrusionOk="0">
                    <a:moveTo>
                      <a:pt x="10727" y="1"/>
                    </a:moveTo>
                    <a:cubicBezTo>
                      <a:pt x="10727" y="1"/>
                      <a:pt x="1" y="17053"/>
                      <a:pt x="1" y="23007"/>
                    </a:cubicBezTo>
                    <a:cubicBezTo>
                      <a:pt x="1" y="28961"/>
                      <a:pt x="4774" y="33799"/>
                      <a:pt x="10727" y="33799"/>
                    </a:cubicBezTo>
                    <a:cubicBezTo>
                      <a:pt x="15753" y="33799"/>
                      <a:pt x="20030" y="30326"/>
                      <a:pt x="21211" y="25677"/>
                    </a:cubicBezTo>
                    <a:cubicBezTo>
                      <a:pt x="20963" y="25677"/>
                      <a:pt x="20650" y="25736"/>
                      <a:pt x="20402" y="25736"/>
                    </a:cubicBezTo>
                    <a:cubicBezTo>
                      <a:pt x="16309" y="25736"/>
                      <a:pt x="12960" y="22387"/>
                      <a:pt x="12960" y="18234"/>
                    </a:cubicBezTo>
                    <a:cubicBezTo>
                      <a:pt x="12960" y="16374"/>
                      <a:pt x="14573" y="12777"/>
                      <a:pt x="16250" y="9552"/>
                    </a:cubicBezTo>
                    <a:cubicBezTo>
                      <a:pt x="13521" y="4402"/>
                      <a:pt x="10727" y="1"/>
                      <a:pt x="10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453;p35"/>
              <p:cNvSpPr/>
              <p:nvPr/>
            </p:nvSpPr>
            <p:spPr>
              <a:xfrm>
                <a:off x="4552800" y="1776175"/>
                <a:ext cx="373750" cy="586125"/>
              </a:xfrm>
              <a:custGeom>
                <a:avLst/>
                <a:gdLst/>
                <a:ahLst/>
                <a:cxnLst/>
                <a:rect l="l" t="t" r="r" b="b"/>
                <a:pathLst>
                  <a:path w="14950" h="23445" extrusionOk="0">
                    <a:moveTo>
                      <a:pt x="7442" y="1"/>
                    </a:moveTo>
                    <a:cubicBezTo>
                      <a:pt x="7442" y="1"/>
                      <a:pt x="5274" y="3474"/>
                      <a:pt x="3290" y="7260"/>
                    </a:cubicBezTo>
                    <a:cubicBezTo>
                      <a:pt x="1613" y="10485"/>
                      <a:pt x="0" y="14082"/>
                      <a:pt x="0" y="15942"/>
                    </a:cubicBezTo>
                    <a:cubicBezTo>
                      <a:pt x="0" y="20095"/>
                      <a:pt x="3349" y="23444"/>
                      <a:pt x="7442" y="23444"/>
                    </a:cubicBezTo>
                    <a:cubicBezTo>
                      <a:pt x="7690" y="23444"/>
                      <a:pt x="8003" y="23385"/>
                      <a:pt x="8251" y="23385"/>
                    </a:cubicBezTo>
                    <a:cubicBezTo>
                      <a:pt x="11972" y="23012"/>
                      <a:pt x="14949" y="19847"/>
                      <a:pt x="14949" y="15942"/>
                    </a:cubicBezTo>
                    <a:cubicBezTo>
                      <a:pt x="14949" y="11849"/>
                      <a:pt x="7442" y="1"/>
                      <a:pt x="744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1" name="Google Shape;876;p44"/>
          <p:cNvSpPr txBox="1">
            <a:spLocks/>
          </p:cNvSpPr>
          <p:nvPr/>
        </p:nvSpPr>
        <p:spPr>
          <a:xfrm>
            <a:off x="6739066" y="3230920"/>
            <a:ext cx="2292944" cy="1321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l"/>
            <a:r>
              <a:rPr lang="ru-RU" sz="1000" dirty="0" smtClean="0"/>
              <a:t>декларация</a:t>
            </a:r>
            <a:r>
              <a:rPr lang="ru-RU" sz="1000" dirty="0"/>
              <a:t>, че „</a:t>
            </a:r>
            <a:r>
              <a:rPr lang="ru-RU" sz="1000" dirty="0" err="1"/>
              <a:t>Принципът</a:t>
            </a:r>
            <a:r>
              <a:rPr lang="ru-RU" sz="1000" dirty="0"/>
              <a:t> „за </a:t>
            </a:r>
            <a:r>
              <a:rPr lang="ru-RU" sz="1000" dirty="0" err="1"/>
              <a:t>ненанасяне</a:t>
            </a:r>
            <a:r>
              <a:rPr lang="ru-RU" sz="1000" dirty="0"/>
              <a:t> на </a:t>
            </a:r>
            <a:r>
              <a:rPr lang="ru-RU" sz="1000" dirty="0" err="1"/>
              <a:t>значителни</a:t>
            </a:r>
            <a:r>
              <a:rPr lang="ru-RU" sz="1000" dirty="0"/>
              <a:t> вреди“ се </a:t>
            </a:r>
            <a:r>
              <a:rPr lang="ru-RU" sz="1000" dirty="0" err="1"/>
              <a:t>прилага</a:t>
            </a:r>
            <a:r>
              <a:rPr lang="ru-RU" sz="1000" dirty="0"/>
              <a:t> само за </a:t>
            </a:r>
            <a:r>
              <a:rPr lang="ru-RU" sz="1000" dirty="0" err="1"/>
              <a:t>тези</a:t>
            </a:r>
            <a:r>
              <a:rPr lang="ru-RU" sz="1000" dirty="0"/>
              <a:t> инвестиции в </a:t>
            </a:r>
            <a:r>
              <a:rPr lang="ru-RU" sz="1000" dirty="0" err="1"/>
              <a:t>основата</a:t>
            </a:r>
            <a:r>
              <a:rPr lang="ru-RU" sz="1000" dirty="0"/>
              <a:t> на </a:t>
            </a:r>
            <a:r>
              <a:rPr lang="ru-RU" sz="1000" dirty="0" err="1"/>
              <a:t>финансовия</a:t>
            </a:r>
            <a:r>
              <a:rPr lang="ru-RU" sz="1000" dirty="0"/>
              <a:t> продукт, </a:t>
            </a:r>
            <a:r>
              <a:rPr lang="ru-RU" sz="1000" dirty="0" err="1"/>
              <a:t>които</a:t>
            </a:r>
            <a:r>
              <a:rPr lang="ru-RU" sz="1000" dirty="0"/>
              <a:t> </a:t>
            </a:r>
            <a:r>
              <a:rPr lang="ru-RU" sz="1000" dirty="0" err="1"/>
              <a:t>са</a:t>
            </a:r>
            <a:r>
              <a:rPr lang="ru-RU" sz="1000" dirty="0"/>
              <a:t> </a:t>
            </a:r>
            <a:r>
              <a:rPr lang="ru-RU" sz="1000" dirty="0" err="1"/>
              <a:t>съобразени</a:t>
            </a:r>
            <a:r>
              <a:rPr lang="ru-RU" sz="1000" dirty="0"/>
              <a:t> с </a:t>
            </a:r>
            <a:r>
              <a:rPr lang="ru-RU" sz="1000" dirty="0" err="1"/>
              <a:t>критериите</a:t>
            </a:r>
            <a:r>
              <a:rPr lang="ru-RU" sz="1000" dirty="0"/>
              <a:t> на ЕС за </a:t>
            </a:r>
            <a:r>
              <a:rPr lang="ru-RU" sz="1000" dirty="0" err="1"/>
              <a:t>екологично</a:t>
            </a:r>
            <a:r>
              <a:rPr lang="ru-RU" sz="1000" dirty="0"/>
              <a:t> </a:t>
            </a:r>
            <a:r>
              <a:rPr lang="ru-RU" sz="1000" dirty="0" err="1"/>
              <a:t>устойчиви</a:t>
            </a:r>
            <a:r>
              <a:rPr lang="ru-RU" sz="1000" dirty="0"/>
              <a:t> </a:t>
            </a:r>
            <a:r>
              <a:rPr lang="ru-RU" sz="1000" dirty="0" err="1"/>
              <a:t>икономически</a:t>
            </a:r>
            <a:r>
              <a:rPr lang="ru-RU" sz="1000" dirty="0"/>
              <a:t> </a:t>
            </a:r>
            <a:r>
              <a:rPr lang="ru-RU" sz="1000" dirty="0" err="1"/>
              <a:t>дейности</a:t>
            </a:r>
            <a:r>
              <a:rPr lang="ru-RU" sz="1000" dirty="0"/>
              <a:t>. </a:t>
            </a:r>
            <a:r>
              <a:rPr lang="ru-RU" sz="1000" dirty="0" err="1"/>
              <a:t>Инвестициите</a:t>
            </a:r>
            <a:r>
              <a:rPr lang="ru-RU" sz="1000" dirty="0"/>
              <a:t> в </a:t>
            </a:r>
            <a:r>
              <a:rPr lang="ru-RU" sz="1000" dirty="0" err="1"/>
              <a:t>основата</a:t>
            </a:r>
            <a:r>
              <a:rPr lang="ru-RU" sz="1000" dirty="0"/>
              <a:t> на </a:t>
            </a:r>
            <a:r>
              <a:rPr lang="ru-RU" sz="1000" dirty="0" err="1"/>
              <a:t>останалата</a:t>
            </a:r>
            <a:r>
              <a:rPr lang="ru-RU" sz="1000" dirty="0"/>
              <a:t> част от </a:t>
            </a:r>
            <a:r>
              <a:rPr lang="ru-RU" sz="1000" dirty="0" err="1"/>
              <a:t>този</a:t>
            </a:r>
            <a:r>
              <a:rPr lang="ru-RU" sz="1000" dirty="0"/>
              <a:t> финансов продукт не </a:t>
            </a:r>
            <a:r>
              <a:rPr lang="ru-RU" sz="1000" dirty="0" err="1"/>
              <a:t>са</a:t>
            </a:r>
            <a:r>
              <a:rPr lang="ru-RU" sz="1000" dirty="0"/>
              <a:t> </a:t>
            </a:r>
            <a:r>
              <a:rPr lang="ru-RU" sz="1000" dirty="0" err="1"/>
              <a:t>съобразени</a:t>
            </a:r>
            <a:r>
              <a:rPr lang="ru-RU" sz="1000" dirty="0"/>
              <a:t> с </a:t>
            </a:r>
            <a:r>
              <a:rPr lang="ru-RU" sz="1000" dirty="0" err="1"/>
              <a:t>критериите</a:t>
            </a:r>
            <a:r>
              <a:rPr lang="ru-RU" sz="1000" dirty="0"/>
              <a:t> на ЕС за </a:t>
            </a:r>
            <a:r>
              <a:rPr lang="ru-RU" sz="1000" dirty="0" err="1"/>
              <a:t>екологично</a:t>
            </a:r>
            <a:r>
              <a:rPr lang="ru-RU" sz="1000" dirty="0"/>
              <a:t> </a:t>
            </a:r>
            <a:r>
              <a:rPr lang="ru-RU" sz="1000" dirty="0" err="1"/>
              <a:t>устойчиви</a:t>
            </a:r>
            <a:r>
              <a:rPr lang="ru-RU" sz="1000" dirty="0"/>
              <a:t> </a:t>
            </a:r>
            <a:r>
              <a:rPr lang="ru-RU" sz="1000" dirty="0" err="1"/>
              <a:t>икономически</a:t>
            </a:r>
            <a:r>
              <a:rPr lang="ru-RU" sz="1000" dirty="0"/>
              <a:t> </a:t>
            </a:r>
            <a:r>
              <a:rPr lang="ru-RU" sz="1000" dirty="0" err="1" smtClean="0"/>
              <a:t>дейности</a:t>
            </a:r>
            <a:r>
              <a:rPr lang="ru-RU" sz="1000" dirty="0" smtClean="0"/>
              <a:t>“</a:t>
            </a:r>
            <a:endParaRPr lang="bg-BG" sz="1000" dirty="0"/>
          </a:p>
        </p:txBody>
      </p:sp>
      <p:sp>
        <p:nvSpPr>
          <p:cNvPr id="68" name="Google Shape;522;p37"/>
          <p:cNvSpPr/>
          <p:nvPr/>
        </p:nvSpPr>
        <p:spPr>
          <a:xfrm>
            <a:off x="601943" y="2835146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523;p37"/>
          <p:cNvSpPr/>
          <p:nvPr/>
        </p:nvSpPr>
        <p:spPr>
          <a:xfrm>
            <a:off x="584411" y="3395319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522;p37"/>
          <p:cNvSpPr/>
          <p:nvPr/>
        </p:nvSpPr>
        <p:spPr>
          <a:xfrm>
            <a:off x="4325358" y="2852727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523;p37"/>
          <p:cNvSpPr/>
          <p:nvPr/>
        </p:nvSpPr>
        <p:spPr>
          <a:xfrm>
            <a:off x="4325358" y="3733570"/>
            <a:ext cx="118800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62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44"/>
          <p:cNvSpPr txBox="1">
            <a:spLocks noGrp="1"/>
          </p:cNvSpPr>
          <p:nvPr>
            <p:ph type="title"/>
          </p:nvPr>
        </p:nvSpPr>
        <p:spPr>
          <a:xfrm>
            <a:off x="458071" y="-19618"/>
            <a:ext cx="8656671" cy="16262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/>
              <a:t>Прозрачност</a:t>
            </a:r>
            <a:r>
              <a:rPr lang="ru-RU" sz="2300" b="1" cap="all" dirty="0"/>
              <a:t> </a:t>
            </a:r>
            <a:r>
              <a:rPr lang="ru-RU" sz="2300" b="1" cap="all" dirty="0" err="1"/>
              <a:t>във</a:t>
            </a:r>
            <a:r>
              <a:rPr lang="ru-RU" sz="2300" b="1" cap="all" dirty="0"/>
              <a:t> </a:t>
            </a:r>
            <a:r>
              <a:rPr lang="ru-RU" sz="2300" b="1" cap="all" dirty="0" err="1"/>
              <a:t>връзка</a:t>
            </a:r>
            <a:r>
              <a:rPr lang="ru-RU" sz="2300" b="1" cap="all" dirty="0"/>
              <a:t> с </a:t>
            </a:r>
            <a:r>
              <a:rPr lang="ru-RU" sz="2300" b="1" cap="all" dirty="0" err="1" smtClean="0"/>
              <a:t>устойчиви</a:t>
            </a:r>
            <a:r>
              <a:rPr lang="ru-RU" sz="2300" b="1" cap="all" dirty="0" smtClean="0"/>
              <a:t> </a:t>
            </a:r>
            <a:r>
              <a:rPr lang="ru-RU" sz="2300" b="1" cap="all" dirty="0"/>
              <a:t>инвестиции </a:t>
            </a:r>
            <a:r>
              <a:rPr lang="ru-RU" sz="2300" b="1" u="sng" cap="all" dirty="0"/>
              <a:t>при </a:t>
            </a:r>
            <a:r>
              <a:rPr lang="ru-RU" sz="2300" b="1" u="sng" cap="all" dirty="0" err="1" smtClean="0"/>
              <a:t>преддоговорно</a:t>
            </a:r>
            <a:r>
              <a:rPr lang="ru-RU" sz="2300" b="1" cap="all" dirty="0" smtClean="0"/>
              <a:t> </a:t>
            </a:r>
            <a:r>
              <a:rPr lang="ru-RU" sz="2300" b="1" cap="all" dirty="0" err="1"/>
              <a:t>оповестяване</a:t>
            </a:r>
            <a:r>
              <a:rPr lang="ru-RU" sz="2300" b="1" cap="all" dirty="0"/>
              <a:t> на информация</a:t>
            </a:r>
            <a:endParaRPr sz="2300" b="1" cap="all" dirty="0">
              <a:solidFill>
                <a:schemeClr val="dk1"/>
              </a:solidFill>
            </a:endParaRPr>
          </a:p>
        </p:txBody>
      </p:sp>
      <p:grpSp>
        <p:nvGrpSpPr>
          <p:cNvPr id="838" name="Google Shape;838;p44"/>
          <p:cNvGrpSpPr/>
          <p:nvPr/>
        </p:nvGrpSpPr>
        <p:grpSpPr>
          <a:xfrm>
            <a:off x="2114756" y="1433701"/>
            <a:ext cx="1393031" cy="1091829"/>
            <a:chOff x="2951686" y="1454176"/>
            <a:chExt cx="1261398" cy="1038994"/>
          </a:xfrm>
        </p:grpSpPr>
        <p:grpSp>
          <p:nvGrpSpPr>
            <p:cNvPr id="839" name="Google Shape;839;p44"/>
            <p:cNvGrpSpPr/>
            <p:nvPr/>
          </p:nvGrpSpPr>
          <p:grpSpPr>
            <a:xfrm>
              <a:off x="3068200" y="1665388"/>
              <a:ext cx="535300" cy="194950"/>
              <a:chOff x="5054325" y="1441125"/>
              <a:chExt cx="535300" cy="194950"/>
            </a:xfrm>
          </p:grpSpPr>
          <p:sp>
            <p:nvSpPr>
              <p:cNvPr id="840" name="Google Shape;840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2" name="Google Shape;842;p44"/>
            <p:cNvGrpSpPr/>
            <p:nvPr/>
          </p:nvGrpSpPr>
          <p:grpSpPr>
            <a:xfrm>
              <a:off x="2951686" y="1454176"/>
              <a:ext cx="1261398" cy="1038994"/>
              <a:chOff x="2976186" y="1454176"/>
              <a:chExt cx="1261398" cy="1038994"/>
            </a:xfrm>
          </p:grpSpPr>
          <p:sp>
            <p:nvSpPr>
              <p:cNvPr id="843" name="Google Shape;843;p44"/>
              <p:cNvSpPr/>
              <p:nvPr/>
            </p:nvSpPr>
            <p:spPr>
              <a:xfrm flipH="1">
                <a:off x="2976186" y="1616514"/>
                <a:ext cx="1261398" cy="876656"/>
              </a:xfrm>
              <a:custGeom>
                <a:avLst/>
                <a:gdLst/>
                <a:ahLst/>
                <a:cxnLst/>
                <a:rect l="l" t="t" r="r" b="b"/>
                <a:pathLst>
                  <a:path w="66276" h="46061" extrusionOk="0">
                    <a:moveTo>
                      <a:pt x="16512" y="0"/>
                    </a:moveTo>
                    <a:cubicBezTo>
                      <a:pt x="10655" y="0"/>
                      <a:pt x="6518" y="2173"/>
                      <a:pt x="3911" y="5649"/>
                    </a:cubicBezTo>
                    <a:cubicBezTo>
                      <a:pt x="1530" y="8691"/>
                      <a:pt x="435" y="12828"/>
                      <a:pt x="226" y="17382"/>
                    </a:cubicBezTo>
                    <a:cubicBezTo>
                      <a:pt x="0" y="19554"/>
                      <a:pt x="0" y="21727"/>
                      <a:pt x="435" y="24126"/>
                    </a:cubicBezTo>
                    <a:cubicBezTo>
                      <a:pt x="435" y="25429"/>
                      <a:pt x="660" y="26733"/>
                      <a:pt x="1095" y="27810"/>
                    </a:cubicBezTo>
                    <a:cubicBezTo>
                      <a:pt x="1964" y="31513"/>
                      <a:pt x="3911" y="34989"/>
                      <a:pt x="6309" y="37805"/>
                    </a:cubicBezTo>
                    <a:lnTo>
                      <a:pt x="6953" y="38465"/>
                    </a:lnTo>
                    <a:cubicBezTo>
                      <a:pt x="11524" y="43245"/>
                      <a:pt x="17816" y="46061"/>
                      <a:pt x="24560" y="46061"/>
                    </a:cubicBezTo>
                    <a:lnTo>
                      <a:pt x="41072" y="46061"/>
                    </a:lnTo>
                    <a:cubicBezTo>
                      <a:pt x="49537" y="46061"/>
                      <a:pt x="57150" y="41507"/>
                      <a:pt x="61495" y="34763"/>
                    </a:cubicBezTo>
                    <a:cubicBezTo>
                      <a:pt x="63008" y="32156"/>
                      <a:pt x="64311" y="29340"/>
                      <a:pt x="64746" y="26298"/>
                    </a:cubicBezTo>
                    <a:cubicBezTo>
                      <a:pt x="66275" y="19120"/>
                      <a:pt x="65406" y="12828"/>
                      <a:pt x="58662" y="12393"/>
                    </a:cubicBezTo>
                    <a:lnTo>
                      <a:pt x="58228" y="12393"/>
                    </a:lnTo>
                    <a:cubicBezTo>
                      <a:pt x="53448" y="12167"/>
                      <a:pt x="49537" y="11733"/>
                      <a:pt x="46495" y="10864"/>
                    </a:cubicBezTo>
                    <a:cubicBezTo>
                      <a:pt x="33251" y="7613"/>
                      <a:pt x="33685" y="226"/>
                      <a:pt x="173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44" name="Google Shape;844;p44"/>
              <p:cNvGrpSpPr/>
              <p:nvPr/>
            </p:nvGrpSpPr>
            <p:grpSpPr>
              <a:xfrm>
                <a:off x="3242510" y="1454176"/>
                <a:ext cx="728750" cy="967500"/>
                <a:chOff x="5595850" y="238125"/>
                <a:chExt cx="728750" cy="967500"/>
              </a:xfrm>
            </p:grpSpPr>
            <p:sp>
              <p:nvSpPr>
                <p:cNvPr id="845" name="Google Shape;845;p44"/>
                <p:cNvSpPr/>
                <p:nvPr/>
              </p:nvSpPr>
              <p:spPr>
                <a:xfrm>
                  <a:off x="6025275" y="709450"/>
                  <a:ext cx="49625" cy="4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5" h="18111" extrusionOk="0">
                      <a:moveTo>
                        <a:pt x="497" y="1"/>
                      </a:moveTo>
                      <a:lnTo>
                        <a:pt x="0" y="18110"/>
                      </a:lnTo>
                      <a:lnTo>
                        <a:pt x="1985" y="18110"/>
                      </a:lnTo>
                      <a:lnTo>
                        <a:pt x="1429" y="189"/>
                      </a:lnTo>
                      <a:cubicBezTo>
                        <a:pt x="1429" y="125"/>
                        <a:pt x="1429" y="65"/>
                        <a:pt x="1365" y="1"/>
                      </a:cubicBezTo>
                      <a:cubicBezTo>
                        <a:pt x="1241" y="33"/>
                        <a:pt x="1102" y="49"/>
                        <a:pt x="955" y="49"/>
                      </a:cubicBezTo>
                      <a:cubicBezTo>
                        <a:pt x="808" y="49"/>
                        <a:pt x="653" y="33"/>
                        <a:pt x="49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6" name="Google Shape;846;p44"/>
                <p:cNvSpPr/>
                <p:nvPr/>
              </p:nvSpPr>
              <p:spPr>
                <a:xfrm>
                  <a:off x="6003575" y="614950"/>
                  <a:ext cx="40325" cy="4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3" h="1613" extrusionOk="0">
                      <a:moveTo>
                        <a:pt x="1613" y="0"/>
                      </a:moveTo>
                      <a:cubicBezTo>
                        <a:pt x="933" y="60"/>
                        <a:pt x="313" y="496"/>
                        <a:pt x="65" y="1176"/>
                      </a:cubicBezTo>
                      <a:cubicBezTo>
                        <a:pt x="0" y="1240"/>
                        <a:pt x="0" y="1300"/>
                        <a:pt x="0" y="1365"/>
                      </a:cubicBezTo>
                      <a:cubicBezTo>
                        <a:pt x="372" y="1489"/>
                        <a:pt x="744" y="1548"/>
                        <a:pt x="992" y="1613"/>
                      </a:cubicBezTo>
                      <a:lnTo>
                        <a:pt x="992" y="1548"/>
                      </a:lnTo>
                      <a:cubicBezTo>
                        <a:pt x="1116" y="1300"/>
                        <a:pt x="1365" y="1116"/>
                        <a:pt x="1613" y="1052"/>
                      </a:cubicBezTo>
                      <a:lnTo>
                        <a:pt x="161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7" name="Google Shape;847;p44"/>
                <p:cNvSpPr/>
                <p:nvPr/>
              </p:nvSpPr>
              <p:spPr>
                <a:xfrm>
                  <a:off x="6064100" y="625725"/>
                  <a:ext cx="38725" cy="5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9" h="2358" extrusionOk="0">
                      <a:moveTo>
                        <a:pt x="680" y="1"/>
                      </a:moveTo>
                      <a:cubicBezTo>
                        <a:pt x="432" y="313"/>
                        <a:pt x="184" y="561"/>
                        <a:pt x="0" y="745"/>
                      </a:cubicBezTo>
                      <a:cubicBezTo>
                        <a:pt x="248" y="993"/>
                        <a:pt x="372" y="1430"/>
                        <a:pt x="248" y="1802"/>
                      </a:cubicBezTo>
                      <a:lnTo>
                        <a:pt x="248" y="1861"/>
                      </a:lnTo>
                      <a:cubicBezTo>
                        <a:pt x="496" y="1985"/>
                        <a:pt x="804" y="2174"/>
                        <a:pt x="1117" y="2357"/>
                      </a:cubicBezTo>
                      <a:cubicBezTo>
                        <a:pt x="1176" y="2298"/>
                        <a:pt x="1176" y="2233"/>
                        <a:pt x="1176" y="2174"/>
                      </a:cubicBezTo>
                      <a:cubicBezTo>
                        <a:pt x="1548" y="1430"/>
                        <a:pt x="1300" y="561"/>
                        <a:pt x="68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8" name="Google Shape;848;p44"/>
                <p:cNvSpPr/>
                <p:nvPr/>
              </p:nvSpPr>
              <p:spPr>
                <a:xfrm>
                  <a:off x="6008275" y="673850"/>
                  <a:ext cx="51125" cy="3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5" h="1474" extrusionOk="0">
                      <a:moveTo>
                        <a:pt x="928" y="1"/>
                      </a:moveTo>
                      <a:cubicBezTo>
                        <a:pt x="680" y="184"/>
                        <a:pt x="373" y="373"/>
                        <a:pt x="1" y="557"/>
                      </a:cubicBezTo>
                      <a:cubicBezTo>
                        <a:pt x="249" y="869"/>
                        <a:pt x="556" y="1177"/>
                        <a:pt x="928" y="1301"/>
                      </a:cubicBezTo>
                      <a:cubicBezTo>
                        <a:pt x="993" y="1365"/>
                        <a:pt x="1117" y="1365"/>
                        <a:pt x="1177" y="1425"/>
                      </a:cubicBezTo>
                      <a:cubicBezTo>
                        <a:pt x="1333" y="1457"/>
                        <a:pt x="1488" y="1473"/>
                        <a:pt x="1635" y="1473"/>
                      </a:cubicBezTo>
                      <a:cubicBezTo>
                        <a:pt x="1782" y="1473"/>
                        <a:pt x="1921" y="1457"/>
                        <a:pt x="2045" y="1425"/>
                      </a:cubicBezTo>
                      <a:cubicBezTo>
                        <a:pt x="1921" y="1053"/>
                        <a:pt x="1861" y="681"/>
                        <a:pt x="1737" y="432"/>
                      </a:cubicBezTo>
                      <a:cubicBezTo>
                        <a:pt x="1613" y="432"/>
                        <a:pt x="1489" y="432"/>
                        <a:pt x="1301" y="373"/>
                      </a:cubicBezTo>
                      <a:cubicBezTo>
                        <a:pt x="1117" y="308"/>
                        <a:pt x="993" y="184"/>
                        <a:pt x="9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9" name="Google Shape;849;p44"/>
                <p:cNvSpPr/>
                <p:nvPr/>
              </p:nvSpPr>
              <p:spPr>
                <a:xfrm>
                  <a:off x="6043875" y="238125"/>
                  <a:ext cx="175300" cy="406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12" h="16249" extrusionOk="0">
                      <a:moveTo>
                        <a:pt x="7011" y="0"/>
                      </a:moveTo>
                      <a:lnTo>
                        <a:pt x="7011" y="0"/>
                      </a:lnTo>
                      <a:cubicBezTo>
                        <a:pt x="7011" y="0"/>
                        <a:pt x="3786" y="3166"/>
                        <a:pt x="1613" y="8062"/>
                      </a:cubicBezTo>
                      <a:cubicBezTo>
                        <a:pt x="373" y="10915"/>
                        <a:pt x="65" y="13461"/>
                        <a:pt x="1" y="15073"/>
                      </a:cubicBezTo>
                      <a:lnTo>
                        <a:pt x="1" y="16125"/>
                      </a:lnTo>
                      <a:cubicBezTo>
                        <a:pt x="95" y="16095"/>
                        <a:pt x="188" y="16080"/>
                        <a:pt x="281" y="16080"/>
                      </a:cubicBezTo>
                      <a:cubicBezTo>
                        <a:pt x="374" y="16080"/>
                        <a:pt x="467" y="16095"/>
                        <a:pt x="561" y="16125"/>
                      </a:cubicBezTo>
                      <a:cubicBezTo>
                        <a:pt x="621" y="16189"/>
                        <a:pt x="745" y="16249"/>
                        <a:pt x="809" y="16249"/>
                      </a:cubicBezTo>
                      <a:cubicBezTo>
                        <a:pt x="993" y="16065"/>
                        <a:pt x="1241" y="15817"/>
                        <a:pt x="1489" y="15505"/>
                      </a:cubicBezTo>
                      <a:cubicBezTo>
                        <a:pt x="2605" y="14264"/>
                        <a:pt x="4094" y="12220"/>
                        <a:pt x="5334" y="9179"/>
                      </a:cubicBezTo>
                      <a:cubicBezTo>
                        <a:pt x="6947" y="5274"/>
                        <a:pt x="7011" y="0"/>
                        <a:pt x="701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0" name="Google Shape;850;p44"/>
                <p:cNvSpPr/>
                <p:nvPr/>
              </p:nvSpPr>
              <p:spPr>
                <a:xfrm>
                  <a:off x="6051700" y="672250"/>
                  <a:ext cx="272900" cy="350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16" h="14017" extrusionOk="0">
                      <a:moveTo>
                        <a:pt x="744" y="0"/>
                      </a:moveTo>
                      <a:cubicBezTo>
                        <a:pt x="620" y="248"/>
                        <a:pt x="308" y="437"/>
                        <a:pt x="0" y="496"/>
                      </a:cubicBezTo>
                      <a:cubicBezTo>
                        <a:pt x="124" y="745"/>
                        <a:pt x="184" y="1117"/>
                        <a:pt x="308" y="1489"/>
                      </a:cubicBezTo>
                      <a:cubicBezTo>
                        <a:pt x="372" y="1553"/>
                        <a:pt x="372" y="1613"/>
                        <a:pt x="372" y="1677"/>
                      </a:cubicBezTo>
                      <a:cubicBezTo>
                        <a:pt x="928" y="3225"/>
                        <a:pt x="1985" y="5523"/>
                        <a:pt x="3845" y="7939"/>
                      </a:cubicBezTo>
                      <a:cubicBezTo>
                        <a:pt x="6450" y="11288"/>
                        <a:pt x="10916" y="14017"/>
                        <a:pt x="10916" y="14017"/>
                      </a:cubicBezTo>
                      <a:cubicBezTo>
                        <a:pt x="10916" y="14017"/>
                        <a:pt x="9799" y="9616"/>
                        <a:pt x="6698" y="5334"/>
                      </a:cubicBezTo>
                      <a:cubicBezTo>
                        <a:pt x="4897" y="2918"/>
                        <a:pt x="2977" y="1365"/>
                        <a:pt x="1613" y="496"/>
                      </a:cubicBezTo>
                      <a:cubicBezTo>
                        <a:pt x="1300" y="313"/>
                        <a:pt x="992" y="124"/>
                        <a:pt x="74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1" name="Google Shape;851;p44"/>
                <p:cNvSpPr/>
                <p:nvPr/>
              </p:nvSpPr>
              <p:spPr>
                <a:xfrm>
                  <a:off x="5595850" y="639000"/>
                  <a:ext cx="435650" cy="10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26" h="4117" extrusionOk="0">
                      <a:moveTo>
                        <a:pt x="12028" y="1"/>
                      </a:moveTo>
                      <a:cubicBezTo>
                        <a:pt x="11049" y="1"/>
                        <a:pt x="9971" y="61"/>
                        <a:pt x="8807" y="214"/>
                      </a:cubicBezTo>
                      <a:cubicBezTo>
                        <a:pt x="4650" y="710"/>
                        <a:pt x="1" y="3255"/>
                        <a:pt x="1" y="3255"/>
                      </a:cubicBezTo>
                      <a:cubicBezTo>
                        <a:pt x="1" y="3255"/>
                        <a:pt x="3015" y="4117"/>
                        <a:pt x="7107" y="4117"/>
                      </a:cubicBezTo>
                      <a:cubicBezTo>
                        <a:pt x="7925" y="4117"/>
                        <a:pt x="8787" y="4082"/>
                        <a:pt x="9676" y="4000"/>
                      </a:cubicBezTo>
                      <a:cubicBezTo>
                        <a:pt x="12777" y="3687"/>
                        <a:pt x="15069" y="2695"/>
                        <a:pt x="16498" y="1951"/>
                      </a:cubicBezTo>
                      <a:cubicBezTo>
                        <a:pt x="16870" y="1767"/>
                        <a:pt x="17177" y="1578"/>
                        <a:pt x="17425" y="1395"/>
                      </a:cubicBezTo>
                      <a:cubicBezTo>
                        <a:pt x="17242" y="1206"/>
                        <a:pt x="17242" y="958"/>
                        <a:pt x="17301" y="651"/>
                      </a:cubicBezTo>
                      <a:cubicBezTo>
                        <a:pt x="17053" y="586"/>
                        <a:pt x="16681" y="527"/>
                        <a:pt x="16309" y="403"/>
                      </a:cubicBezTo>
                      <a:cubicBezTo>
                        <a:pt x="15268" y="201"/>
                        <a:pt x="13813" y="1"/>
                        <a:pt x="1202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2" name="Google Shape;852;p44"/>
                <p:cNvSpPr/>
                <p:nvPr/>
              </p:nvSpPr>
              <p:spPr>
                <a:xfrm>
                  <a:off x="6026875" y="640125"/>
                  <a:ext cx="46550" cy="4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2" h="1782" extrusionOk="0">
                      <a:moveTo>
                        <a:pt x="961" y="0"/>
                      </a:moveTo>
                      <a:cubicBezTo>
                        <a:pt x="868" y="0"/>
                        <a:pt x="775" y="15"/>
                        <a:pt x="681" y="45"/>
                      </a:cubicBezTo>
                      <a:cubicBezTo>
                        <a:pt x="433" y="109"/>
                        <a:pt x="184" y="293"/>
                        <a:pt x="60" y="541"/>
                      </a:cubicBezTo>
                      <a:lnTo>
                        <a:pt x="60" y="606"/>
                      </a:lnTo>
                      <a:cubicBezTo>
                        <a:pt x="1" y="913"/>
                        <a:pt x="1" y="1161"/>
                        <a:pt x="184" y="1350"/>
                      </a:cubicBezTo>
                      <a:cubicBezTo>
                        <a:pt x="249" y="1533"/>
                        <a:pt x="373" y="1657"/>
                        <a:pt x="557" y="1722"/>
                      </a:cubicBezTo>
                      <a:cubicBezTo>
                        <a:pt x="745" y="1781"/>
                        <a:pt x="869" y="1781"/>
                        <a:pt x="993" y="1781"/>
                      </a:cubicBezTo>
                      <a:cubicBezTo>
                        <a:pt x="1301" y="1722"/>
                        <a:pt x="1613" y="1533"/>
                        <a:pt x="1737" y="1285"/>
                      </a:cubicBezTo>
                      <a:lnTo>
                        <a:pt x="1737" y="1226"/>
                      </a:lnTo>
                      <a:cubicBezTo>
                        <a:pt x="1861" y="854"/>
                        <a:pt x="1737" y="417"/>
                        <a:pt x="1489" y="169"/>
                      </a:cubicBezTo>
                      <a:cubicBezTo>
                        <a:pt x="1425" y="169"/>
                        <a:pt x="1301" y="109"/>
                        <a:pt x="1241" y="45"/>
                      </a:cubicBezTo>
                      <a:cubicBezTo>
                        <a:pt x="1147" y="15"/>
                        <a:pt x="1054" y="0"/>
                        <a:pt x="96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3" name="Google Shape;853;p44"/>
                <p:cNvSpPr/>
                <p:nvPr/>
              </p:nvSpPr>
              <p:spPr>
                <a:xfrm>
                  <a:off x="5825325" y="1162200"/>
                  <a:ext cx="452750" cy="4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10" h="1737" extrusionOk="0">
                      <a:moveTo>
                        <a:pt x="0" y="0"/>
                      </a:moveTo>
                      <a:lnTo>
                        <a:pt x="0" y="1737"/>
                      </a:lnTo>
                      <a:lnTo>
                        <a:pt x="18110" y="1737"/>
                      </a:lnTo>
                      <a:lnTo>
                        <a:pt x="18110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854" name="Google Shape;854;p44"/>
          <p:cNvGrpSpPr/>
          <p:nvPr/>
        </p:nvGrpSpPr>
        <p:grpSpPr>
          <a:xfrm>
            <a:off x="5679881" y="1364975"/>
            <a:ext cx="1379928" cy="1117046"/>
            <a:chOff x="6913105" y="1444851"/>
            <a:chExt cx="1261398" cy="1048319"/>
          </a:xfrm>
        </p:grpSpPr>
        <p:sp>
          <p:nvSpPr>
            <p:cNvPr id="855" name="Google Shape;855;p44"/>
            <p:cNvSpPr/>
            <p:nvPr/>
          </p:nvSpPr>
          <p:spPr>
            <a:xfrm flipH="1">
              <a:off x="6913105" y="1616514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56" name="Google Shape;856;p44"/>
            <p:cNvGrpSpPr/>
            <p:nvPr/>
          </p:nvGrpSpPr>
          <p:grpSpPr>
            <a:xfrm>
              <a:off x="6946625" y="1695089"/>
              <a:ext cx="535300" cy="194950"/>
              <a:chOff x="5054325" y="1441125"/>
              <a:chExt cx="535300" cy="194950"/>
            </a:xfrm>
          </p:grpSpPr>
          <p:sp>
            <p:nvSpPr>
              <p:cNvPr id="857" name="Google Shape;857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9" name="Google Shape;859;p44"/>
            <p:cNvGrpSpPr/>
            <p:nvPr/>
          </p:nvGrpSpPr>
          <p:grpSpPr>
            <a:xfrm>
              <a:off x="7233692" y="1444851"/>
              <a:ext cx="620225" cy="976825"/>
              <a:chOff x="7152175" y="1690175"/>
              <a:chExt cx="620225" cy="976825"/>
            </a:xfrm>
          </p:grpSpPr>
          <p:sp>
            <p:nvSpPr>
              <p:cNvPr id="860" name="Google Shape;860;p44"/>
              <p:cNvSpPr/>
              <p:nvPr/>
            </p:nvSpPr>
            <p:spPr>
              <a:xfrm>
                <a:off x="7426675" y="1690175"/>
                <a:ext cx="240300" cy="209075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8363" extrusionOk="0">
                    <a:moveTo>
                      <a:pt x="8643" y="0"/>
                    </a:moveTo>
                    <a:cubicBezTo>
                      <a:pt x="8163" y="0"/>
                      <a:pt x="3504" y="54"/>
                      <a:pt x="1797" y="2109"/>
                    </a:cubicBezTo>
                    <a:cubicBezTo>
                      <a:pt x="1" y="4218"/>
                      <a:pt x="2045" y="7939"/>
                      <a:pt x="2045" y="7939"/>
                    </a:cubicBezTo>
                    <a:cubicBezTo>
                      <a:pt x="2045" y="7939"/>
                      <a:pt x="3277" y="8362"/>
                      <a:pt x="4680" y="8362"/>
                    </a:cubicBezTo>
                    <a:cubicBezTo>
                      <a:pt x="5795" y="8362"/>
                      <a:pt x="7018" y="8095"/>
                      <a:pt x="7815" y="7135"/>
                    </a:cubicBezTo>
                    <a:cubicBezTo>
                      <a:pt x="9611" y="5026"/>
                      <a:pt x="8683" y="0"/>
                      <a:pt x="8683" y="0"/>
                    </a:cubicBezTo>
                    <a:cubicBezTo>
                      <a:pt x="8683" y="0"/>
                      <a:pt x="8670" y="0"/>
                      <a:pt x="86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44"/>
              <p:cNvSpPr/>
              <p:nvPr/>
            </p:nvSpPr>
            <p:spPr>
              <a:xfrm>
                <a:off x="7263825" y="1787225"/>
                <a:ext cx="175275" cy="148550"/>
              </a:xfrm>
              <a:custGeom>
                <a:avLst/>
                <a:gdLst/>
                <a:ahLst/>
                <a:cxnLst/>
                <a:rect l="l" t="t" r="r" b="b"/>
                <a:pathLst>
                  <a:path w="7011" h="5942" extrusionOk="0">
                    <a:moveTo>
                      <a:pt x="1258" y="1"/>
                    </a:moveTo>
                    <a:cubicBezTo>
                      <a:pt x="762" y="1"/>
                      <a:pt x="437" y="28"/>
                      <a:pt x="437" y="28"/>
                    </a:cubicBezTo>
                    <a:cubicBezTo>
                      <a:pt x="437" y="28"/>
                      <a:pt x="0" y="3749"/>
                      <a:pt x="1429" y="5238"/>
                    </a:cubicBezTo>
                    <a:cubicBezTo>
                      <a:pt x="1966" y="5775"/>
                      <a:pt x="2706" y="5942"/>
                      <a:pt x="3420" y="5942"/>
                    </a:cubicBezTo>
                    <a:cubicBezTo>
                      <a:pt x="4599" y="5942"/>
                      <a:pt x="5706" y="5486"/>
                      <a:pt x="5706" y="5486"/>
                    </a:cubicBezTo>
                    <a:cubicBezTo>
                      <a:pt x="5706" y="5486"/>
                      <a:pt x="7011" y="2633"/>
                      <a:pt x="5582" y="1204"/>
                    </a:cubicBezTo>
                    <a:cubicBezTo>
                      <a:pt x="4579" y="156"/>
                      <a:pt x="2437" y="1"/>
                      <a:pt x="12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44"/>
              <p:cNvSpPr/>
              <p:nvPr/>
            </p:nvSpPr>
            <p:spPr>
              <a:xfrm>
                <a:off x="7364650" y="1792500"/>
                <a:ext cx="187575" cy="322525"/>
              </a:xfrm>
              <a:custGeom>
                <a:avLst/>
                <a:gdLst/>
                <a:ahLst/>
                <a:cxnLst/>
                <a:rect l="l" t="t" r="r" b="b"/>
                <a:pathLst>
                  <a:path w="7503" h="12901" extrusionOk="0">
                    <a:moveTo>
                      <a:pt x="7503" y="1"/>
                    </a:moveTo>
                    <a:lnTo>
                      <a:pt x="7503" y="1"/>
                    </a:lnTo>
                    <a:cubicBezTo>
                      <a:pt x="4402" y="685"/>
                      <a:pt x="2913" y="6515"/>
                      <a:pt x="2913" y="6515"/>
                    </a:cubicBezTo>
                    <a:cubicBezTo>
                      <a:pt x="2358" y="4342"/>
                      <a:pt x="1" y="3538"/>
                      <a:pt x="1" y="3538"/>
                    </a:cubicBezTo>
                    <a:lnTo>
                      <a:pt x="1" y="3538"/>
                    </a:lnTo>
                    <a:cubicBezTo>
                      <a:pt x="3410" y="7011"/>
                      <a:pt x="2358" y="12901"/>
                      <a:pt x="2358" y="12901"/>
                    </a:cubicBezTo>
                    <a:lnTo>
                      <a:pt x="4466" y="12901"/>
                    </a:lnTo>
                    <a:cubicBezTo>
                      <a:pt x="2358" y="4714"/>
                      <a:pt x="7503" y="1"/>
                      <a:pt x="75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44"/>
              <p:cNvSpPr/>
              <p:nvPr/>
            </p:nvSpPr>
            <p:spPr>
              <a:xfrm>
                <a:off x="7366150" y="2341375"/>
                <a:ext cx="52750" cy="54350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2174" extrusionOk="0">
                    <a:moveTo>
                      <a:pt x="1057" y="0"/>
                    </a:moveTo>
                    <a:cubicBezTo>
                      <a:pt x="437" y="0"/>
                      <a:pt x="1" y="497"/>
                      <a:pt x="1" y="1057"/>
                    </a:cubicBezTo>
                    <a:cubicBezTo>
                      <a:pt x="1" y="1677"/>
                      <a:pt x="437" y="2173"/>
                      <a:pt x="1057" y="2173"/>
                    </a:cubicBezTo>
                    <a:cubicBezTo>
                      <a:pt x="1613" y="2173"/>
                      <a:pt x="2109" y="1677"/>
                      <a:pt x="2109" y="1057"/>
                    </a:cubicBezTo>
                    <a:cubicBezTo>
                      <a:pt x="2109" y="497"/>
                      <a:pt x="1613" y="0"/>
                      <a:pt x="105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44"/>
              <p:cNvSpPr/>
              <p:nvPr/>
            </p:nvSpPr>
            <p:spPr>
              <a:xfrm>
                <a:off x="7502600" y="2341375"/>
                <a:ext cx="52725" cy="54350"/>
              </a:xfrm>
              <a:custGeom>
                <a:avLst/>
                <a:gdLst/>
                <a:ahLst/>
                <a:cxnLst/>
                <a:rect l="l" t="t" r="r" b="b"/>
                <a:pathLst>
                  <a:path w="2109" h="2174" extrusionOk="0">
                    <a:moveTo>
                      <a:pt x="1057" y="0"/>
                    </a:moveTo>
                    <a:cubicBezTo>
                      <a:pt x="437" y="0"/>
                      <a:pt x="0" y="497"/>
                      <a:pt x="0" y="1057"/>
                    </a:cubicBezTo>
                    <a:cubicBezTo>
                      <a:pt x="0" y="1677"/>
                      <a:pt x="437" y="2173"/>
                      <a:pt x="1057" y="2173"/>
                    </a:cubicBezTo>
                    <a:cubicBezTo>
                      <a:pt x="1613" y="2173"/>
                      <a:pt x="2109" y="1677"/>
                      <a:pt x="2109" y="1057"/>
                    </a:cubicBezTo>
                    <a:cubicBezTo>
                      <a:pt x="2109" y="497"/>
                      <a:pt x="1613" y="0"/>
                      <a:pt x="105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44"/>
              <p:cNvSpPr/>
              <p:nvPr/>
            </p:nvSpPr>
            <p:spPr>
              <a:xfrm>
                <a:off x="7301025" y="2254550"/>
                <a:ext cx="317950" cy="228000"/>
              </a:xfrm>
              <a:custGeom>
                <a:avLst/>
                <a:gdLst/>
                <a:ahLst/>
                <a:cxnLst/>
                <a:rect l="l" t="t" r="r" b="b"/>
                <a:pathLst>
                  <a:path w="12718" h="9120" extrusionOk="0">
                    <a:moveTo>
                      <a:pt x="3662" y="3473"/>
                    </a:moveTo>
                    <a:cubicBezTo>
                      <a:pt x="4218" y="3473"/>
                      <a:pt x="4714" y="3970"/>
                      <a:pt x="4714" y="4530"/>
                    </a:cubicBezTo>
                    <a:cubicBezTo>
                      <a:pt x="4714" y="5150"/>
                      <a:pt x="4218" y="5646"/>
                      <a:pt x="3662" y="5646"/>
                    </a:cubicBezTo>
                    <a:cubicBezTo>
                      <a:pt x="3042" y="5646"/>
                      <a:pt x="2606" y="5150"/>
                      <a:pt x="2606" y="4530"/>
                    </a:cubicBezTo>
                    <a:cubicBezTo>
                      <a:pt x="2606" y="3970"/>
                      <a:pt x="3042" y="3473"/>
                      <a:pt x="3662" y="3473"/>
                    </a:cubicBezTo>
                    <a:close/>
                    <a:moveTo>
                      <a:pt x="9120" y="3473"/>
                    </a:moveTo>
                    <a:cubicBezTo>
                      <a:pt x="9676" y="3473"/>
                      <a:pt x="10172" y="3970"/>
                      <a:pt x="10172" y="4530"/>
                    </a:cubicBezTo>
                    <a:cubicBezTo>
                      <a:pt x="10172" y="5150"/>
                      <a:pt x="9676" y="5646"/>
                      <a:pt x="9120" y="5646"/>
                    </a:cubicBezTo>
                    <a:cubicBezTo>
                      <a:pt x="8500" y="5646"/>
                      <a:pt x="8063" y="5150"/>
                      <a:pt x="8063" y="4530"/>
                    </a:cubicBezTo>
                    <a:cubicBezTo>
                      <a:pt x="8063" y="3970"/>
                      <a:pt x="8500" y="3473"/>
                      <a:pt x="9120" y="3473"/>
                    </a:cubicBezTo>
                    <a:close/>
                    <a:moveTo>
                      <a:pt x="6391" y="0"/>
                    </a:moveTo>
                    <a:cubicBezTo>
                      <a:pt x="2854" y="0"/>
                      <a:pt x="1" y="2049"/>
                      <a:pt x="1" y="4530"/>
                    </a:cubicBezTo>
                    <a:cubicBezTo>
                      <a:pt x="1" y="7070"/>
                      <a:pt x="2854" y="9120"/>
                      <a:pt x="6391" y="9120"/>
                    </a:cubicBezTo>
                    <a:cubicBezTo>
                      <a:pt x="9864" y="9120"/>
                      <a:pt x="12717" y="7070"/>
                      <a:pt x="12717" y="4530"/>
                    </a:cubicBezTo>
                    <a:cubicBezTo>
                      <a:pt x="12717" y="2049"/>
                      <a:pt x="9864" y="0"/>
                      <a:pt x="639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44"/>
              <p:cNvSpPr/>
              <p:nvPr/>
            </p:nvSpPr>
            <p:spPr>
              <a:xfrm>
                <a:off x="7152175" y="2034375"/>
                <a:ext cx="620225" cy="632625"/>
              </a:xfrm>
              <a:custGeom>
                <a:avLst/>
                <a:gdLst/>
                <a:ahLst/>
                <a:cxnLst/>
                <a:rect l="l" t="t" r="r" b="b"/>
                <a:pathLst>
                  <a:path w="24809" h="25305" extrusionOk="0">
                    <a:moveTo>
                      <a:pt x="1613" y="1"/>
                    </a:moveTo>
                    <a:cubicBezTo>
                      <a:pt x="1613" y="1"/>
                      <a:pt x="1" y="4342"/>
                      <a:pt x="2174" y="7195"/>
                    </a:cubicBezTo>
                    <a:cubicBezTo>
                      <a:pt x="1489" y="8683"/>
                      <a:pt x="1058" y="10296"/>
                      <a:pt x="1058" y="12032"/>
                    </a:cubicBezTo>
                    <a:cubicBezTo>
                      <a:pt x="1058" y="15198"/>
                      <a:pt x="2358" y="18110"/>
                      <a:pt x="4466" y="20159"/>
                    </a:cubicBezTo>
                    <a:lnTo>
                      <a:pt x="4466" y="25304"/>
                    </a:lnTo>
                    <a:lnTo>
                      <a:pt x="5895" y="24377"/>
                    </a:lnTo>
                    <a:lnTo>
                      <a:pt x="7319" y="25304"/>
                    </a:lnTo>
                    <a:lnTo>
                      <a:pt x="7319" y="22144"/>
                    </a:lnTo>
                    <a:cubicBezTo>
                      <a:pt x="8808" y="22888"/>
                      <a:pt x="10544" y="23320"/>
                      <a:pt x="12345" y="23320"/>
                    </a:cubicBezTo>
                    <a:cubicBezTo>
                      <a:pt x="14082" y="23320"/>
                      <a:pt x="15754" y="22888"/>
                      <a:pt x="17307" y="22203"/>
                    </a:cubicBezTo>
                    <a:lnTo>
                      <a:pt x="17307" y="25304"/>
                    </a:lnTo>
                    <a:lnTo>
                      <a:pt x="18671" y="24377"/>
                    </a:lnTo>
                    <a:lnTo>
                      <a:pt x="20095" y="25304"/>
                    </a:lnTo>
                    <a:lnTo>
                      <a:pt x="20095" y="20159"/>
                    </a:lnTo>
                    <a:cubicBezTo>
                      <a:pt x="22268" y="18110"/>
                      <a:pt x="23568" y="15257"/>
                      <a:pt x="23568" y="12032"/>
                    </a:cubicBezTo>
                    <a:cubicBezTo>
                      <a:pt x="23568" y="10360"/>
                      <a:pt x="23196" y="8748"/>
                      <a:pt x="22516" y="7259"/>
                    </a:cubicBezTo>
                    <a:cubicBezTo>
                      <a:pt x="24808" y="4466"/>
                      <a:pt x="23136" y="1"/>
                      <a:pt x="23136" y="1"/>
                    </a:cubicBezTo>
                    <a:lnTo>
                      <a:pt x="23072" y="1"/>
                    </a:lnTo>
                    <a:cubicBezTo>
                      <a:pt x="20656" y="189"/>
                      <a:pt x="19043" y="933"/>
                      <a:pt x="18051" y="1613"/>
                    </a:cubicBezTo>
                    <a:cubicBezTo>
                      <a:pt x="20715" y="3474"/>
                      <a:pt x="22516" y="6575"/>
                      <a:pt x="22516" y="10048"/>
                    </a:cubicBezTo>
                    <a:cubicBezTo>
                      <a:pt x="22516" y="15694"/>
                      <a:pt x="17927" y="20283"/>
                      <a:pt x="12345" y="20283"/>
                    </a:cubicBezTo>
                    <a:cubicBezTo>
                      <a:pt x="6699" y="20283"/>
                      <a:pt x="2174" y="15694"/>
                      <a:pt x="2174" y="10048"/>
                    </a:cubicBezTo>
                    <a:cubicBezTo>
                      <a:pt x="2174" y="6515"/>
                      <a:pt x="3970" y="3414"/>
                      <a:pt x="6699" y="1613"/>
                    </a:cubicBezTo>
                    <a:cubicBezTo>
                      <a:pt x="5707" y="933"/>
                      <a:pt x="4094" y="189"/>
                      <a:pt x="17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44"/>
              <p:cNvSpPr/>
              <p:nvPr/>
            </p:nvSpPr>
            <p:spPr>
              <a:xfrm>
                <a:off x="7206525" y="2031275"/>
                <a:ext cx="508575" cy="510200"/>
              </a:xfrm>
              <a:custGeom>
                <a:avLst/>
                <a:gdLst/>
                <a:ahLst/>
                <a:cxnLst/>
                <a:rect l="l" t="t" r="r" b="b"/>
                <a:pathLst>
                  <a:path w="20343" h="20408" extrusionOk="0">
                    <a:moveTo>
                      <a:pt x="6326" y="6639"/>
                    </a:moveTo>
                    <a:cubicBezTo>
                      <a:pt x="6698" y="6639"/>
                      <a:pt x="7006" y="6947"/>
                      <a:pt x="7006" y="7319"/>
                    </a:cubicBezTo>
                    <a:cubicBezTo>
                      <a:pt x="7006" y="7443"/>
                      <a:pt x="6946" y="7507"/>
                      <a:pt x="6946" y="7631"/>
                    </a:cubicBezTo>
                    <a:cubicBezTo>
                      <a:pt x="6822" y="7383"/>
                      <a:pt x="6634" y="7195"/>
                      <a:pt x="6326" y="7195"/>
                    </a:cubicBezTo>
                    <a:cubicBezTo>
                      <a:pt x="6013" y="7195"/>
                      <a:pt x="5765" y="7383"/>
                      <a:pt x="5641" y="7567"/>
                    </a:cubicBezTo>
                    <a:lnTo>
                      <a:pt x="5641" y="7319"/>
                    </a:lnTo>
                    <a:cubicBezTo>
                      <a:pt x="5641" y="6947"/>
                      <a:pt x="5954" y="6639"/>
                      <a:pt x="6326" y="6639"/>
                    </a:cubicBezTo>
                    <a:close/>
                    <a:moveTo>
                      <a:pt x="14076" y="6639"/>
                    </a:moveTo>
                    <a:cubicBezTo>
                      <a:pt x="14448" y="6639"/>
                      <a:pt x="14761" y="6947"/>
                      <a:pt x="14761" y="7319"/>
                    </a:cubicBezTo>
                    <a:cubicBezTo>
                      <a:pt x="14761" y="7443"/>
                      <a:pt x="14696" y="7567"/>
                      <a:pt x="14637" y="7691"/>
                    </a:cubicBezTo>
                    <a:cubicBezTo>
                      <a:pt x="14572" y="7443"/>
                      <a:pt x="14388" y="7259"/>
                      <a:pt x="14016" y="7259"/>
                    </a:cubicBezTo>
                    <a:cubicBezTo>
                      <a:pt x="13768" y="7259"/>
                      <a:pt x="13520" y="7383"/>
                      <a:pt x="13396" y="7567"/>
                    </a:cubicBezTo>
                    <a:lnTo>
                      <a:pt x="13396" y="7319"/>
                    </a:lnTo>
                    <a:cubicBezTo>
                      <a:pt x="13396" y="6947"/>
                      <a:pt x="13644" y="6639"/>
                      <a:pt x="14076" y="6639"/>
                    </a:cubicBezTo>
                    <a:close/>
                    <a:moveTo>
                      <a:pt x="10171" y="8931"/>
                    </a:moveTo>
                    <a:cubicBezTo>
                      <a:pt x="13644" y="8931"/>
                      <a:pt x="16497" y="10980"/>
                      <a:pt x="16497" y="13461"/>
                    </a:cubicBezTo>
                    <a:cubicBezTo>
                      <a:pt x="16497" y="16001"/>
                      <a:pt x="13644" y="18051"/>
                      <a:pt x="10171" y="18051"/>
                    </a:cubicBezTo>
                    <a:cubicBezTo>
                      <a:pt x="6634" y="18051"/>
                      <a:pt x="3781" y="16001"/>
                      <a:pt x="3781" y="13461"/>
                    </a:cubicBezTo>
                    <a:cubicBezTo>
                      <a:pt x="3781" y="10980"/>
                      <a:pt x="6634" y="8931"/>
                      <a:pt x="10171" y="8931"/>
                    </a:cubicBezTo>
                    <a:close/>
                    <a:moveTo>
                      <a:pt x="10171" y="1"/>
                    </a:moveTo>
                    <a:cubicBezTo>
                      <a:pt x="8062" y="1"/>
                      <a:pt x="6137" y="621"/>
                      <a:pt x="4525" y="1737"/>
                    </a:cubicBezTo>
                    <a:cubicBezTo>
                      <a:pt x="1796" y="3538"/>
                      <a:pt x="0" y="6639"/>
                      <a:pt x="0" y="10172"/>
                    </a:cubicBezTo>
                    <a:cubicBezTo>
                      <a:pt x="0" y="15818"/>
                      <a:pt x="4525" y="20407"/>
                      <a:pt x="10171" y="20407"/>
                    </a:cubicBezTo>
                    <a:cubicBezTo>
                      <a:pt x="15753" y="20407"/>
                      <a:pt x="20342" y="15818"/>
                      <a:pt x="20342" y="10172"/>
                    </a:cubicBezTo>
                    <a:cubicBezTo>
                      <a:pt x="20342" y="6699"/>
                      <a:pt x="18541" y="3598"/>
                      <a:pt x="15877" y="1737"/>
                    </a:cubicBezTo>
                    <a:cubicBezTo>
                      <a:pt x="14264" y="685"/>
                      <a:pt x="12280" y="1"/>
                      <a:pt x="101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44"/>
              <p:cNvSpPr/>
              <p:nvPr/>
            </p:nvSpPr>
            <p:spPr>
              <a:xfrm>
                <a:off x="7347550" y="2197250"/>
                <a:ext cx="34125" cy="24825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993" extrusionOk="0">
                    <a:moveTo>
                      <a:pt x="685" y="0"/>
                    </a:moveTo>
                    <a:cubicBezTo>
                      <a:pt x="313" y="0"/>
                      <a:pt x="0" y="308"/>
                      <a:pt x="0" y="680"/>
                    </a:cubicBezTo>
                    <a:lnTo>
                      <a:pt x="0" y="928"/>
                    </a:lnTo>
                    <a:cubicBezTo>
                      <a:pt x="124" y="744"/>
                      <a:pt x="372" y="556"/>
                      <a:pt x="685" y="556"/>
                    </a:cubicBezTo>
                    <a:cubicBezTo>
                      <a:pt x="993" y="556"/>
                      <a:pt x="1181" y="744"/>
                      <a:pt x="1305" y="992"/>
                    </a:cubicBezTo>
                    <a:cubicBezTo>
                      <a:pt x="1305" y="868"/>
                      <a:pt x="1365" y="804"/>
                      <a:pt x="1365" y="680"/>
                    </a:cubicBezTo>
                    <a:cubicBezTo>
                      <a:pt x="1365" y="308"/>
                      <a:pt x="1057" y="0"/>
                      <a:pt x="68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44"/>
              <p:cNvSpPr/>
              <p:nvPr/>
            </p:nvSpPr>
            <p:spPr>
              <a:xfrm>
                <a:off x="7541425" y="2197250"/>
                <a:ext cx="34125" cy="26300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1052" extrusionOk="0">
                    <a:moveTo>
                      <a:pt x="680" y="0"/>
                    </a:moveTo>
                    <a:cubicBezTo>
                      <a:pt x="248" y="0"/>
                      <a:pt x="0" y="308"/>
                      <a:pt x="0" y="680"/>
                    </a:cubicBezTo>
                    <a:lnTo>
                      <a:pt x="0" y="928"/>
                    </a:lnTo>
                    <a:cubicBezTo>
                      <a:pt x="124" y="744"/>
                      <a:pt x="372" y="620"/>
                      <a:pt x="620" y="620"/>
                    </a:cubicBezTo>
                    <a:cubicBezTo>
                      <a:pt x="992" y="620"/>
                      <a:pt x="1176" y="804"/>
                      <a:pt x="1241" y="1052"/>
                    </a:cubicBezTo>
                    <a:cubicBezTo>
                      <a:pt x="1300" y="928"/>
                      <a:pt x="1365" y="804"/>
                      <a:pt x="1365" y="680"/>
                    </a:cubicBezTo>
                    <a:cubicBezTo>
                      <a:pt x="1365" y="308"/>
                      <a:pt x="1052" y="0"/>
                      <a:pt x="6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74" name="Google Shape;874;p44"/>
          <p:cNvSpPr txBox="1">
            <a:spLocks noGrp="1"/>
          </p:cNvSpPr>
          <p:nvPr>
            <p:ph type="subTitle" idx="5"/>
          </p:nvPr>
        </p:nvSpPr>
        <p:spPr>
          <a:xfrm>
            <a:off x="497925" y="2764587"/>
            <a:ext cx="1373465" cy="7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/>
              <a:t>и</a:t>
            </a:r>
            <a:r>
              <a:rPr lang="ru-RU" sz="1000" dirty="0" smtClean="0"/>
              <a:t>нформация </a:t>
            </a:r>
            <a:r>
              <a:rPr lang="ru-RU" sz="1000" dirty="0"/>
              <a:t>за начина, по </a:t>
            </a:r>
            <a:r>
              <a:rPr lang="ru-RU" sz="1000" dirty="0" err="1"/>
              <a:t>който</a:t>
            </a:r>
            <a:r>
              <a:rPr lang="ru-RU" sz="1000" dirty="0"/>
              <a:t> </a:t>
            </a:r>
            <a:r>
              <a:rPr lang="ru-RU" sz="1000" dirty="0" err="1"/>
              <a:t>определеният</a:t>
            </a:r>
            <a:r>
              <a:rPr lang="ru-RU" sz="1000" dirty="0"/>
              <a:t> индекс е </a:t>
            </a:r>
            <a:r>
              <a:rPr lang="ru-RU" sz="1000" dirty="0" err="1"/>
              <a:t>съобразен</a:t>
            </a:r>
            <a:r>
              <a:rPr lang="ru-RU" sz="1000" dirty="0"/>
              <a:t> с </a:t>
            </a:r>
            <a:r>
              <a:rPr lang="ru-RU" sz="1000" dirty="0" err="1"/>
              <a:t>тази</a:t>
            </a:r>
            <a:r>
              <a:rPr lang="ru-RU" sz="1000" dirty="0"/>
              <a:t> </a:t>
            </a:r>
            <a:r>
              <a:rPr lang="ru-RU" sz="1000" dirty="0" smtClean="0"/>
              <a:t>цел</a:t>
            </a:r>
          </a:p>
          <a:p>
            <a:pPr marL="0" lvl="0" indent="0" algn="l"/>
            <a:endParaRPr lang="bg-BG" sz="800" dirty="0"/>
          </a:p>
        </p:txBody>
      </p:sp>
      <p:sp>
        <p:nvSpPr>
          <p:cNvPr id="875" name="Google Shape;875;p44"/>
          <p:cNvSpPr txBox="1">
            <a:spLocks noGrp="1"/>
          </p:cNvSpPr>
          <p:nvPr>
            <p:ph type="subTitle" idx="6"/>
          </p:nvPr>
        </p:nvSpPr>
        <p:spPr>
          <a:xfrm>
            <a:off x="503612" y="3683120"/>
            <a:ext cx="1313204" cy="8433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err="1"/>
              <a:t>о</a:t>
            </a:r>
            <a:r>
              <a:rPr lang="ru-RU" sz="1000" dirty="0" err="1" smtClean="0"/>
              <a:t>бяснение</a:t>
            </a:r>
            <a:r>
              <a:rPr lang="ru-RU" sz="1000" dirty="0" smtClean="0"/>
              <a:t> </a:t>
            </a:r>
            <a:r>
              <a:rPr lang="ru-RU" sz="1000" dirty="0"/>
              <a:t>на </a:t>
            </a:r>
            <a:r>
              <a:rPr lang="ru-RU" sz="1000" dirty="0" err="1"/>
              <a:t>това</a:t>
            </a:r>
            <a:r>
              <a:rPr lang="ru-RU" sz="1000" dirty="0"/>
              <a:t> </a:t>
            </a:r>
            <a:r>
              <a:rPr lang="ru-RU" sz="1000" dirty="0" err="1"/>
              <a:t>защо</a:t>
            </a:r>
            <a:r>
              <a:rPr lang="ru-RU" sz="1000" dirty="0"/>
              <a:t> и как </a:t>
            </a:r>
            <a:r>
              <a:rPr lang="ru-RU" sz="1000" dirty="0" err="1"/>
              <a:t>определеният</a:t>
            </a:r>
            <a:r>
              <a:rPr lang="ru-RU" sz="1000" dirty="0"/>
              <a:t> индекс се </a:t>
            </a:r>
            <a:r>
              <a:rPr lang="ru-RU" sz="1000" dirty="0" err="1"/>
              <a:t>различава</a:t>
            </a:r>
            <a:r>
              <a:rPr lang="ru-RU" sz="1000" dirty="0"/>
              <a:t> от широк </a:t>
            </a:r>
            <a:r>
              <a:rPr lang="ru-RU" sz="1000" dirty="0" err="1"/>
              <a:t>пазарен</a:t>
            </a:r>
            <a:r>
              <a:rPr lang="ru-RU" sz="1000" dirty="0"/>
              <a:t> индекс</a:t>
            </a:r>
            <a:endParaRPr sz="1000" dirty="0"/>
          </a:p>
        </p:txBody>
      </p:sp>
      <p:sp>
        <p:nvSpPr>
          <p:cNvPr id="876" name="Google Shape;876;p44"/>
          <p:cNvSpPr txBox="1">
            <a:spLocks noGrp="1"/>
          </p:cNvSpPr>
          <p:nvPr>
            <p:ph type="subTitle" idx="7"/>
          </p:nvPr>
        </p:nvSpPr>
        <p:spPr>
          <a:xfrm>
            <a:off x="2071202" y="2900276"/>
            <a:ext cx="1515808" cy="13129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err="1"/>
              <a:t>к</a:t>
            </a:r>
            <a:r>
              <a:rPr lang="ru-RU" sz="1000" dirty="0" err="1" smtClean="0"/>
              <a:t>огато</a:t>
            </a:r>
            <a:r>
              <a:rPr lang="ru-RU" sz="1000" dirty="0" smtClean="0"/>
              <a:t> </a:t>
            </a:r>
            <a:r>
              <a:rPr lang="ru-RU" sz="1000" dirty="0"/>
              <a:t>даден </a:t>
            </a:r>
            <a:r>
              <a:rPr lang="ru-RU" sz="1000" dirty="0" smtClean="0"/>
              <a:t>ФП </a:t>
            </a:r>
            <a:r>
              <a:rPr lang="ru-RU" sz="1000" dirty="0" err="1"/>
              <a:t>има</a:t>
            </a:r>
            <a:r>
              <a:rPr lang="ru-RU" sz="1000" dirty="0"/>
              <a:t> за цел </a:t>
            </a:r>
            <a:r>
              <a:rPr lang="ru-RU" sz="1000" dirty="0" err="1"/>
              <a:t>устойчиви</a:t>
            </a:r>
            <a:r>
              <a:rPr lang="ru-RU" sz="1000" dirty="0"/>
              <a:t> инвестиции и </a:t>
            </a:r>
            <a:r>
              <a:rPr lang="ru-RU" sz="1000" dirty="0" err="1"/>
              <a:t>като</a:t>
            </a:r>
            <a:r>
              <a:rPr lang="ru-RU" sz="1000" dirty="0"/>
              <a:t> </a:t>
            </a:r>
            <a:r>
              <a:rPr lang="ru-RU" sz="1000" dirty="0" err="1"/>
              <a:t>референтен</a:t>
            </a:r>
            <a:r>
              <a:rPr lang="ru-RU" sz="1000" dirty="0"/>
              <a:t> </a:t>
            </a:r>
            <a:r>
              <a:rPr lang="ru-RU" sz="1000" dirty="0" err="1"/>
              <a:t>бенчмарк</a:t>
            </a:r>
            <a:r>
              <a:rPr lang="ru-RU" sz="1000" dirty="0"/>
              <a:t> не е определен индекс, </a:t>
            </a:r>
            <a:r>
              <a:rPr lang="ru-RU" sz="1000" dirty="0" err="1"/>
              <a:t>информацията</a:t>
            </a:r>
            <a:r>
              <a:rPr lang="ru-RU" sz="1000" dirty="0"/>
              <a:t> </a:t>
            </a:r>
            <a:r>
              <a:rPr lang="ru-RU" sz="1000" dirty="0" err="1" smtClean="0"/>
              <a:t>включва</a:t>
            </a:r>
            <a:r>
              <a:rPr lang="ru-RU" sz="1000" dirty="0" smtClean="0"/>
              <a:t> </a:t>
            </a:r>
            <a:r>
              <a:rPr lang="ru-RU" sz="1000" dirty="0" err="1"/>
              <a:t>обяснение</a:t>
            </a:r>
            <a:r>
              <a:rPr lang="ru-RU" sz="1000" dirty="0"/>
              <a:t> на начина за </a:t>
            </a:r>
            <a:r>
              <a:rPr lang="ru-RU" sz="1000" dirty="0" err="1"/>
              <a:t>постигането</a:t>
            </a:r>
            <a:r>
              <a:rPr lang="ru-RU" sz="1000" dirty="0"/>
              <a:t> на </a:t>
            </a:r>
            <a:r>
              <a:rPr lang="ru-RU" sz="1000" dirty="0" err="1"/>
              <a:t>тази</a:t>
            </a:r>
            <a:r>
              <a:rPr lang="ru-RU" sz="1000" dirty="0"/>
              <a:t> </a:t>
            </a:r>
            <a:r>
              <a:rPr lang="ru-RU" sz="1000" dirty="0" smtClean="0"/>
              <a:t>цел</a:t>
            </a:r>
            <a:endParaRPr lang="bg-BG" sz="1000" dirty="0"/>
          </a:p>
        </p:txBody>
      </p:sp>
      <p:grpSp>
        <p:nvGrpSpPr>
          <p:cNvPr id="878" name="Google Shape;878;p44"/>
          <p:cNvGrpSpPr/>
          <p:nvPr/>
        </p:nvGrpSpPr>
        <p:grpSpPr>
          <a:xfrm>
            <a:off x="432427" y="1530751"/>
            <a:ext cx="1404118" cy="979461"/>
            <a:chOff x="861725" y="1616514"/>
            <a:chExt cx="1370649" cy="876656"/>
          </a:xfrm>
        </p:grpSpPr>
        <p:grpSp>
          <p:nvGrpSpPr>
            <p:cNvPr id="879" name="Google Shape;879;p44"/>
            <p:cNvGrpSpPr/>
            <p:nvPr/>
          </p:nvGrpSpPr>
          <p:grpSpPr>
            <a:xfrm>
              <a:off x="970976" y="1616514"/>
              <a:ext cx="1261398" cy="876656"/>
              <a:chOff x="970976" y="1616514"/>
              <a:chExt cx="1261398" cy="876656"/>
            </a:xfrm>
          </p:grpSpPr>
          <p:sp>
            <p:nvSpPr>
              <p:cNvPr id="880" name="Google Shape;880;p44"/>
              <p:cNvSpPr/>
              <p:nvPr/>
            </p:nvSpPr>
            <p:spPr>
              <a:xfrm flipH="1">
                <a:off x="970976" y="1616514"/>
                <a:ext cx="1261398" cy="876656"/>
              </a:xfrm>
              <a:custGeom>
                <a:avLst/>
                <a:gdLst/>
                <a:ahLst/>
                <a:cxnLst/>
                <a:rect l="l" t="t" r="r" b="b"/>
                <a:pathLst>
                  <a:path w="66276" h="46061" extrusionOk="0">
                    <a:moveTo>
                      <a:pt x="16512" y="0"/>
                    </a:moveTo>
                    <a:cubicBezTo>
                      <a:pt x="10655" y="0"/>
                      <a:pt x="6518" y="2173"/>
                      <a:pt x="3911" y="5649"/>
                    </a:cubicBezTo>
                    <a:cubicBezTo>
                      <a:pt x="1530" y="8691"/>
                      <a:pt x="435" y="12828"/>
                      <a:pt x="226" y="17382"/>
                    </a:cubicBezTo>
                    <a:cubicBezTo>
                      <a:pt x="0" y="19554"/>
                      <a:pt x="0" y="21727"/>
                      <a:pt x="435" y="24126"/>
                    </a:cubicBezTo>
                    <a:cubicBezTo>
                      <a:pt x="435" y="25429"/>
                      <a:pt x="660" y="26733"/>
                      <a:pt x="1095" y="27810"/>
                    </a:cubicBezTo>
                    <a:cubicBezTo>
                      <a:pt x="1964" y="31513"/>
                      <a:pt x="3911" y="34989"/>
                      <a:pt x="6309" y="37805"/>
                    </a:cubicBezTo>
                    <a:lnTo>
                      <a:pt x="6953" y="38465"/>
                    </a:lnTo>
                    <a:cubicBezTo>
                      <a:pt x="11524" y="43245"/>
                      <a:pt x="17816" y="46061"/>
                      <a:pt x="24560" y="46061"/>
                    </a:cubicBezTo>
                    <a:lnTo>
                      <a:pt x="41072" y="46061"/>
                    </a:lnTo>
                    <a:cubicBezTo>
                      <a:pt x="49537" y="46061"/>
                      <a:pt x="57150" y="41507"/>
                      <a:pt x="61495" y="34763"/>
                    </a:cubicBezTo>
                    <a:cubicBezTo>
                      <a:pt x="63008" y="32156"/>
                      <a:pt x="64311" y="29340"/>
                      <a:pt x="64746" y="26298"/>
                    </a:cubicBezTo>
                    <a:cubicBezTo>
                      <a:pt x="66275" y="19120"/>
                      <a:pt x="65406" y="12828"/>
                      <a:pt x="58662" y="12393"/>
                    </a:cubicBezTo>
                    <a:lnTo>
                      <a:pt x="58228" y="12393"/>
                    </a:lnTo>
                    <a:cubicBezTo>
                      <a:pt x="53448" y="12167"/>
                      <a:pt x="49537" y="11733"/>
                      <a:pt x="46495" y="10864"/>
                    </a:cubicBezTo>
                    <a:cubicBezTo>
                      <a:pt x="33251" y="7613"/>
                      <a:pt x="33685" y="226"/>
                      <a:pt x="173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81" name="Google Shape;881;p44"/>
              <p:cNvGrpSpPr/>
              <p:nvPr/>
            </p:nvGrpSpPr>
            <p:grpSpPr>
              <a:xfrm>
                <a:off x="1241950" y="1750201"/>
                <a:ext cx="719450" cy="671475"/>
                <a:chOff x="1795150" y="5805525"/>
                <a:chExt cx="719450" cy="671475"/>
              </a:xfrm>
            </p:grpSpPr>
            <p:sp>
              <p:nvSpPr>
                <p:cNvPr id="882" name="Google Shape;882;p44"/>
                <p:cNvSpPr/>
                <p:nvPr/>
              </p:nvSpPr>
              <p:spPr>
                <a:xfrm>
                  <a:off x="1796650" y="6090950"/>
                  <a:ext cx="223300" cy="22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32" h="9180" extrusionOk="0">
                      <a:moveTo>
                        <a:pt x="7383" y="1"/>
                      </a:moveTo>
                      <a:lnTo>
                        <a:pt x="1737" y="2110"/>
                      </a:lnTo>
                      <a:lnTo>
                        <a:pt x="3042" y="2789"/>
                      </a:lnTo>
                      <a:lnTo>
                        <a:pt x="0" y="9180"/>
                      </a:lnTo>
                      <a:lnTo>
                        <a:pt x="5647" y="9180"/>
                      </a:lnTo>
                      <a:lnTo>
                        <a:pt x="7691" y="5211"/>
                      </a:lnTo>
                      <a:lnTo>
                        <a:pt x="8931" y="5831"/>
                      </a:lnTo>
                      <a:lnTo>
                        <a:pt x="7383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3" name="Google Shape;883;p44"/>
                <p:cNvSpPr/>
                <p:nvPr/>
              </p:nvSpPr>
              <p:spPr>
                <a:xfrm>
                  <a:off x="1795150" y="6320425"/>
                  <a:ext cx="289900" cy="1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96" h="5394" extrusionOk="0">
                      <a:moveTo>
                        <a:pt x="1" y="1"/>
                      </a:moveTo>
                      <a:cubicBezTo>
                        <a:pt x="1" y="1797"/>
                        <a:pt x="373" y="3350"/>
                        <a:pt x="1737" y="4590"/>
                      </a:cubicBezTo>
                      <a:cubicBezTo>
                        <a:pt x="2482" y="5260"/>
                        <a:pt x="4744" y="5394"/>
                        <a:pt x="7118" y="5394"/>
                      </a:cubicBezTo>
                      <a:cubicBezTo>
                        <a:pt x="8700" y="5394"/>
                        <a:pt x="10332" y="5334"/>
                        <a:pt x="11596" y="5334"/>
                      </a:cubicBezTo>
                      <a:lnTo>
                        <a:pt x="11596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4" name="Google Shape;884;p44"/>
                <p:cNvSpPr/>
                <p:nvPr/>
              </p:nvSpPr>
              <p:spPr>
                <a:xfrm>
                  <a:off x="2131550" y="6275400"/>
                  <a:ext cx="290025" cy="20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1" h="8064" extrusionOk="0">
                      <a:moveTo>
                        <a:pt x="4466" y="1"/>
                      </a:moveTo>
                      <a:lnTo>
                        <a:pt x="0" y="4035"/>
                      </a:lnTo>
                      <a:lnTo>
                        <a:pt x="4466" y="8063"/>
                      </a:lnTo>
                      <a:lnTo>
                        <a:pt x="4466" y="6639"/>
                      </a:lnTo>
                      <a:lnTo>
                        <a:pt x="11600" y="6451"/>
                      </a:lnTo>
                      <a:lnTo>
                        <a:pt x="11536" y="6391"/>
                      </a:lnTo>
                      <a:cubicBezTo>
                        <a:pt x="11164" y="5582"/>
                        <a:pt x="10048" y="3474"/>
                        <a:pt x="8996" y="1365"/>
                      </a:cubicBezTo>
                      <a:lnTo>
                        <a:pt x="4466" y="1430"/>
                      </a:lnTo>
                      <a:lnTo>
                        <a:pt x="4466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5" name="Google Shape;885;p44"/>
                <p:cNvSpPr/>
                <p:nvPr/>
              </p:nvSpPr>
              <p:spPr>
                <a:xfrm>
                  <a:off x="2288200" y="6117250"/>
                  <a:ext cx="226400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6" h="12777" extrusionOk="0">
                      <a:moveTo>
                        <a:pt x="4774" y="1"/>
                      </a:moveTo>
                      <a:cubicBezTo>
                        <a:pt x="1489" y="1678"/>
                        <a:pt x="1" y="2482"/>
                        <a:pt x="1" y="2482"/>
                      </a:cubicBezTo>
                      <a:lnTo>
                        <a:pt x="2730" y="7691"/>
                      </a:lnTo>
                      <a:cubicBezTo>
                        <a:pt x="3782" y="9800"/>
                        <a:pt x="4898" y="11908"/>
                        <a:pt x="5270" y="12717"/>
                      </a:cubicBezTo>
                      <a:cubicBezTo>
                        <a:pt x="5334" y="12717"/>
                        <a:pt x="5334" y="12777"/>
                        <a:pt x="5334" y="12777"/>
                      </a:cubicBezTo>
                      <a:cubicBezTo>
                        <a:pt x="6699" y="12097"/>
                        <a:pt x="8187" y="10916"/>
                        <a:pt x="8619" y="9120"/>
                      </a:cubicBezTo>
                      <a:cubicBezTo>
                        <a:pt x="9056" y="7508"/>
                        <a:pt x="6138" y="2730"/>
                        <a:pt x="477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6" name="Google Shape;886;p44"/>
                <p:cNvSpPr/>
                <p:nvPr/>
              </p:nvSpPr>
              <p:spPr>
                <a:xfrm>
                  <a:off x="2139375" y="5831975"/>
                  <a:ext cx="201575" cy="27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63" h="10981" extrusionOk="0">
                      <a:moveTo>
                        <a:pt x="2853" y="0"/>
                      </a:moveTo>
                      <a:lnTo>
                        <a:pt x="2788" y="65"/>
                      </a:lnTo>
                      <a:cubicBezTo>
                        <a:pt x="2357" y="809"/>
                        <a:pt x="1176" y="2853"/>
                        <a:pt x="0" y="4902"/>
                      </a:cubicBezTo>
                      <a:lnTo>
                        <a:pt x="2481" y="8683"/>
                      </a:lnTo>
                      <a:lnTo>
                        <a:pt x="1300" y="9427"/>
                      </a:lnTo>
                      <a:lnTo>
                        <a:pt x="7130" y="10980"/>
                      </a:lnTo>
                      <a:lnTo>
                        <a:pt x="8063" y="5086"/>
                      </a:lnTo>
                      <a:lnTo>
                        <a:pt x="6882" y="5830"/>
                      </a:lnTo>
                      <a:lnTo>
                        <a:pt x="28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7" name="Google Shape;887;p44"/>
                <p:cNvSpPr/>
                <p:nvPr/>
              </p:nvSpPr>
              <p:spPr>
                <a:xfrm>
                  <a:off x="1950200" y="5805525"/>
                  <a:ext cx="260500" cy="27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20" h="11046" extrusionOk="0">
                      <a:moveTo>
                        <a:pt x="7080" y="1"/>
                      </a:moveTo>
                      <a:cubicBezTo>
                        <a:pt x="6584" y="1"/>
                        <a:pt x="6081" y="77"/>
                        <a:pt x="5582" y="255"/>
                      </a:cubicBezTo>
                      <a:cubicBezTo>
                        <a:pt x="4029" y="751"/>
                        <a:pt x="1549" y="5772"/>
                        <a:pt x="1" y="8441"/>
                      </a:cubicBezTo>
                      <a:cubicBezTo>
                        <a:pt x="3161" y="10237"/>
                        <a:pt x="4650" y="11046"/>
                        <a:pt x="4650" y="11046"/>
                      </a:cubicBezTo>
                      <a:cubicBezTo>
                        <a:pt x="4650" y="11046"/>
                        <a:pt x="6138" y="8501"/>
                        <a:pt x="7567" y="5960"/>
                      </a:cubicBezTo>
                      <a:cubicBezTo>
                        <a:pt x="8743" y="3911"/>
                        <a:pt x="9924" y="1867"/>
                        <a:pt x="10355" y="1123"/>
                      </a:cubicBezTo>
                      <a:cubicBezTo>
                        <a:pt x="10420" y="1058"/>
                        <a:pt x="10420" y="1058"/>
                        <a:pt x="10420" y="999"/>
                      </a:cubicBezTo>
                      <a:cubicBezTo>
                        <a:pt x="9490" y="468"/>
                        <a:pt x="8310" y="1"/>
                        <a:pt x="708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888" name="Google Shape;888;p44"/>
            <p:cNvGrpSpPr/>
            <p:nvPr/>
          </p:nvGrpSpPr>
          <p:grpSpPr>
            <a:xfrm>
              <a:off x="861725" y="1707938"/>
              <a:ext cx="535300" cy="194950"/>
              <a:chOff x="5054325" y="1441125"/>
              <a:chExt cx="535300" cy="194950"/>
            </a:xfrm>
          </p:grpSpPr>
          <p:sp>
            <p:nvSpPr>
              <p:cNvPr id="889" name="Google Shape;889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91" name="Google Shape;891;p44"/>
          <p:cNvGrpSpPr/>
          <p:nvPr/>
        </p:nvGrpSpPr>
        <p:grpSpPr>
          <a:xfrm>
            <a:off x="3788580" y="1530751"/>
            <a:ext cx="1456760" cy="970910"/>
            <a:chOff x="4932396" y="1616514"/>
            <a:chExt cx="1326453" cy="876656"/>
          </a:xfrm>
        </p:grpSpPr>
        <p:sp>
          <p:nvSpPr>
            <p:cNvPr id="892" name="Google Shape;892;p44"/>
            <p:cNvSpPr/>
            <p:nvPr/>
          </p:nvSpPr>
          <p:spPr>
            <a:xfrm flipH="1">
              <a:off x="4932396" y="1616514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3" name="Google Shape;893;p44"/>
            <p:cNvGrpSpPr/>
            <p:nvPr/>
          </p:nvGrpSpPr>
          <p:grpSpPr>
            <a:xfrm>
              <a:off x="5723549" y="1656488"/>
              <a:ext cx="535300" cy="194950"/>
              <a:chOff x="5054325" y="1441125"/>
              <a:chExt cx="535300" cy="194950"/>
            </a:xfrm>
          </p:grpSpPr>
          <p:sp>
            <p:nvSpPr>
              <p:cNvPr id="894" name="Google Shape;894;p44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44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6" name="Google Shape;896;p44"/>
            <p:cNvGrpSpPr/>
            <p:nvPr/>
          </p:nvGrpSpPr>
          <p:grpSpPr>
            <a:xfrm>
              <a:off x="5258382" y="1683626"/>
              <a:ext cx="609425" cy="738050"/>
              <a:chOff x="5257800" y="1828800"/>
              <a:chExt cx="609425" cy="738050"/>
            </a:xfrm>
          </p:grpSpPr>
          <p:sp>
            <p:nvSpPr>
              <p:cNvPr id="897" name="Google Shape;897;p44"/>
              <p:cNvSpPr/>
              <p:nvPr/>
            </p:nvSpPr>
            <p:spPr>
              <a:xfrm>
                <a:off x="5257800" y="2331150"/>
                <a:ext cx="609425" cy="235700"/>
              </a:xfrm>
              <a:custGeom>
                <a:avLst/>
                <a:gdLst/>
                <a:ahLst/>
                <a:cxnLst/>
                <a:rect l="l" t="t" r="r" b="b"/>
                <a:pathLst>
                  <a:path w="24377" h="9428" extrusionOk="0">
                    <a:moveTo>
                      <a:pt x="12221" y="1"/>
                    </a:moveTo>
                    <a:cubicBezTo>
                      <a:pt x="11601" y="1"/>
                      <a:pt x="11040" y="60"/>
                      <a:pt x="10484" y="184"/>
                    </a:cubicBezTo>
                    <a:cubicBezTo>
                      <a:pt x="3662" y="1365"/>
                      <a:pt x="1" y="9428"/>
                      <a:pt x="1" y="9428"/>
                    </a:cubicBezTo>
                    <a:lnTo>
                      <a:pt x="24377" y="9428"/>
                    </a:lnTo>
                    <a:cubicBezTo>
                      <a:pt x="24377" y="9428"/>
                      <a:pt x="20283" y="373"/>
                      <a:pt x="125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44"/>
              <p:cNvSpPr/>
              <p:nvPr/>
            </p:nvSpPr>
            <p:spPr>
              <a:xfrm>
                <a:off x="5293525" y="1964275"/>
                <a:ext cx="229500" cy="206425"/>
              </a:xfrm>
              <a:custGeom>
                <a:avLst/>
                <a:gdLst/>
                <a:ahLst/>
                <a:cxnLst/>
                <a:rect l="l" t="t" r="r" b="b"/>
                <a:pathLst>
                  <a:path w="9180" h="8257" extrusionOk="0">
                    <a:moveTo>
                      <a:pt x="1727" y="0"/>
                    </a:moveTo>
                    <a:cubicBezTo>
                      <a:pt x="1021" y="0"/>
                      <a:pt x="556" y="39"/>
                      <a:pt x="556" y="39"/>
                    </a:cubicBezTo>
                    <a:cubicBezTo>
                      <a:pt x="556" y="39"/>
                      <a:pt x="1" y="5184"/>
                      <a:pt x="1985" y="7233"/>
                    </a:cubicBezTo>
                    <a:cubicBezTo>
                      <a:pt x="2735" y="8014"/>
                      <a:pt x="3776" y="8256"/>
                      <a:pt x="4777" y="8256"/>
                    </a:cubicBezTo>
                    <a:cubicBezTo>
                      <a:pt x="5845" y="8256"/>
                      <a:pt x="6867" y="7981"/>
                      <a:pt x="7443" y="7789"/>
                    </a:cubicBezTo>
                    <a:cubicBezTo>
                      <a:pt x="6947" y="6861"/>
                      <a:pt x="6327" y="5929"/>
                      <a:pt x="5518" y="5125"/>
                    </a:cubicBezTo>
                    <a:lnTo>
                      <a:pt x="5518" y="5125"/>
                    </a:lnTo>
                    <a:cubicBezTo>
                      <a:pt x="5518" y="5125"/>
                      <a:pt x="7006" y="5621"/>
                      <a:pt x="8247" y="6861"/>
                    </a:cubicBezTo>
                    <a:cubicBezTo>
                      <a:pt x="8619" y="5621"/>
                      <a:pt x="9179" y="3140"/>
                      <a:pt x="7750" y="1652"/>
                    </a:cubicBezTo>
                    <a:cubicBezTo>
                      <a:pt x="6359" y="215"/>
                      <a:pt x="3382" y="0"/>
                      <a:pt x="17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44"/>
              <p:cNvSpPr/>
              <p:nvPr/>
            </p:nvSpPr>
            <p:spPr>
              <a:xfrm>
                <a:off x="5535400" y="1828800"/>
                <a:ext cx="319425" cy="290900"/>
              </a:xfrm>
              <a:custGeom>
                <a:avLst/>
                <a:gdLst/>
                <a:ahLst/>
                <a:cxnLst/>
                <a:rect l="l" t="t" r="r" b="b"/>
                <a:pathLst>
                  <a:path w="12777" h="11636" extrusionOk="0">
                    <a:moveTo>
                      <a:pt x="11376" y="0"/>
                    </a:moveTo>
                    <a:cubicBezTo>
                      <a:pt x="10833" y="0"/>
                      <a:pt x="4239" y="60"/>
                      <a:pt x="1861" y="2913"/>
                    </a:cubicBezTo>
                    <a:cubicBezTo>
                      <a:pt x="1" y="5146"/>
                      <a:pt x="1052" y="8495"/>
                      <a:pt x="1737" y="10107"/>
                    </a:cubicBezTo>
                    <a:cubicBezTo>
                      <a:pt x="2789" y="8123"/>
                      <a:pt x="4277" y="6014"/>
                      <a:pt x="6327" y="5582"/>
                    </a:cubicBezTo>
                    <a:lnTo>
                      <a:pt x="6327" y="5582"/>
                    </a:lnTo>
                    <a:cubicBezTo>
                      <a:pt x="6326" y="5582"/>
                      <a:pt x="4218" y="7626"/>
                      <a:pt x="2789" y="11224"/>
                    </a:cubicBezTo>
                    <a:cubicBezTo>
                      <a:pt x="3461" y="11392"/>
                      <a:pt x="4639" y="11635"/>
                      <a:pt x="5912" y="11635"/>
                    </a:cubicBezTo>
                    <a:cubicBezTo>
                      <a:pt x="7457" y="11635"/>
                      <a:pt x="9143" y="11276"/>
                      <a:pt x="10231" y="9983"/>
                    </a:cubicBezTo>
                    <a:cubicBezTo>
                      <a:pt x="12776" y="7006"/>
                      <a:pt x="11412" y="1"/>
                      <a:pt x="11412" y="1"/>
                    </a:cubicBezTo>
                    <a:cubicBezTo>
                      <a:pt x="11412" y="1"/>
                      <a:pt x="11400" y="0"/>
                      <a:pt x="113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44"/>
              <p:cNvSpPr/>
              <p:nvPr/>
            </p:nvSpPr>
            <p:spPr>
              <a:xfrm>
                <a:off x="5431450" y="1968350"/>
                <a:ext cx="262125" cy="367425"/>
              </a:xfrm>
              <a:custGeom>
                <a:avLst/>
                <a:gdLst/>
                <a:ahLst/>
                <a:cxnLst/>
                <a:rect l="l" t="t" r="r" b="b"/>
                <a:pathLst>
                  <a:path w="10485" h="14697" extrusionOk="0">
                    <a:moveTo>
                      <a:pt x="10485" y="0"/>
                    </a:moveTo>
                    <a:lnTo>
                      <a:pt x="10485" y="0"/>
                    </a:lnTo>
                    <a:cubicBezTo>
                      <a:pt x="8435" y="432"/>
                      <a:pt x="6947" y="2541"/>
                      <a:pt x="5895" y="4525"/>
                    </a:cubicBezTo>
                    <a:cubicBezTo>
                      <a:pt x="4714" y="6882"/>
                      <a:pt x="4159" y="9179"/>
                      <a:pt x="4159" y="9179"/>
                    </a:cubicBezTo>
                    <a:cubicBezTo>
                      <a:pt x="3846" y="8122"/>
                      <a:pt x="3350" y="7318"/>
                      <a:pt x="2730" y="6698"/>
                    </a:cubicBezTo>
                    <a:cubicBezTo>
                      <a:pt x="1489" y="5458"/>
                      <a:pt x="1" y="4962"/>
                      <a:pt x="1" y="4962"/>
                    </a:cubicBezTo>
                    <a:lnTo>
                      <a:pt x="1" y="4962"/>
                    </a:lnTo>
                    <a:cubicBezTo>
                      <a:pt x="810" y="5766"/>
                      <a:pt x="1430" y="6698"/>
                      <a:pt x="1926" y="7626"/>
                    </a:cubicBezTo>
                    <a:cubicBezTo>
                      <a:pt x="3166" y="10047"/>
                      <a:pt x="3538" y="12652"/>
                      <a:pt x="3538" y="14696"/>
                    </a:cubicBezTo>
                    <a:cubicBezTo>
                      <a:pt x="4094" y="14572"/>
                      <a:pt x="4655" y="14513"/>
                      <a:pt x="5275" y="14513"/>
                    </a:cubicBezTo>
                    <a:lnTo>
                      <a:pt x="5647" y="14513"/>
                    </a:lnTo>
                    <a:cubicBezTo>
                      <a:pt x="5334" y="10975"/>
                      <a:pt x="6019" y="7998"/>
                      <a:pt x="6947" y="5642"/>
                    </a:cubicBezTo>
                    <a:cubicBezTo>
                      <a:pt x="8376" y="2044"/>
                      <a:pt x="10484" y="0"/>
                      <a:pt x="104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6" name="Google Shape;449;p35"/>
          <p:cNvGrpSpPr/>
          <p:nvPr/>
        </p:nvGrpSpPr>
        <p:grpSpPr>
          <a:xfrm>
            <a:off x="7315463" y="1433701"/>
            <a:ext cx="1452062" cy="1005017"/>
            <a:chOff x="4648200" y="3200222"/>
            <a:chExt cx="1261398" cy="876656"/>
          </a:xfrm>
        </p:grpSpPr>
        <p:sp>
          <p:nvSpPr>
            <p:cNvPr id="117" name="Google Shape;450;p35" descr="Slidesgo" title="Background"/>
            <p:cNvSpPr/>
            <p:nvPr/>
          </p:nvSpPr>
          <p:spPr>
            <a:xfrm flipH="1">
              <a:off x="4648200" y="3200222"/>
              <a:ext cx="1261398" cy="87665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" name="Google Shape;451;p35"/>
            <p:cNvGrpSpPr/>
            <p:nvPr/>
          </p:nvGrpSpPr>
          <p:grpSpPr>
            <a:xfrm>
              <a:off x="4953200" y="3222484"/>
              <a:ext cx="687423" cy="832131"/>
              <a:chOff x="4228800" y="1718875"/>
              <a:chExt cx="697750" cy="844975"/>
            </a:xfrm>
          </p:grpSpPr>
          <p:sp>
            <p:nvSpPr>
              <p:cNvPr id="119" name="Google Shape;452;p35"/>
              <p:cNvSpPr/>
              <p:nvPr/>
            </p:nvSpPr>
            <p:spPr>
              <a:xfrm>
                <a:off x="4228800" y="1718875"/>
                <a:ext cx="530300" cy="844975"/>
              </a:xfrm>
              <a:custGeom>
                <a:avLst/>
                <a:gdLst/>
                <a:ahLst/>
                <a:cxnLst/>
                <a:rect l="l" t="t" r="r" b="b"/>
                <a:pathLst>
                  <a:path w="21212" h="33799" extrusionOk="0">
                    <a:moveTo>
                      <a:pt x="10727" y="1"/>
                    </a:moveTo>
                    <a:cubicBezTo>
                      <a:pt x="10727" y="1"/>
                      <a:pt x="1" y="17053"/>
                      <a:pt x="1" y="23007"/>
                    </a:cubicBezTo>
                    <a:cubicBezTo>
                      <a:pt x="1" y="28961"/>
                      <a:pt x="4774" y="33799"/>
                      <a:pt x="10727" y="33799"/>
                    </a:cubicBezTo>
                    <a:cubicBezTo>
                      <a:pt x="15753" y="33799"/>
                      <a:pt x="20030" y="30326"/>
                      <a:pt x="21211" y="25677"/>
                    </a:cubicBezTo>
                    <a:cubicBezTo>
                      <a:pt x="20963" y="25677"/>
                      <a:pt x="20650" y="25736"/>
                      <a:pt x="20402" y="25736"/>
                    </a:cubicBezTo>
                    <a:cubicBezTo>
                      <a:pt x="16309" y="25736"/>
                      <a:pt x="12960" y="22387"/>
                      <a:pt x="12960" y="18234"/>
                    </a:cubicBezTo>
                    <a:cubicBezTo>
                      <a:pt x="12960" y="16374"/>
                      <a:pt x="14573" y="12777"/>
                      <a:pt x="16250" y="9552"/>
                    </a:cubicBezTo>
                    <a:cubicBezTo>
                      <a:pt x="13521" y="4402"/>
                      <a:pt x="10727" y="1"/>
                      <a:pt x="10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453;p35"/>
              <p:cNvSpPr/>
              <p:nvPr/>
            </p:nvSpPr>
            <p:spPr>
              <a:xfrm>
                <a:off x="4552800" y="1776175"/>
                <a:ext cx="373750" cy="586125"/>
              </a:xfrm>
              <a:custGeom>
                <a:avLst/>
                <a:gdLst/>
                <a:ahLst/>
                <a:cxnLst/>
                <a:rect l="l" t="t" r="r" b="b"/>
                <a:pathLst>
                  <a:path w="14950" h="23445" extrusionOk="0">
                    <a:moveTo>
                      <a:pt x="7442" y="1"/>
                    </a:moveTo>
                    <a:cubicBezTo>
                      <a:pt x="7442" y="1"/>
                      <a:pt x="5274" y="3474"/>
                      <a:pt x="3290" y="7260"/>
                    </a:cubicBezTo>
                    <a:cubicBezTo>
                      <a:pt x="1613" y="10485"/>
                      <a:pt x="0" y="14082"/>
                      <a:pt x="0" y="15942"/>
                    </a:cubicBezTo>
                    <a:cubicBezTo>
                      <a:pt x="0" y="20095"/>
                      <a:pt x="3349" y="23444"/>
                      <a:pt x="7442" y="23444"/>
                    </a:cubicBezTo>
                    <a:cubicBezTo>
                      <a:pt x="7690" y="23444"/>
                      <a:pt x="8003" y="23385"/>
                      <a:pt x="8251" y="23385"/>
                    </a:cubicBezTo>
                    <a:cubicBezTo>
                      <a:pt x="11972" y="23012"/>
                      <a:pt x="14949" y="19847"/>
                      <a:pt x="14949" y="15942"/>
                    </a:cubicBezTo>
                    <a:cubicBezTo>
                      <a:pt x="14949" y="11849"/>
                      <a:pt x="7442" y="1"/>
                      <a:pt x="744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1" name="Google Shape;876;p44"/>
          <p:cNvSpPr txBox="1">
            <a:spLocks/>
          </p:cNvSpPr>
          <p:nvPr/>
        </p:nvSpPr>
        <p:spPr>
          <a:xfrm>
            <a:off x="5679881" y="3253612"/>
            <a:ext cx="1447119" cy="93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l"/>
            <a:r>
              <a:rPr lang="ru-RU" sz="1000" dirty="0" err="1"/>
              <a:t>д</a:t>
            </a:r>
            <a:r>
              <a:rPr lang="ru-RU" sz="1000" dirty="0" err="1" smtClean="0"/>
              <a:t>анни</a:t>
            </a:r>
            <a:r>
              <a:rPr lang="ru-RU" sz="1000" dirty="0" smtClean="0"/>
              <a:t> </a:t>
            </a:r>
            <a:r>
              <a:rPr lang="ru-RU" sz="1000" dirty="0"/>
              <a:t>за </a:t>
            </a:r>
            <a:r>
              <a:rPr lang="ru-RU" sz="1000" dirty="0" err="1"/>
              <a:t>това</a:t>
            </a:r>
            <a:r>
              <a:rPr lang="ru-RU" sz="1000" dirty="0"/>
              <a:t> </a:t>
            </a:r>
            <a:r>
              <a:rPr lang="ru-RU" sz="1000" dirty="0" err="1"/>
              <a:t>къде</a:t>
            </a:r>
            <a:r>
              <a:rPr lang="ru-RU" sz="1000" dirty="0"/>
              <a:t> </a:t>
            </a:r>
            <a:r>
              <a:rPr lang="ru-RU" sz="1000" dirty="0" err="1"/>
              <a:t>могат</a:t>
            </a:r>
            <a:r>
              <a:rPr lang="ru-RU" sz="1000" dirty="0"/>
              <a:t> да </a:t>
            </a:r>
            <a:r>
              <a:rPr lang="ru-RU" sz="1000" dirty="0" err="1"/>
              <a:t>бъдат</a:t>
            </a:r>
            <a:r>
              <a:rPr lang="ru-RU" sz="1000" dirty="0"/>
              <a:t> </a:t>
            </a:r>
            <a:r>
              <a:rPr lang="ru-RU" sz="1000" dirty="0" err="1"/>
              <a:t>намерени</a:t>
            </a:r>
            <a:r>
              <a:rPr lang="ru-RU" sz="1000" dirty="0"/>
              <a:t> </a:t>
            </a:r>
            <a:r>
              <a:rPr lang="ru-RU" sz="1000" dirty="0" err="1"/>
              <a:t>методиката</a:t>
            </a:r>
            <a:r>
              <a:rPr lang="ru-RU" sz="1000" dirty="0"/>
              <a:t>, </a:t>
            </a:r>
            <a:r>
              <a:rPr lang="ru-RU" sz="1000" dirty="0" err="1"/>
              <a:t>използвана</a:t>
            </a:r>
            <a:r>
              <a:rPr lang="ru-RU" sz="1000" dirty="0"/>
              <a:t> за </a:t>
            </a:r>
            <a:r>
              <a:rPr lang="ru-RU" sz="1000" dirty="0" err="1"/>
              <a:t>изчисляване</a:t>
            </a:r>
            <a:r>
              <a:rPr lang="ru-RU" sz="1000" dirty="0"/>
              <a:t> на </a:t>
            </a:r>
            <a:r>
              <a:rPr lang="ru-RU" sz="1000" dirty="0" err="1"/>
              <a:t>индексите</a:t>
            </a:r>
            <a:r>
              <a:rPr lang="ru-RU" sz="1000" dirty="0"/>
              <a:t>, </a:t>
            </a:r>
            <a:r>
              <a:rPr lang="ru-RU" sz="1000" dirty="0" err="1"/>
              <a:t>определени</a:t>
            </a:r>
            <a:r>
              <a:rPr lang="ru-RU" sz="1000" dirty="0"/>
              <a:t> </a:t>
            </a:r>
            <a:r>
              <a:rPr lang="ru-RU" sz="1000" dirty="0" err="1"/>
              <a:t>като</a:t>
            </a:r>
            <a:r>
              <a:rPr lang="ru-RU" sz="1000" dirty="0"/>
              <a:t> </a:t>
            </a:r>
            <a:r>
              <a:rPr lang="ru-RU" sz="1000" dirty="0" err="1"/>
              <a:t>референтни</a:t>
            </a:r>
            <a:r>
              <a:rPr lang="ru-RU" sz="1000" dirty="0"/>
              <a:t> </a:t>
            </a:r>
            <a:r>
              <a:rPr lang="ru-RU" sz="1000" dirty="0" err="1"/>
              <a:t>бенчмаркове</a:t>
            </a:r>
            <a:r>
              <a:rPr lang="ru-RU" sz="1000" dirty="0"/>
              <a:t> и </a:t>
            </a:r>
            <a:r>
              <a:rPr lang="ru-RU" sz="1000" dirty="0" err="1"/>
              <a:t>бенчмарковете</a:t>
            </a:r>
            <a:r>
              <a:rPr lang="ru-RU" sz="1000" dirty="0"/>
              <a:t> за </a:t>
            </a:r>
            <a:r>
              <a:rPr lang="ru-RU" sz="1000" dirty="0" err="1"/>
              <a:t>намаляване</a:t>
            </a:r>
            <a:r>
              <a:rPr lang="ru-RU" sz="1000" dirty="0"/>
              <a:t> на </a:t>
            </a:r>
            <a:r>
              <a:rPr lang="ru-RU" sz="1000" dirty="0" err="1"/>
              <a:t>въглеродните</a:t>
            </a:r>
            <a:r>
              <a:rPr lang="ru-RU" sz="1000" dirty="0"/>
              <a:t> </a:t>
            </a:r>
            <a:r>
              <a:rPr lang="ru-RU" sz="1000" dirty="0" err="1"/>
              <a:t>емисии</a:t>
            </a:r>
            <a:r>
              <a:rPr lang="ru-RU" sz="1000" dirty="0"/>
              <a:t>.</a:t>
            </a:r>
            <a:endParaRPr lang="bg-BG" sz="1000" dirty="0"/>
          </a:p>
        </p:txBody>
      </p:sp>
      <p:sp>
        <p:nvSpPr>
          <p:cNvPr id="73" name="Google Shape;876;p44"/>
          <p:cNvSpPr txBox="1">
            <a:spLocks noGrp="1"/>
          </p:cNvSpPr>
          <p:nvPr>
            <p:ph type="subTitle" idx="7"/>
          </p:nvPr>
        </p:nvSpPr>
        <p:spPr>
          <a:xfrm>
            <a:off x="3656732" y="2836199"/>
            <a:ext cx="1772816" cy="18695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err="1"/>
              <a:t>к</a:t>
            </a:r>
            <a:r>
              <a:rPr lang="ru-RU" sz="1000" dirty="0" err="1" smtClean="0"/>
              <a:t>огато</a:t>
            </a:r>
            <a:r>
              <a:rPr lang="ru-RU" sz="1000" dirty="0" smtClean="0"/>
              <a:t> </a:t>
            </a:r>
            <a:r>
              <a:rPr lang="ru-RU" sz="1000" dirty="0"/>
              <a:t>даден </a:t>
            </a:r>
            <a:r>
              <a:rPr lang="ru-RU" sz="1000" dirty="0" smtClean="0"/>
              <a:t>ФП </a:t>
            </a:r>
            <a:r>
              <a:rPr lang="ru-RU" sz="1000" dirty="0" err="1"/>
              <a:t>има</a:t>
            </a:r>
            <a:r>
              <a:rPr lang="ru-RU" sz="1000" dirty="0"/>
              <a:t> за цел </a:t>
            </a:r>
            <a:r>
              <a:rPr lang="ru-RU" sz="1000" dirty="0" err="1"/>
              <a:t>намаляване</a:t>
            </a:r>
            <a:r>
              <a:rPr lang="ru-RU" sz="1000" dirty="0"/>
              <a:t> на </a:t>
            </a:r>
            <a:r>
              <a:rPr lang="ru-RU" sz="1000" dirty="0" err="1"/>
              <a:t>въглеродните</a:t>
            </a:r>
            <a:r>
              <a:rPr lang="ru-RU" sz="1000" dirty="0"/>
              <a:t> </a:t>
            </a:r>
            <a:r>
              <a:rPr lang="ru-RU" sz="1000" dirty="0" err="1"/>
              <a:t>емисии</a:t>
            </a:r>
            <a:r>
              <a:rPr lang="ru-RU" sz="1000" dirty="0"/>
              <a:t>, </a:t>
            </a:r>
            <a:r>
              <a:rPr lang="ru-RU" sz="1000" dirty="0" err="1" smtClean="0"/>
              <a:t>информацията</a:t>
            </a:r>
            <a:r>
              <a:rPr lang="ru-RU" sz="1000" dirty="0" smtClean="0"/>
              <a:t> </a:t>
            </a:r>
            <a:r>
              <a:rPr lang="ru-RU" sz="1000" dirty="0" err="1" smtClean="0"/>
              <a:t>включва</a:t>
            </a:r>
            <a:r>
              <a:rPr lang="ru-RU" sz="1000" dirty="0" smtClean="0"/>
              <a:t> </a:t>
            </a:r>
            <a:r>
              <a:rPr lang="ru-RU" sz="1000" dirty="0" err="1"/>
              <a:t>целта</a:t>
            </a:r>
            <a:r>
              <a:rPr lang="ru-RU" sz="1000" dirty="0"/>
              <a:t> за </a:t>
            </a:r>
            <a:r>
              <a:rPr lang="ru-RU" sz="1000" dirty="0" err="1"/>
              <a:t>експозицията</a:t>
            </a:r>
            <a:r>
              <a:rPr lang="ru-RU" sz="1000" dirty="0"/>
              <a:t> по отношение на </a:t>
            </a:r>
            <a:r>
              <a:rPr lang="ru-RU" sz="1000" dirty="0" err="1"/>
              <a:t>целевото</a:t>
            </a:r>
            <a:r>
              <a:rPr lang="ru-RU" sz="1000" dirty="0"/>
              <a:t> </a:t>
            </a:r>
            <a:r>
              <a:rPr lang="ru-RU" sz="1000" dirty="0" err="1"/>
              <a:t>равнище</a:t>
            </a:r>
            <a:r>
              <a:rPr lang="ru-RU" sz="1000" dirty="0"/>
              <a:t> на </a:t>
            </a:r>
            <a:r>
              <a:rPr lang="ru-RU" sz="1000" dirty="0" err="1"/>
              <a:t>ниски</a:t>
            </a:r>
            <a:r>
              <a:rPr lang="ru-RU" sz="1000" dirty="0"/>
              <a:t> </a:t>
            </a:r>
            <a:r>
              <a:rPr lang="ru-RU" sz="1000" dirty="0" err="1"/>
              <a:t>въглеродни</a:t>
            </a:r>
            <a:r>
              <a:rPr lang="ru-RU" sz="1000" dirty="0"/>
              <a:t> </a:t>
            </a:r>
            <a:r>
              <a:rPr lang="ru-RU" sz="1000" dirty="0" err="1"/>
              <a:t>емисии</a:t>
            </a:r>
            <a:r>
              <a:rPr lang="ru-RU" sz="1000" dirty="0"/>
              <a:t> с </a:t>
            </a:r>
            <a:r>
              <a:rPr lang="ru-RU" sz="1000" dirty="0" err="1"/>
              <a:t>оглед</a:t>
            </a:r>
            <a:r>
              <a:rPr lang="ru-RU" sz="1000" dirty="0"/>
              <a:t> на </a:t>
            </a:r>
            <a:r>
              <a:rPr lang="ru-RU" sz="1000" dirty="0" err="1"/>
              <a:t>постигане</a:t>
            </a:r>
            <a:r>
              <a:rPr lang="ru-RU" sz="1000" dirty="0"/>
              <a:t> на </a:t>
            </a:r>
            <a:r>
              <a:rPr lang="ru-RU" sz="1000" dirty="0" err="1"/>
              <a:t>дългосрочните</a:t>
            </a:r>
            <a:r>
              <a:rPr lang="ru-RU" sz="1000" dirty="0"/>
              <a:t> цели на </a:t>
            </a:r>
            <a:r>
              <a:rPr lang="ru-RU" sz="1000" dirty="0" err="1"/>
              <a:t>Парижкото</a:t>
            </a:r>
            <a:r>
              <a:rPr lang="ru-RU" sz="1000" dirty="0"/>
              <a:t> </a:t>
            </a:r>
            <a:r>
              <a:rPr lang="ru-RU" sz="1000" dirty="0" err="1"/>
              <a:t>споразумение</a:t>
            </a:r>
            <a:r>
              <a:rPr lang="ru-RU" sz="1000" dirty="0"/>
              <a:t> в </a:t>
            </a:r>
            <a:r>
              <a:rPr lang="ru-RU" sz="1000" dirty="0" err="1"/>
              <a:t>областта</a:t>
            </a:r>
            <a:r>
              <a:rPr lang="ru-RU" sz="1000" dirty="0"/>
              <a:t> на </a:t>
            </a:r>
            <a:r>
              <a:rPr lang="ru-RU" sz="1000" dirty="0" err="1"/>
              <a:t>глобалното</a:t>
            </a:r>
            <a:r>
              <a:rPr lang="ru-RU" sz="1000" dirty="0"/>
              <a:t> </a:t>
            </a:r>
            <a:r>
              <a:rPr lang="ru-RU" sz="1000" dirty="0" err="1" smtClean="0"/>
              <a:t>затопляне</a:t>
            </a:r>
            <a:endParaRPr lang="bg-BG" sz="1000" dirty="0"/>
          </a:p>
        </p:txBody>
      </p:sp>
      <p:sp>
        <p:nvSpPr>
          <p:cNvPr id="68" name="Google Shape;877;p44"/>
          <p:cNvSpPr txBox="1">
            <a:spLocks noGrp="1"/>
          </p:cNvSpPr>
          <p:nvPr>
            <p:ph type="subTitle" idx="8"/>
          </p:nvPr>
        </p:nvSpPr>
        <p:spPr>
          <a:xfrm>
            <a:off x="7298227" y="2509709"/>
            <a:ext cx="1839709" cy="25658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bg-BG" sz="1000" dirty="0"/>
              <a:t>и</a:t>
            </a:r>
            <a:r>
              <a:rPr lang="bg-BG" sz="1000" dirty="0" smtClean="0"/>
              <a:t>нформация </a:t>
            </a:r>
            <a:r>
              <a:rPr lang="bg-BG" sz="1000" dirty="0"/>
              <a:t>за екологичната </a:t>
            </a:r>
            <a:r>
              <a:rPr lang="bg-BG" sz="1000" dirty="0" smtClean="0"/>
              <a:t>цел/и, </a:t>
            </a:r>
            <a:r>
              <a:rPr lang="bg-BG" sz="1000" dirty="0"/>
              <a:t>за които допринася инвестицията в основата на финансовия </a:t>
            </a:r>
            <a:r>
              <a:rPr lang="bg-BG" sz="1000" dirty="0" smtClean="0"/>
              <a:t>продукт</a:t>
            </a:r>
          </a:p>
          <a:p>
            <a:pPr marL="0" lvl="0" indent="0" algn="l"/>
            <a:r>
              <a:rPr lang="bg-BG" sz="1000" dirty="0" smtClean="0"/>
              <a:t> </a:t>
            </a:r>
            <a:endParaRPr lang="bg-BG" sz="1000" dirty="0" smtClean="0"/>
          </a:p>
          <a:p>
            <a:pPr marL="0" lvl="0" indent="0" algn="l"/>
            <a:r>
              <a:rPr lang="bg-BG" sz="1000" dirty="0" smtClean="0"/>
              <a:t>описание </a:t>
            </a:r>
            <a:r>
              <a:rPr lang="bg-BG" sz="1000" dirty="0"/>
              <a:t>как и до каква степен инвестициите в основата на финансовия продукт са в икономически дейности, които се квалифицират като екологично </a:t>
            </a:r>
            <a:r>
              <a:rPr lang="bg-BG" sz="1000" dirty="0" smtClean="0"/>
              <a:t>устойчиви</a:t>
            </a:r>
            <a:endParaRPr sz="1000" dirty="0"/>
          </a:p>
        </p:txBody>
      </p:sp>
      <p:sp>
        <p:nvSpPr>
          <p:cNvPr id="69" name="Google Shape;522;p37"/>
          <p:cNvSpPr/>
          <p:nvPr/>
        </p:nvSpPr>
        <p:spPr>
          <a:xfrm>
            <a:off x="7229359" y="2699875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523;p37"/>
          <p:cNvSpPr/>
          <p:nvPr/>
        </p:nvSpPr>
        <p:spPr>
          <a:xfrm>
            <a:off x="7229288" y="3768920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522;p37"/>
          <p:cNvSpPr/>
          <p:nvPr/>
        </p:nvSpPr>
        <p:spPr>
          <a:xfrm>
            <a:off x="432426" y="2666276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523;p37"/>
          <p:cNvSpPr/>
          <p:nvPr/>
        </p:nvSpPr>
        <p:spPr>
          <a:xfrm>
            <a:off x="432425" y="3595964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831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44"/>
          <p:cNvSpPr txBox="1">
            <a:spLocks noGrp="1"/>
          </p:cNvSpPr>
          <p:nvPr>
            <p:ph type="title"/>
          </p:nvPr>
        </p:nvSpPr>
        <p:spPr>
          <a:xfrm>
            <a:off x="458071" y="-19618"/>
            <a:ext cx="8656671" cy="16262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/>
              <a:t>Прозрачност</a:t>
            </a:r>
            <a:r>
              <a:rPr lang="ru-RU" sz="2300" b="1" cap="all" dirty="0"/>
              <a:t> </a:t>
            </a:r>
            <a:r>
              <a:rPr lang="ru-RU" sz="2300" b="1" cap="all" dirty="0" err="1"/>
              <a:t>във</a:t>
            </a:r>
            <a:r>
              <a:rPr lang="ru-RU" sz="2300" b="1" cap="all" dirty="0"/>
              <a:t> </a:t>
            </a:r>
            <a:r>
              <a:rPr lang="ru-RU" sz="2300" b="1" cap="all" dirty="0" err="1"/>
              <a:t>връзка</a:t>
            </a:r>
            <a:r>
              <a:rPr lang="ru-RU" sz="2300" b="1" cap="all" dirty="0"/>
              <a:t> </a:t>
            </a:r>
            <a:r>
              <a:rPr lang="ru-RU" sz="2300" b="1" cap="all" dirty="0" err="1"/>
              <a:t>със</a:t>
            </a:r>
            <a:r>
              <a:rPr lang="ru-RU" sz="2300" b="1" cap="all" dirty="0"/>
              <a:t> </a:t>
            </a:r>
            <a:r>
              <a:rPr lang="ru-RU" sz="2300" b="1" cap="all" dirty="0" err="1"/>
              <a:t>стимулите</a:t>
            </a:r>
            <a:r>
              <a:rPr lang="ru-RU" sz="2300" b="1" cap="all" dirty="0"/>
              <a:t> за </a:t>
            </a:r>
            <a:r>
              <a:rPr lang="ru-RU" sz="2300" b="1" cap="all" dirty="0" err="1"/>
              <a:t>екологични</a:t>
            </a:r>
            <a:r>
              <a:rPr lang="ru-RU" sz="2300" b="1" cap="all" dirty="0"/>
              <a:t> или </a:t>
            </a:r>
            <a:r>
              <a:rPr lang="ru-RU" sz="2300" b="1" cap="all" dirty="0" err="1"/>
              <a:t>социални</a:t>
            </a:r>
            <a:r>
              <a:rPr lang="ru-RU" sz="2300" b="1" cap="all" dirty="0"/>
              <a:t> характеристики и за </a:t>
            </a:r>
            <a:r>
              <a:rPr lang="ru-RU" sz="2300" b="1" cap="all" dirty="0" err="1"/>
              <a:t>устойчиви</a:t>
            </a:r>
            <a:r>
              <a:rPr lang="ru-RU" sz="2300" b="1" cap="all" dirty="0"/>
              <a:t> </a:t>
            </a:r>
            <a:r>
              <a:rPr lang="ru-RU" sz="2300" b="1" cap="all" dirty="0" smtClean="0"/>
              <a:t>инвестиции в </a:t>
            </a:r>
            <a:r>
              <a:rPr lang="ru-RU" sz="2300" b="1" u="sng" cap="all" dirty="0" err="1" smtClean="0"/>
              <a:t>периодичните</a:t>
            </a:r>
            <a:r>
              <a:rPr lang="ru-RU" sz="2300" b="1" u="sng" cap="all" dirty="0" smtClean="0"/>
              <a:t>  </a:t>
            </a:r>
            <a:r>
              <a:rPr lang="ru-RU" sz="2300" b="1" u="sng" cap="all" dirty="0" err="1" smtClean="0"/>
              <a:t>доклади</a:t>
            </a:r>
            <a:endParaRPr sz="2300" b="1" u="sng" cap="all" dirty="0">
              <a:solidFill>
                <a:schemeClr val="dk1"/>
              </a:solidFill>
            </a:endParaRPr>
          </a:p>
        </p:txBody>
      </p:sp>
      <p:sp>
        <p:nvSpPr>
          <p:cNvPr id="75" name="Google Shape;876;p44"/>
          <p:cNvSpPr txBox="1">
            <a:spLocks/>
          </p:cNvSpPr>
          <p:nvPr/>
        </p:nvSpPr>
        <p:spPr>
          <a:xfrm>
            <a:off x="218661" y="3054625"/>
            <a:ext cx="3697232" cy="2906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l"/>
            <a:r>
              <a:rPr lang="ru-RU" sz="950" dirty="0" smtClean="0"/>
              <a:t>За ФП, </a:t>
            </a:r>
            <a:r>
              <a:rPr lang="ru-RU" sz="950" dirty="0" err="1" smtClean="0"/>
              <a:t>който</a:t>
            </a:r>
            <a:r>
              <a:rPr lang="ru-RU" sz="950" dirty="0" smtClean="0"/>
              <a:t> </a:t>
            </a:r>
            <a:r>
              <a:rPr lang="ru-RU" sz="950" dirty="0" err="1" smtClean="0"/>
              <a:t>включва</a:t>
            </a:r>
            <a:r>
              <a:rPr lang="ru-RU" sz="950" dirty="0" smtClean="0"/>
              <a:t> </a:t>
            </a:r>
            <a:r>
              <a:rPr lang="ru-RU" sz="950" dirty="0" err="1" smtClean="0"/>
              <a:t>стимули</a:t>
            </a:r>
            <a:r>
              <a:rPr lang="ru-RU" sz="950" dirty="0" smtClean="0"/>
              <a:t> за </a:t>
            </a:r>
            <a:r>
              <a:rPr lang="ru-RU" sz="950" dirty="0" err="1"/>
              <a:t>екологичните</a:t>
            </a:r>
            <a:r>
              <a:rPr lang="ru-RU" sz="950" dirty="0"/>
              <a:t> или </a:t>
            </a:r>
            <a:r>
              <a:rPr lang="ru-RU" sz="950" dirty="0" err="1"/>
              <a:t>социалните</a:t>
            </a:r>
            <a:r>
              <a:rPr lang="ru-RU" sz="950" dirty="0"/>
              <a:t> </a:t>
            </a:r>
            <a:r>
              <a:rPr lang="ru-RU" sz="950" dirty="0" smtClean="0"/>
              <a:t>характеристики (ЕСХ</a:t>
            </a:r>
            <a:r>
              <a:rPr lang="ru-RU" sz="950" dirty="0" smtClean="0"/>
              <a:t>):</a:t>
            </a:r>
          </a:p>
          <a:p>
            <a:pPr marL="0" indent="0" algn="l"/>
            <a:endParaRPr lang="ru-RU" sz="800" dirty="0" smtClean="0"/>
          </a:p>
          <a:p>
            <a:pPr marL="0" lvl="0" indent="0" algn="l"/>
            <a:r>
              <a:rPr lang="ru-RU" sz="950" dirty="0" err="1" smtClean="0"/>
              <a:t>степента</a:t>
            </a:r>
            <a:r>
              <a:rPr lang="ru-RU" sz="950" dirty="0"/>
              <a:t>, в </a:t>
            </a:r>
            <a:r>
              <a:rPr lang="ru-RU" sz="950" dirty="0" err="1"/>
              <a:t>която</a:t>
            </a:r>
            <a:r>
              <a:rPr lang="ru-RU" sz="950" dirty="0"/>
              <a:t> </a:t>
            </a:r>
            <a:r>
              <a:rPr lang="ru-RU" sz="950" dirty="0" err="1"/>
              <a:t>са</a:t>
            </a:r>
            <a:r>
              <a:rPr lang="ru-RU" sz="950" dirty="0"/>
              <a:t> </a:t>
            </a:r>
            <a:r>
              <a:rPr lang="ru-RU" sz="950" dirty="0" err="1"/>
              <a:t>постигнати</a:t>
            </a:r>
            <a:r>
              <a:rPr lang="ru-RU" sz="950" dirty="0"/>
              <a:t> </a:t>
            </a:r>
            <a:r>
              <a:rPr lang="ru-RU" sz="950" dirty="0" smtClean="0"/>
              <a:t>ЕСХ;</a:t>
            </a:r>
          </a:p>
          <a:p>
            <a:pPr marL="0" indent="0" algn="l"/>
            <a:r>
              <a:rPr lang="ru-RU" sz="900" dirty="0"/>
              <a:t>информация за </a:t>
            </a:r>
            <a:r>
              <a:rPr lang="ru-RU" sz="900" dirty="0" err="1"/>
              <a:t>екологичната</a:t>
            </a:r>
            <a:r>
              <a:rPr lang="ru-RU" sz="900" dirty="0"/>
              <a:t> цел/и, за </a:t>
            </a:r>
            <a:r>
              <a:rPr lang="ru-RU" sz="900" dirty="0" err="1"/>
              <a:t>които</a:t>
            </a:r>
            <a:r>
              <a:rPr lang="ru-RU" sz="900" dirty="0"/>
              <a:t> </a:t>
            </a:r>
            <a:r>
              <a:rPr lang="ru-RU" sz="900" dirty="0" err="1"/>
              <a:t>допринася</a:t>
            </a:r>
            <a:r>
              <a:rPr lang="ru-RU" sz="900" dirty="0"/>
              <a:t> </a:t>
            </a:r>
            <a:r>
              <a:rPr lang="ru-RU" sz="900" dirty="0" err="1"/>
              <a:t>инвестицията</a:t>
            </a:r>
            <a:r>
              <a:rPr lang="ru-RU" sz="900" dirty="0"/>
              <a:t> в </a:t>
            </a:r>
            <a:r>
              <a:rPr lang="ru-RU" sz="900" dirty="0" err="1"/>
              <a:t>основата</a:t>
            </a:r>
            <a:r>
              <a:rPr lang="ru-RU" sz="900" dirty="0"/>
              <a:t> на </a:t>
            </a:r>
            <a:r>
              <a:rPr lang="ru-RU" sz="900" dirty="0" err="1"/>
              <a:t>финансовия</a:t>
            </a:r>
            <a:r>
              <a:rPr lang="ru-RU" sz="900" dirty="0"/>
              <a:t> продукт и описание как и до </a:t>
            </a:r>
            <a:r>
              <a:rPr lang="ru-RU" sz="900" dirty="0" err="1"/>
              <a:t>каква</a:t>
            </a:r>
            <a:r>
              <a:rPr lang="ru-RU" sz="900" dirty="0"/>
              <a:t> степен </a:t>
            </a:r>
            <a:r>
              <a:rPr lang="ru-RU" sz="900" dirty="0" err="1"/>
              <a:t>инвестициите</a:t>
            </a:r>
            <a:r>
              <a:rPr lang="ru-RU" sz="900" dirty="0"/>
              <a:t> в </a:t>
            </a:r>
            <a:r>
              <a:rPr lang="ru-RU" sz="900" dirty="0" err="1"/>
              <a:t>основата</a:t>
            </a:r>
            <a:r>
              <a:rPr lang="ru-RU" sz="900" dirty="0"/>
              <a:t> на </a:t>
            </a:r>
            <a:r>
              <a:rPr lang="ru-RU" sz="900" dirty="0" err="1"/>
              <a:t>финансовия</a:t>
            </a:r>
            <a:r>
              <a:rPr lang="ru-RU" sz="900" dirty="0"/>
              <a:t> продукт </a:t>
            </a:r>
            <a:r>
              <a:rPr lang="ru-RU" sz="900" dirty="0" err="1"/>
              <a:t>са</a:t>
            </a:r>
            <a:r>
              <a:rPr lang="ru-RU" sz="900" dirty="0"/>
              <a:t> в </a:t>
            </a:r>
            <a:r>
              <a:rPr lang="ru-RU" sz="900" dirty="0" err="1"/>
              <a:t>икономически</a:t>
            </a:r>
            <a:r>
              <a:rPr lang="ru-RU" sz="900" dirty="0"/>
              <a:t> </a:t>
            </a:r>
            <a:r>
              <a:rPr lang="ru-RU" sz="900" dirty="0" err="1"/>
              <a:t>дейности</a:t>
            </a:r>
            <a:r>
              <a:rPr lang="ru-RU" sz="900" dirty="0"/>
              <a:t>, </a:t>
            </a:r>
            <a:r>
              <a:rPr lang="ru-RU" sz="900" dirty="0" err="1"/>
              <a:t>които</a:t>
            </a:r>
            <a:r>
              <a:rPr lang="ru-RU" sz="900" dirty="0"/>
              <a:t> се </a:t>
            </a:r>
            <a:r>
              <a:rPr lang="ru-RU" sz="900" dirty="0" err="1"/>
              <a:t>квалифицират</a:t>
            </a:r>
            <a:r>
              <a:rPr lang="ru-RU" sz="900" dirty="0"/>
              <a:t> </a:t>
            </a:r>
            <a:r>
              <a:rPr lang="ru-RU" sz="900" dirty="0" err="1"/>
              <a:t>като</a:t>
            </a:r>
            <a:r>
              <a:rPr lang="ru-RU" sz="900" dirty="0"/>
              <a:t> </a:t>
            </a:r>
            <a:r>
              <a:rPr lang="ru-RU" sz="900" dirty="0" err="1"/>
              <a:t>екологично</a:t>
            </a:r>
            <a:r>
              <a:rPr lang="ru-RU" sz="900" dirty="0"/>
              <a:t> </a:t>
            </a:r>
            <a:r>
              <a:rPr lang="ru-RU" sz="900" dirty="0" err="1"/>
              <a:t>устойчиви</a:t>
            </a:r>
            <a:r>
              <a:rPr lang="ru-RU" sz="900" dirty="0"/>
              <a:t>, </a:t>
            </a:r>
            <a:r>
              <a:rPr lang="ru-RU" sz="900" dirty="0" err="1"/>
              <a:t>прилагайки</a:t>
            </a:r>
            <a:r>
              <a:rPr lang="ru-RU" sz="900" dirty="0"/>
              <a:t> принципа </a:t>
            </a:r>
            <a:r>
              <a:rPr lang="ru-RU" sz="900" i="1" dirty="0" err="1"/>
              <a:t>mutatis</a:t>
            </a:r>
            <a:r>
              <a:rPr lang="ru-RU" sz="900" i="1" dirty="0"/>
              <a:t> </a:t>
            </a:r>
            <a:r>
              <a:rPr lang="ru-RU" sz="900" i="1" dirty="0" err="1" smtClean="0"/>
              <a:t>mutandis</a:t>
            </a:r>
            <a:endParaRPr lang="ru-RU" sz="900" i="1" dirty="0" smtClean="0"/>
          </a:p>
          <a:p>
            <a:pPr marL="0" indent="0" algn="l"/>
            <a:r>
              <a:rPr lang="ru-RU" sz="900" dirty="0"/>
              <a:t>декларация, че „</a:t>
            </a:r>
            <a:r>
              <a:rPr lang="ru-RU" sz="900" dirty="0" err="1"/>
              <a:t>Принципът</a:t>
            </a:r>
            <a:r>
              <a:rPr lang="ru-RU" sz="900" dirty="0"/>
              <a:t> „за </a:t>
            </a:r>
            <a:r>
              <a:rPr lang="ru-RU" sz="900" dirty="0" err="1"/>
              <a:t>ненанасяне</a:t>
            </a:r>
            <a:r>
              <a:rPr lang="ru-RU" sz="900" dirty="0"/>
              <a:t> на </a:t>
            </a:r>
            <a:r>
              <a:rPr lang="ru-RU" sz="900" dirty="0" err="1"/>
              <a:t>значителни</a:t>
            </a:r>
            <a:r>
              <a:rPr lang="ru-RU" sz="900" dirty="0"/>
              <a:t> вреди“ се </a:t>
            </a:r>
            <a:r>
              <a:rPr lang="ru-RU" sz="900" dirty="0" err="1"/>
              <a:t>прилага</a:t>
            </a:r>
            <a:r>
              <a:rPr lang="ru-RU" sz="900" dirty="0"/>
              <a:t> само за </a:t>
            </a:r>
            <a:r>
              <a:rPr lang="ru-RU" sz="900" dirty="0" err="1"/>
              <a:t>тези</a:t>
            </a:r>
            <a:r>
              <a:rPr lang="ru-RU" sz="900" dirty="0"/>
              <a:t> инвестиции в </a:t>
            </a:r>
            <a:r>
              <a:rPr lang="ru-RU" sz="900" dirty="0" err="1"/>
              <a:t>основата</a:t>
            </a:r>
            <a:r>
              <a:rPr lang="ru-RU" sz="900" dirty="0"/>
              <a:t> на </a:t>
            </a:r>
            <a:r>
              <a:rPr lang="ru-RU" sz="900" dirty="0" err="1"/>
              <a:t>финансовия</a:t>
            </a:r>
            <a:r>
              <a:rPr lang="ru-RU" sz="900" dirty="0"/>
              <a:t> продукт, </a:t>
            </a:r>
            <a:r>
              <a:rPr lang="ru-RU" sz="900" dirty="0" err="1"/>
              <a:t>които</a:t>
            </a:r>
            <a:r>
              <a:rPr lang="ru-RU" sz="900" dirty="0"/>
              <a:t> </a:t>
            </a:r>
            <a:r>
              <a:rPr lang="ru-RU" sz="900" dirty="0" err="1"/>
              <a:t>са</a:t>
            </a:r>
            <a:r>
              <a:rPr lang="ru-RU" sz="900" dirty="0"/>
              <a:t> </a:t>
            </a:r>
            <a:r>
              <a:rPr lang="ru-RU" sz="900" dirty="0" err="1"/>
              <a:t>съобразени</a:t>
            </a:r>
            <a:r>
              <a:rPr lang="ru-RU" sz="900" dirty="0"/>
              <a:t> с </a:t>
            </a:r>
            <a:r>
              <a:rPr lang="ru-RU" sz="900" dirty="0" err="1"/>
              <a:t>критериите</a:t>
            </a:r>
            <a:r>
              <a:rPr lang="ru-RU" sz="900" dirty="0"/>
              <a:t> на ЕС за </a:t>
            </a:r>
            <a:r>
              <a:rPr lang="ru-RU" sz="900" dirty="0" err="1"/>
              <a:t>екологично</a:t>
            </a:r>
            <a:r>
              <a:rPr lang="ru-RU" sz="900" dirty="0"/>
              <a:t> </a:t>
            </a:r>
            <a:r>
              <a:rPr lang="ru-RU" sz="900" dirty="0" err="1"/>
              <a:t>устойчиви</a:t>
            </a:r>
            <a:r>
              <a:rPr lang="ru-RU" sz="900" dirty="0"/>
              <a:t> </a:t>
            </a:r>
            <a:r>
              <a:rPr lang="ru-RU" sz="900" dirty="0" err="1"/>
              <a:t>икономически</a:t>
            </a:r>
            <a:r>
              <a:rPr lang="ru-RU" sz="900" dirty="0"/>
              <a:t> </a:t>
            </a:r>
            <a:r>
              <a:rPr lang="ru-RU" sz="900" dirty="0" err="1"/>
              <a:t>дейности</a:t>
            </a:r>
            <a:r>
              <a:rPr lang="ru-RU" sz="900" dirty="0"/>
              <a:t>. </a:t>
            </a:r>
            <a:r>
              <a:rPr lang="ru-RU" sz="900" dirty="0" err="1"/>
              <a:t>Инвестициите</a:t>
            </a:r>
            <a:r>
              <a:rPr lang="ru-RU" sz="900" dirty="0"/>
              <a:t> в </a:t>
            </a:r>
            <a:r>
              <a:rPr lang="ru-RU" sz="900" dirty="0" err="1"/>
              <a:t>основата</a:t>
            </a:r>
            <a:r>
              <a:rPr lang="ru-RU" sz="900" dirty="0"/>
              <a:t> на </a:t>
            </a:r>
            <a:r>
              <a:rPr lang="ru-RU" sz="900" dirty="0" err="1"/>
              <a:t>останалата</a:t>
            </a:r>
            <a:r>
              <a:rPr lang="ru-RU" sz="900" dirty="0"/>
              <a:t> част от </a:t>
            </a:r>
            <a:r>
              <a:rPr lang="ru-RU" sz="900" dirty="0" err="1"/>
              <a:t>този</a:t>
            </a:r>
            <a:r>
              <a:rPr lang="ru-RU" sz="900" dirty="0"/>
              <a:t> финансов продукт не </a:t>
            </a:r>
            <a:r>
              <a:rPr lang="ru-RU" sz="900" dirty="0" err="1"/>
              <a:t>са</a:t>
            </a:r>
            <a:r>
              <a:rPr lang="ru-RU" sz="900" dirty="0"/>
              <a:t> </a:t>
            </a:r>
            <a:r>
              <a:rPr lang="ru-RU" sz="900" dirty="0" err="1"/>
              <a:t>съобразени</a:t>
            </a:r>
            <a:r>
              <a:rPr lang="ru-RU" sz="900" dirty="0"/>
              <a:t> с </a:t>
            </a:r>
            <a:r>
              <a:rPr lang="ru-RU" sz="900" dirty="0" err="1"/>
              <a:t>критериите</a:t>
            </a:r>
            <a:r>
              <a:rPr lang="ru-RU" sz="900" dirty="0"/>
              <a:t> на ЕС за </a:t>
            </a:r>
            <a:r>
              <a:rPr lang="ru-RU" sz="900" dirty="0" err="1"/>
              <a:t>екологично</a:t>
            </a:r>
            <a:r>
              <a:rPr lang="ru-RU" sz="900" dirty="0"/>
              <a:t> </a:t>
            </a:r>
            <a:r>
              <a:rPr lang="ru-RU" sz="900" dirty="0" err="1"/>
              <a:t>устойчиви</a:t>
            </a:r>
            <a:r>
              <a:rPr lang="ru-RU" sz="900" dirty="0"/>
              <a:t> </a:t>
            </a:r>
            <a:r>
              <a:rPr lang="ru-RU" sz="900" dirty="0" err="1"/>
              <a:t>икономически</a:t>
            </a:r>
            <a:r>
              <a:rPr lang="ru-RU" sz="900" dirty="0"/>
              <a:t> </a:t>
            </a:r>
            <a:r>
              <a:rPr lang="ru-RU" sz="900" dirty="0" err="1"/>
              <a:t>дейности</a:t>
            </a:r>
            <a:r>
              <a:rPr lang="ru-RU" sz="900" dirty="0"/>
              <a:t>.“</a:t>
            </a:r>
            <a:endParaRPr lang="bg-BG" sz="900" dirty="0"/>
          </a:p>
          <a:p>
            <a:pPr marL="0" indent="0" algn="l"/>
            <a:endParaRPr lang="ru-RU" sz="900" dirty="0"/>
          </a:p>
          <a:p>
            <a:pPr marL="0" lvl="0" indent="0" algn="l"/>
            <a:endParaRPr lang="ru-RU" sz="950" dirty="0" smtClean="0"/>
          </a:p>
          <a:p>
            <a:pPr marL="0" lvl="0" indent="0" algn="l"/>
            <a:endParaRPr lang="ru-RU" sz="950" dirty="0"/>
          </a:p>
          <a:p>
            <a:pPr marL="0" lvl="0" indent="0" algn="l"/>
            <a:endParaRPr lang="ru-RU" sz="950" dirty="0" smtClean="0"/>
          </a:p>
          <a:p>
            <a:pPr marL="0" lvl="0" indent="0" algn="l"/>
            <a:endParaRPr lang="ru-RU" sz="950" dirty="0"/>
          </a:p>
          <a:p>
            <a:pPr marL="0" lvl="0" indent="0" algn="l"/>
            <a:endParaRPr lang="ru-RU" sz="950" dirty="0" smtClean="0"/>
          </a:p>
          <a:p>
            <a:pPr marL="0" lvl="0" indent="0" algn="l"/>
            <a:endParaRPr lang="ru-RU" sz="950" dirty="0"/>
          </a:p>
          <a:p>
            <a:pPr marL="0" lvl="0" indent="0" algn="l"/>
            <a:endParaRPr lang="ru-RU" sz="950" dirty="0" smtClean="0"/>
          </a:p>
          <a:p>
            <a:pPr marL="0" lvl="0" indent="0" algn="l"/>
            <a:endParaRPr lang="ru-RU" sz="950" dirty="0"/>
          </a:p>
        </p:txBody>
      </p:sp>
      <p:sp>
        <p:nvSpPr>
          <p:cNvPr id="79" name="Google Shape;876;p44"/>
          <p:cNvSpPr txBox="1">
            <a:spLocks/>
          </p:cNvSpPr>
          <p:nvPr/>
        </p:nvSpPr>
        <p:spPr>
          <a:xfrm>
            <a:off x="3975981" y="2869026"/>
            <a:ext cx="2528984" cy="744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l"/>
            <a:r>
              <a:rPr lang="ru-RU" sz="900" dirty="0"/>
              <a:t>За ФП, </a:t>
            </a:r>
            <a:r>
              <a:rPr lang="ru-RU" sz="900" dirty="0" err="1"/>
              <a:t>който</a:t>
            </a:r>
            <a:r>
              <a:rPr lang="ru-RU" sz="900" dirty="0"/>
              <a:t> </a:t>
            </a:r>
            <a:r>
              <a:rPr lang="ru-RU" sz="900" dirty="0" err="1"/>
              <a:t>има</a:t>
            </a:r>
            <a:r>
              <a:rPr lang="ru-RU" sz="900" dirty="0"/>
              <a:t> за цел </a:t>
            </a:r>
            <a:r>
              <a:rPr lang="ru-RU" sz="900" dirty="0" err="1"/>
              <a:t>устойчиви</a:t>
            </a:r>
            <a:r>
              <a:rPr lang="ru-RU" sz="900" dirty="0"/>
              <a:t> инвестиции и индекс </a:t>
            </a:r>
            <a:r>
              <a:rPr lang="ru-RU" sz="900" dirty="0" err="1"/>
              <a:t>като</a:t>
            </a:r>
            <a:r>
              <a:rPr lang="ru-RU" sz="900" dirty="0"/>
              <a:t> </a:t>
            </a:r>
            <a:r>
              <a:rPr lang="ru-RU" sz="900" dirty="0" err="1"/>
              <a:t>референтен</a:t>
            </a:r>
            <a:r>
              <a:rPr lang="ru-RU" sz="900" dirty="0"/>
              <a:t> или не е определен индекс или </a:t>
            </a:r>
            <a:r>
              <a:rPr lang="ru-RU" sz="900" dirty="0" err="1"/>
              <a:t>има</a:t>
            </a:r>
            <a:r>
              <a:rPr lang="ru-RU" sz="900" dirty="0"/>
              <a:t> </a:t>
            </a:r>
            <a:r>
              <a:rPr lang="ru-RU" sz="900" dirty="0" err="1"/>
              <a:t>зацел</a:t>
            </a:r>
            <a:r>
              <a:rPr lang="ru-RU" sz="900" dirty="0"/>
              <a:t> </a:t>
            </a:r>
            <a:r>
              <a:rPr lang="ru-RU" sz="900" dirty="0" err="1"/>
              <a:t>намаляване</a:t>
            </a:r>
            <a:r>
              <a:rPr lang="ru-RU" sz="900" dirty="0"/>
              <a:t> на </a:t>
            </a:r>
            <a:r>
              <a:rPr lang="ru-RU" sz="900" dirty="0" err="1"/>
              <a:t>въглеродните</a:t>
            </a:r>
            <a:r>
              <a:rPr lang="ru-RU" sz="900" dirty="0"/>
              <a:t> </a:t>
            </a:r>
            <a:r>
              <a:rPr lang="ru-RU" sz="900" dirty="0" err="1" smtClean="0"/>
              <a:t>емисии</a:t>
            </a:r>
            <a:r>
              <a:rPr lang="ru-RU" sz="900" dirty="0" smtClean="0"/>
              <a:t>, </a:t>
            </a:r>
            <a:r>
              <a:rPr lang="ru-RU" sz="900" dirty="0" err="1" smtClean="0"/>
              <a:t>който</a:t>
            </a:r>
            <a:r>
              <a:rPr lang="ru-RU" sz="900" dirty="0" smtClean="0"/>
              <a:t> </a:t>
            </a:r>
            <a:r>
              <a:rPr lang="ru-RU" sz="900" dirty="0" err="1" smtClean="0"/>
              <a:t>инвестира</a:t>
            </a:r>
            <a:r>
              <a:rPr lang="ru-RU" sz="900" dirty="0" smtClean="0"/>
              <a:t> в </a:t>
            </a:r>
            <a:r>
              <a:rPr lang="ru-RU" sz="900" dirty="0" err="1" smtClean="0"/>
              <a:t>икономическа</a:t>
            </a:r>
            <a:r>
              <a:rPr lang="ru-RU" sz="900" dirty="0" smtClean="0"/>
              <a:t> </a:t>
            </a:r>
            <a:r>
              <a:rPr lang="ru-RU" sz="900" dirty="0" err="1" smtClean="0"/>
              <a:t>дейност</a:t>
            </a:r>
            <a:r>
              <a:rPr lang="ru-RU" sz="900" dirty="0" smtClean="0"/>
              <a:t>, </a:t>
            </a:r>
            <a:r>
              <a:rPr lang="ru-RU" sz="900" dirty="0" err="1" smtClean="0"/>
              <a:t>която</a:t>
            </a:r>
            <a:r>
              <a:rPr lang="ru-RU" sz="900" dirty="0" smtClean="0"/>
              <a:t> </a:t>
            </a:r>
            <a:r>
              <a:rPr lang="ru-RU" sz="900" dirty="0" err="1" smtClean="0"/>
              <a:t>допринася</a:t>
            </a:r>
            <a:r>
              <a:rPr lang="ru-RU" sz="900" dirty="0" smtClean="0"/>
              <a:t> за </a:t>
            </a:r>
            <a:r>
              <a:rPr lang="ru-RU" sz="900" dirty="0" err="1" smtClean="0"/>
              <a:t>постигане</a:t>
            </a:r>
            <a:r>
              <a:rPr lang="ru-RU" sz="900" dirty="0" smtClean="0"/>
              <a:t> на </a:t>
            </a:r>
            <a:r>
              <a:rPr lang="ru-RU" sz="900" dirty="0" err="1" smtClean="0"/>
              <a:t>екологична</a:t>
            </a:r>
            <a:r>
              <a:rPr lang="ru-RU" sz="900" dirty="0" smtClean="0"/>
              <a:t> цел: </a:t>
            </a:r>
          </a:p>
        </p:txBody>
      </p:sp>
      <p:sp>
        <p:nvSpPr>
          <p:cNvPr id="80" name="Google Shape;877;p44"/>
          <p:cNvSpPr txBox="1">
            <a:spLocks noGrp="1"/>
          </p:cNvSpPr>
          <p:nvPr>
            <p:ph type="subTitle" idx="8"/>
          </p:nvPr>
        </p:nvSpPr>
        <p:spPr>
          <a:xfrm>
            <a:off x="3975981" y="4242426"/>
            <a:ext cx="2479084" cy="4994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bg-BG" sz="900" dirty="0"/>
              <a:t>и</a:t>
            </a:r>
            <a:r>
              <a:rPr lang="bg-BG" sz="900" dirty="0" smtClean="0"/>
              <a:t>нформация </a:t>
            </a:r>
            <a:r>
              <a:rPr lang="bg-BG" sz="900" dirty="0"/>
              <a:t>за екологичната </a:t>
            </a:r>
            <a:r>
              <a:rPr lang="bg-BG" sz="900" dirty="0" smtClean="0"/>
              <a:t>цел/и, </a:t>
            </a:r>
            <a:r>
              <a:rPr lang="bg-BG" sz="900" dirty="0"/>
              <a:t>за които допринася инвестицията в основата на финансовия продукт и </a:t>
            </a:r>
            <a:endParaRPr lang="bg-BG" sz="900" dirty="0" smtClean="0"/>
          </a:p>
          <a:p>
            <a:pPr marL="0" lvl="0" indent="0" algn="l"/>
            <a:r>
              <a:rPr lang="bg-BG" sz="900" dirty="0" smtClean="0"/>
              <a:t>описание </a:t>
            </a:r>
            <a:r>
              <a:rPr lang="bg-BG" sz="900" dirty="0"/>
              <a:t>как и до каква степен инвестициите в основата на финансовия продукт са в икономически дейности, които се квалифицират като екологично </a:t>
            </a:r>
            <a:r>
              <a:rPr lang="bg-BG" sz="900" dirty="0" smtClean="0"/>
              <a:t>устойчиви</a:t>
            </a:r>
            <a:endParaRPr sz="900" dirty="0"/>
          </a:p>
        </p:txBody>
      </p:sp>
      <p:sp>
        <p:nvSpPr>
          <p:cNvPr id="81" name="Google Shape;522;p37"/>
          <p:cNvSpPr/>
          <p:nvPr/>
        </p:nvSpPr>
        <p:spPr>
          <a:xfrm>
            <a:off x="3921206" y="3905060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523;p37"/>
          <p:cNvSpPr/>
          <p:nvPr/>
        </p:nvSpPr>
        <p:spPr>
          <a:xfrm>
            <a:off x="3923003" y="4344963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6674084" y="2638797"/>
            <a:ext cx="2515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dk1"/>
              </a:buClr>
              <a:buSzPts val="1400"/>
            </a:pP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 ФП,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който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има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за цел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устойчиви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инвестиции и индекс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като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референтен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или не е определен индекс или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има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зацел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намаляване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въглеродните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емисии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  <a:p>
            <a:pPr lvl="0">
              <a:buClr>
                <a:schemeClr val="dk1"/>
              </a:buClr>
              <a:buSzPts val="1400"/>
            </a:pP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цялостното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свързано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с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устойчивостта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въздействие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финансовия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продукт, с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помощта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подходящи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показатели за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; или</a:t>
            </a:r>
          </a:p>
          <a:p>
            <a:pPr lvl="0">
              <a:buClr>
                <a:schemeClr val="dk1"/>
              </a:buClr>
              <a:buSzPts val="1400"/>
            </a:pP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когато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е определен индекс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като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референтен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бенчмарк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— сравнение между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цялостното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свързано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с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устойчивостта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въздействие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финансовия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продукт с определения индекс и с широк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пазарен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индекс чрез показатели за </a:t>
            </a:r>
            <a:r>
              <a:rPr lang="ru-RU" sz="9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</a:t>
            </a:r>
            <a:r>
              <a:rPr lang="ru-RU" sz="9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</p:txBody>
      </p:sp>
      <p:grpSp>
        <p:nvGrpSpPr>
          <p:cNvPr id="86" name="Google Shape;612;p41"/>
          <p:cNvGrpSpPr/>
          <p:nvPr/>
        </p:nvGrpSpPr>
        <p:grpSpPr>
          <a:xfrm>
            <a:off x="1178527" y="1331818"/>
            <a:ext cx="1404945" cy="1197280"/>
            <a:chOff x="1943100" y="1524000"/>
            <a:chExt cx="1590150" cy="1355280"/>
          </a:xfrm>
        </p:grpSpPr>
        <p:grpSp>
          <p:nvGrpSpPr>
            <p:cNvPr id="87" name="Google Shape;613;p41"/>
            <p:cNvGrpSpPr/>
            <p:nvPr/>
          </p:nvGrpSpPr>
          <p:grpSpPr>
            <a:xfrm>
              <a:off x="1948560" y="1524000"/>
              <a:ext cx="1360681" cy="1355280"/>
              <a:chOff x="2092621" y="1802606"/>
              <a:chExt cx="1360681" cy="1355280"/>
            </a:xfrm>
          </p:grpSpPr>
          <p:sp>
            <p:nvSpPr>
              <p:cNvPr id="94" name="Google Shape;614;p41"/>
              <p:cNvSpPr/>
              <p:nvPr/>
            </p:nvSpPr>
            <p:spPr>
              <a:xfrm>
                <a:off x="2092621" y="1802606"/>
                <a:ext cx="1360681" cy="1355280"/>
              </a:xfrm>
              <a:custGeom>
                <a:avLst/>
                <a:gdLst/>
                <a:ahLst/>
                <a:cxnLst/>
                <a:rect l="l" t="t" r="r" b="b"/>
                <a:pathLst>
                  <a:path w="68273" h="68002" extrusionOk="0">
                    <a:moveTo>
                      <a:pt x="34148" y="0"/>
                    </a:moveTo>
                    <a:cubicBezTo>
                      <a:pt x="15235" y="0"/>
                      <a:pt x="1" y="15234"/>
                      <a:pt x="1" y="34147"/>
                    </a:cubicBezTo>
                    <a:cubicBezTo>
                      <a:pt x="1" y="52767"/>
                      <a:pt x="15235" y="68001"/>
                      <a:pt x="34148" y="68001"/>
                    </a:cubicBezTo>
                    <a:cubicBezTo>
                      <a:pt x="53039" y="68001"/>
                      <a:pt x="68273" y="52767"/>
                      <a:pt x="68273" y="34147"/>
                    </a:cubicBezTo>
                    <a:cubicBezTo>
                      <a:pt x="68273" y="15234"/>
                      <a:pt x="53039" y="0"/>
                      <a:pt x="34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615;p41"/>
              <p:cNvSpPr/>
              <p:nvPr/>
            </p:nvSpPr>
            <p:spPr>
              <a:xfrm>
                <a:off x="2216327" y="2921716"/>
                <a:ext cx="1096648" cy="236171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118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8464"/>
                    </a:lnTo>
                    <a:cubicBezTo>
                      <a:pt x="0" y="10427"/>
                      <a:pt x="1422" y="11849"/>
                      <a:pt x="3386" y="11849"/>
                    </a:cubicBezTo>
                    <a:lnTo>
                      <a:pt x="51639" y="11849"/>
                    </a:lnTo>
                    <a:cubicBezTo>
                      <a:pt x="53602" y="11849"/>
                      <a:pt x="55024" y="10427"/>
                      <a:pt x="55024" y="8464"/>
                    </a:cubicBez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616;p41"/>
              <p:cNvSpPr/>
              <p:nvPr/>
            </p:nvSpPr>
            <p:spPr>
              <a:xfrm>
                <a:off x="2452477" y="2634744"/>
                <a:ext cx="45002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5235" extrusionOk="0">
                    <a:moveTo>
                      <a:pt x="0" y="0"/>
                    </a:moveTo>
                    <a:lnTo>
                      <a:pt x="0" y="15234"/>
                    </a:lnTo>
                    <a:lnTo>
                      <a:pt x="2257" y="15234"/>
                    </a:lnTo>
                    <a:lnTo>
                      <a:pt x="225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617;p41"/>
              <p:cNvSpPr/>
              <p:nvPr/>
            </p:nvSpPr>
            <p:spPr>
              <a:xfrm>
                <a:off x="2357112" y="2561860"/>
                <a:ext cx="230311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56" h="5716" extrusionOk="0">
                    <a:moveTo>
                      <a:pt x="2257" y="1"/>
                    </a:moveTo>
                    <a:cubicBezTo>
                      <a:pt x="2257" y="1"/>
                      <a:pt x="1400" y="1694"/>
                      <a:pt x="0" y="3657"/>
                    </a:cubicBezTo>
                    <a:cubicBezTo>
                      <a:pt x="205" y="3700"/>
                      <a:pt x="403" y="3718"/>
                      <a:pt x="594" y="3718"/>
                    </a:cubicBezTo>
                    <a:cubicBezTo>
                      <a:pt x="1705" y="3718"/>
                      <a:pt x="2528" y="3093"/>
                      <a:pt x="2528" y="3093"/>
                    </a:cubicBezTo>
                    <a:lnTo>
                      <a:pt x="2528" y="3093"/>
                    </a:lnTo>
                    <a:cubicBezTo>
                      <a:pt x="2528" y="3093"/>
                      <a:pt x="2257" y="4786"/>
                      <a:pt x="3950" y="5643"/>
                    </a:cubicBezTo>
                    <a:cubicBezTo>
                      <a:pt x="4105" y="5694"/>
                      <a:pt x="4250" y="5715"/>
                      <a:pt x="4388" y="5715"/>
                    </a:cubicBezTo>
                    <a:cubicBezTo>
                      <a:pt x="4994" y="5715"/>
                      <a:pt x="5454" y="5300"/>
                      <a:pt x="5914" y="5079"/>
                    </a:cubicBezTo>
                    <a:cubicBezTo>
                      <a:pt x="6153" y="5300"/>
                      <a:pt x="6751" y="5715"/>
                      <a:pt x="7270" y="5715"/>
                    </a:cubicBezTo>
                    <a:cubicBezTo>
                      <a:pt x="7388" y="5715"/>
                      <a:pt x="7502" y="5694"/>
                      <a:pt x="7606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49" y="3718"/>
                      <a:pt x="11049" y="3718"/>
                    </a:cubicBezTo>
                    <a:cubicBezTo>
                      <a:pt x="11220" y="3718"/>
                      <a:pt x="11391" y="3700"/>
                      <a:pt x="11556" y="3657"/>
                    </a:cubicBezTo>
                    <a:cubicBezTo>
                      <a:pt x="10427" y="1694"/>
                      <a:pt x="9592" y="1"/>
                      <a:pt x="9592" y="1"/>
                    </a:cubicBezTo>
                    <a:lnTo>
                      <a:pt x="5914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618;p41"/>
              <p:cNvSpPr/>
              <p:nvPr/>
            </p:nvSpPr>
            <p:spPr>
              <a:xfrm>
                <a:off x="2283790" y="2623483"/>
                <a:ext cx="38235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185" h="8947" extrusionOk="0">
                    <a:moveTo>
                      <a:pt x="6207" y="1"/>
                    </a:moveTo>
                    <a:cubicBezTo>
                      <a:pt x="6207" y="1"/>
                      <a:pt x="5384" y="626"/>
                      <a:pt x="4273" y="626"/>
                    </a:cubicBezTo>
                    <a:cubicBezTo>
                      <a:pt x="4082" y="626"/>
                      <a:pt x="3884" y="608"/>
                      <a:pt x="3679" y="565"/>
                    </a:cubicBezTo>
                    <a:cubicBezTo>
                      <a:pt x="2551" y="2551"/>
                      <a:pt x="1129" y="4808"/>
                      <a:pt x="1" y="6208"/>
                    </a:cubicBezTo>
                    <a:cubicBezTo>
                      <a:pt x="390" y="6720"/>
                      <a:pt x="953" y="6884"/>
                      <a:pt x="1476" y="6884"/>
                    </a:cubicBezTo>
                    <a:cubicBezTo>
                      <a:pt x="2103" y="6884"/>
                      <a:pt x="2674" y="6649"/>
                      <a:pt x="2822" y="6501"/>
                    </a:cubicBezTo>
                    <a:cubicBezTo>
                      <a:pt x="3020" y="7448"/>
                      <a:pt x="4117" y="8270"/>
                      <a:pt x="5156" y="8270"/>
                    </a:cubicBezTo>
                    <a:cubicBezTo>
                      <a:pt x="5652" y="8270"/>
                      <a:pt x="6136" y="8082"/>
                      <a:pt x="6501" y="7629"/>
                    </a:cubicBezTo>
                    <a:cubicBezTo>
                      <a:pt x="6670" y="8504"/>
                      <a:pt x="7508" y="8946"/>
                      <a:pt x="8317" y="8946"/>
                    </a:cubicBezTo>
                    <a:cubicBezTo>
                      <a:pt x="8804" y="8946"/>
                      <a:pt x="9279" y="8786"/>
                      <a:pt x="9593" y="8464"/>
                    </a:cubicBezTo>
                    <a:cubicBezTo>
                      <a:pt x="9914" y="8786"/>
                      <a:pt x="10354" y="8946"/>
                      <a:pt x="10807" y="8946"/>
                    </a:cubicBezTo>
                    <a:cubicBezTo>
                      <a:pt x="11562" y="8946"/>
                      <a:pt x="12355" y="8504"/>
                      <a:pt x="12707" y="7629"/>
                    </a:cubicBezTo>
                    <a:cubicBezTo>
                      <a:pt x="13072" y="8082"/>
                      <a:pt x="13555" y="8270"/>
                      <a:pt x="14042" y="8270"/>
                    </a:cubicBezTo>
                    <a:cubicBezTo>
                      <a:pt x="15060" y="8270"/>
                      <a:pt x="16093" y="7448"/>
                      <a:pt x="16093" y="6501"/>
                    </a:cubicBezTo>
                    <a:cubicBezTo>
                      <a:pt x="16400" y="6649"/>
                      <a:pt x="16957" y="6884"/>
                      <a:pt x="17582" y="6884"/>
                    </a:cubicBezTo>
                    <a:cubicBezTo>
                      <a:pt x="18103" y="6884"/>
                      <a:pt x="18672" y="6720"/>
                      <a:pt x="19185" y="6208"/>
                    </a:cubicBezTo>
                    <a:cubicBezTo>
                      <a:pt x="18056" y="4808"/>
                      <a:pt x="16657" y="2551"/>
                      <a:pt x="15235" y="565"/>
                    </a:cubicBezTo>
                    <a:cubicBezTo>
                      <a:pt x="15070" y="608"/>
                      <a:pt x="14899" y="626"/>
                      <a:pt x="14728" y="626"/>
                    </a:cubicBezTo>
                    <a:cubicBezTo>
                      <a:pt x="13728" y="626"/>
                      <a:pt x="12707" y="1"/>
                      <a:pt x="12707" y="1"/>
                    </a:cubicBezTo>
                    <a:lnTo>
                      <a:pt x="12707" y="1"/>
                    </a:lnTo>
                    <a:cubicBezTo>
                      <a:pt x="12707" y="1"/>
                      <a:pt x="13271" y="1694"/>
                      <a:pt x="11285" y="2551"/>
                    </a:cubicBezTo>
                    <a:cubicBezTo>
                      <a:pt x="11181" y="2602"/>
                      <a:pt x="11067" y="2623"/>
                      <a:pt x="10949" y="2623"/>
                    </a:cubicBezTo>
                    <a:cubicBezTo>
                      <a:pt x="10430" y="2623"/>
                      <a:pt x="9832" y="2208"/>
                      <a:pt x="9593" y="1987"/>
                    </a:cubicBezTo>
                    <a:cubicBezTo>
                      <a:pt x="9133" y="2208"/>
                      <a:pt x="8673" y="2623"/>
                      <a:pt x="8067" y="2623"/>
                    </a:cubicBezTo>
                    <a:cubicBezTo>
                      <a:pt x="7929" y="2623"/>
                      <a:pt x="7784" y="2602"/>
                      <a:pt x="7629" y="2551"/>
                    </a:cubicBezTo>
                    <a:cubicBezTo>
                      <a:pt x="5936" y="1694"/>
                      <a:pt x="6207" y="1"/>
                      <a:pt x="62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619;p41"/>
              <p:cNvSpPr/>
              <p:nvPr/>
            </p:nvSpPr>
            <p:spPr>
              <a:xfrm>
                <a:off x="2340012" y="2404432"/>
                <a:ext cx="26991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3" h="12520" extrusionOk="0">
                    <a:moveTo>
                      <a:pt x="6772" y="1"/>
                    </a:moveTo>
                    <a:cubicBezTo>
                      <a:pt x="5372" y="2822"/>
                      <a:pt x="2258" y="7900"/>
                      <a:pt x="1" y="9864"/>
                    </a:cubicBezTo>
                    <a:cubicBezTo>
                      <a:pt x="527" y="10598"/>
                      <a:pt x="1166" y="10829"/>
                      <a:pt x="1764" y="10829"/>
                    </a:cubicBezTo>
                    <a:cubicBezTo>
                      <a:pt x="2783" y="10829"/>
                      <a:pt x="3679" y="10157"/>
                      <a:pt x="3680" y="10157"/>
                    </a:cubicBezTo>
                    <a:lnTo>
                      <a:pt x="3680" y="10157"/>
                    </a:lnTo>
                    <a:cubicBezTo>
                      <a:pt x="3680" y="10157"/>
                      <a:pt x="3115" y="11850"/>
                      <a:pt x="5079" y="12414"/>
                    </a:cubicBezTo>
                    <a:cubicBezTo>
                      <a:pt x="5229" y="12486"/>
                      <a:pt x="5379" y="12520"/>
                      <a:pt x="5530" y="12520"/>
                    </a:cubicBezTo>
                    <a:cubicBezTo>
                      <a:pt x="5944" y="12520"/>
                      <a:pt x="6358" y="12264"/>
                      <a:pt x="6772" y="11850"/>
                    </a:cubicBezTo>
                    <a:cubicBezTo>
                      <a:pt x="6987" y="12264"/>
                      <a:pt x="7494" y="12520"/>
                      <a:pt x="7971" y="12520"/>
                    </a:cubicBezTo>
                    <a:cubicBezTo>
                      <a:pt x="8145" y="12520"/>
                      <a:pt x="8314" y="12486"/>
                      <a:pt x="8464" y="12414"/>
                    </a:cubicBezTo>
                    <a:cubicBezTo>
                      <a:pt x="10157" y="11850"/>
                      <a:pt x="9886" y="10157"/>
                      <a:pt x="9886" y="10157"/>
                    </a:cubicBezTo>
                    <a:lnTo>
                      <a:pt x="9886" y="10157"/>
                    </a:lnTo>
                    <a:cubicBezTo>
                      <a:pt x="9886" y="10157"/>
                      <a:pt x="10783" y="10829"/>
                      <a:pt x="11796" y="10829"/>
                    </a:cubicBezTo>
                    <a:cubicBezTo>
                      <a:pt x="12390" y="10829"/>
                      <a:pt x="13025" y="10598"/>
                      <a:pt x="13542" y="9864"/>
                    </a:cubicBezTo>
                    <a:cubicBezTo>
                      <a:pt x="11285" y="7900"/>
                      <a:pt x="8193" y="2822"/>
                      <a:pt x="67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620;p41"/>
              <p:cNvSpPr/>
              <p:nvPr/>
            </p:nvSpPr>
            <p:spPr>
              <a:xfrm>
                <a:off x="3025963" y="2634744"/>
                <a:ext cx="50861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15235" extrusionOk="0">
                    <a:moveTo>
                      <a:pt x="1" y="0"/>
                    </a:moveTo>
                    <a:lnTo>
                      <a:pt x="1" y="15234"/>
                    </a:lnTo>
                    <a:lnTo>
                      <a:pt x="2551" y="15234"/>
                    </a:lnTo>
                    <a:lnTo>
                      <a:pt x="255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621;p41"/>
              <p:cNvSpPr/>
              <p:nvPr/>
            </p:nvSpPr>
            <p:spPr>
              <a:xfrm>
                <a:off x="2936019" y="2561860"/>
                <a:ext cx="230769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79" h="5716" extrusionOk="0">
                    <a:moveTo>
                      <a:pt x="2257" y="1"/>
                    </a:moveTo>
                    <a:cubicBezTo>
                      <a:pt x="2257" y="1"/>
                      <a:pt x="1129" y="1694"/>
                      <a:pt x="0" y="3657"/>
                    </a:cubicBezTo>
                    <a:cubicBezTo>
                      <a:pt x="165" y="3700"/>
                      <a:pt x="336" y="3718"/>
                      <a:pt x="508" y="3718"/>
                    </a:cubicBezTo>
                    <a:cubicBezTo>
                      <a:pt x="1514" y="3718"/>
                      <a:pt x="2550" y="3093"/>
                      <a:pt x="2550" y="3093"/>
                    </a:cubicBezTo>
                    <a:lnTo>
                      <a:pt x="2550" y="3093"/>
                    </a:lnTo>
                    <a:cubicBezTo>
                      <a:pt x="2550" y="3093"/>
                      <a:pt x="2257" y="4786"/>
                      <a:pt x="3950" y="5643"/>
                    </a:cubicBezTo>
                    <a:cubicBezTo>
                      <a:pt x="4109" y="5694"/>
                      <a:pt x="4258" y="5715"/>
                      <a:pt x="4398" y="5715"/>
                    </a:cubicBezTo>
                    <a:cubicBezTo>
                      <a:pt x="5017" y="5715"/>
                      <a:pt x="5476" y="5300"/>
                      <a:pt x="5936" y="5079"/>
                    </a:cubicBezTo>
                    <a:cubicBezTo>
                      <a:pt x="6156" y="5300"/>
                      <a:pt x="6766" y="5715"/>
                      <a:pt x="7290" y="5715"/>
                    </a:cubicBezTo>
                    <a:cubicBezTo>
                      <a:pt x="7409" y="5715"/>
                      <a:pt x="7524" y="5694"/>
                      <a:pt x="7629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65" y="3718"/>
                      <a:pt x="11070" y="3718"/>
                    </a:cubicBezTo>
                    <a:cubicBezTo>
                      <a:pt x="11242" y="3718"/>
                      <a:pt x="11413" y="3700"/>
                      <a:pt x="11578" y="3657"/>
                    </a:cubicBezTo>
                    <a:cubicBezTo>
                      <a:pt x="10450" y="1694"/>
                      <a:pt x="9592" y="1"/>
                      <a:pt x="9592" y="1"/>
                    </a:cubicBezTo>
                    <a:lnTo>
                      <a:pt x="5936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622;p41"/>
              <p:cNvSpPr/>
              <p:nvPr/>
            </p:nvSpPr>
            <p:spPr>
              <a:xfrm>
                <a:off x="2857295" y="2623483"/>
                <a:ext cx="38819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478" h="8947" extrusionOk="0">
                    <a:moveTo>
                      <a:pt x="6500" y="1"/>
                    </a:moveTo>
                    <a:cubicBezTo>
                      <a:pt x="6500" y="1"/>
                      <a:pt x="5464" y="626"/>
                      <a:pt x="4458" y="626"/>
                    </a:cubicBezTo>
                    <a:cubicBezTo>
                      <a:pt x="4286" y="626"/>
                      <a:pt x="4115" y="608"/>
                      <a:pt x="3950" y="565"/>
                    </a:cubicBezTo>
                    <a:cubicBezTo>
                      <a:pt x="2822" y="2551"/>
                      <a:pt x="1422" y="4808"/>
                      <a:pt x="0" y="6208"/>
                    </a:cubicBezTo>
                    <a:cubicBezTo>
                      <a:pt x="513" y="6720"/>
                      <a:pt x="1143" y="6884"/>
                      <a:pt x="1705" y="6884"/>
                    </a:cubicBezTo>
                    <a:cubicBezTo>
                      <a:pt x="2379" y="6884"/>
                      <a:pt x="2955" y="6649"/>
                      <a:pt x="3115" y="6501"/>
                    </a:cubicBezTo>
                    <a:cubicBezTo>
                      <a:pt x="3298" y="7448"/>
                      <a:pt x="4266" y="8270"/>
                      <a:pt x="5307" y="8270"/>
                    </a:cubicBezTo>
                    <a:cubicBezTo>
                      <a:pt x="5804" y="8270"/>
                      <a:pt x="6319" y="8082"/>
                      <a:pt x="6771" y="7629"/>
                    </a:cubicBezTo>
                    <a:cubicBezTo>
                      <a:pt x="6955" y="8504"/>
                      <a:pt x="7790" y="8946"/>
                      <a:pt x="8600" y="8946"/>
                    </a:cubicBezTo>
                    <a:cubicBezTo>
                      <a:pt x="9086" y="8946"/>
                      <a:pt x="9564" y="8786"/>
                      <a:pt x="9886" y="8464"/>
                    </a:cubicBezTo>
                    <a:cubicBezTo>
                      <a:pt x="10098" y="8786"/>
                      <a:pt x="10506" y="8946"/>
                      <a:pt x="10964" y="8946"/>
                    </a:cubicBezTo>
                    <a:cubicBezTo>
                      <a:pt x="11727" y="8946"/>
                      <a:pt x="12625" y="8504"/>
                      <a:pt x="12978" y="7629"/>
                    </a:cubicBezTo>
                    <a:cubicBezTo>
                      <a:pt x="13343" y="8082"/>
                      <a:pt x="13826" y="8270"/>
                      <a:pt x="14313" y="8270"/>
                    </a:cubicBezTo>
                    <a:cubicBezTo>
                      <a:pt x="15330" y="8270"/>
                      <a:pt x="16363" y="7448"/>
                      <a:pt x="16363" y="6501"/>
                    </a:cubicBezTo>
                    <a:cubicBezTo>
                      <a:pt x="16671" y="6649"/>
                      <a:pt x="17234" y="6884"/>
                      <a:pt x="17865" y="6884"/>
                    </a:cubicBezTo>
                    <a:cubicBezTo>
                      <a:pt x="18391" y="6884"/>
                      <a:pt x="18965" y="6720"/>
                      <a:pt x="19478" y="6208"/>
                    </a:cubicBezTo>
                    <a:cubicBezTo>
                      <a:pt x="18349" y="4808"/>
                      <a:pt x="16657" y="2551"/>
                      <a:pt x="15528" y="565"/>
                    </a:cubicBezTo>
                    <a:cubicBezTo>
                      <a:pt x="15363" y="608"/>
                      <a:pt x="15192" y="626"/>
                      <a:pt x="15020" y="626"/>
                    </a:cubicBezTo>
                    <a:cubicBezTo>
                      <a:pt x="14015" y="626"/>
                      <a:pt x="12978" y="1"/>
                      <a:pt x="12978" y="1"/>
                    </a:cubicBezTo>
                    <a:lnTo>
                      <a:pt x="12978" y="1"/>
                    </a:lnTo>
                    <a:cubicBezTo>
                      <a:pt x="12978" y="1"/>
                      <a:pt x="13542" y="1694"/>
                      <a:pt x="11579" y="2551"/>
                    </a:cubicBezTo>
                    <a:cubicBezTo>
                      <a:pt x="11474" y="2602"/>
                      <a:pt x="11359" y="2623"/>
                      <a:pt x="11240" y="2623"/>
                    </a:cubicBezTo>
                    <a:cubicBezTo>
                      <a:pt x="10716" y="2623"/>
                      <a:pt x="10106" y="2208"/>
                      <a:pt x="9886" y="1987"/>
                    </a:cubicBezTo>
                    <a:cubicBezTo>
                      <a:pt x="9426" y="2208"/>
                      <a:pt x="8967" y="2623"/>
                      <a:pt x="8348" y="2623"/>
                    </a:cubicBezTo>
                    <a:cubicBezTo>
                      <a:pt x="8208" y="2623"/>
                      <a:pt x="8059" y="2602"/>
                      <a:pt x="7900" y="2551"/>
                    </a:cubicBezTo>
                    <a:cubicBezTo>
                      <a:pt x="6207" y="1694"/>
                      <a:pt x="6500" y="1"/>
                      <a:pt x="650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623;p41"/>
              <p:cNvSpPr/>
              <p:nvPr/>
            </p:nvSpPr>
            <p:spPr>
              <a:xfrm>
                <a:off x="2919377" y="2404432"/>
                <a:ext cx="26989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2" h="12520" extrusionOk="0">
                    <a:moveTo>
                      <a:pt x="6771" y="1"/>
                    </a:moveTo>
                    <a:cubicBezTo>
                      <a:pt x="5349" y="2822"/>
                      <a:pt x="2257" y="7900"/>
                      <a:pt x="0" y="9864"/>
                    </a:cubicBezTo>
                    <a:cubicBezTo>
                      <a:pt x="417" y="10598"/>
                      <a:pt x="1026" y="10829"/>
                      <a:pt x="1627" y="10829"/>
                    </a:cubicBezTo>
                    <a:cubicBezTo>
                      <a:pt x="2652" y="10829"/>
                      <a:pt x="3656" y="10157"/>
                      <a:pt x="3656" y="10157"/>
                    </a:cubicBezTo>
                    <a:lnTo>
                      <a:pt x="3656" y="10157"/>
                    </a:lnTo>
                    <a:cubicBezTo>
                      <a:pt x="3656" y="10157"/>
                      <a:pt x="3092" y="11850"/>
                      <a:pt x="5078" y="12414"/>
                    </a:cubicBezTo>
                    <a:cubicBezTo>
                      <a:pt x="5228" y="12486"/>
                      <a:pt x="5379" y="12520"/>
                      <a:pt x="5529" y="12520"/>
                    </a:cubicBezTo>
                    <a:cubicBezTo>
                      <a:pt x="5943" y="12520"/>
                      <a:pt x="6357" y="12264"/>
                      <a:pt x="6771" y="11850"/>
                    </a:cubicBezTo>
                    <a:cubicBezTo>
                      <a:pt x="6970" y="12264"/>
                      <a:pt x="7484" y="12520"/>
                      <a:pt x="7967" y="12520"/>
                    </a:cubicBezTo>
                    <a:cubicBezTo>
                      <a:pt x="8142" y="12520"/>
                      <a:pt x="8313" y="12486"/>
                      <a:pt x="8464" y="12414"/>
                    </a:cubicBezTo>
                    <a:cubicBezTo>
                      <a:pt x="10156" y="11850"/>
                      <a:pt x="9863" y="10157"/>
                      <a:pt x="9863" y="10157"/>
                    </a:cubicBezTo>
                    <a:lnTo>
                      <a:pt x="9863" y="10157"/>
                    </a:lnTo>
                    <a:cubicBezTo>
                      <a:pt x="9863" y="10157"/>
                      <a:pt x="10759" y="10829"/>
                      <a:pt x="11778" y="10829"/>
                    </a:cubicBezTo>
                    <a:cubicBezTo>
                      <a:pt x="12376" y="10829"/>
                      <a:pt x="13016" y="10598"/>
                      <a:pt x="13542" y="9864"/>
                    </a:cubicBezTo>
                    <a:cubicBezTo>
                      <a:pt x="11285" y="7900"/>
                      <a:pt x="8170" y="2822"/>
                      <a:pt x="67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624;p41"/>
              <p:cNvSpPr/>
              <p:nvPr/>
            </p:nvSpPr>
            <p:spPr>
              <a:xfrm>
                <a:off x="2733590" y="2516897"/>
                <a:ext cx="62102" cy="416079"/>
              </a:xfrm>
              <a:custGeom>
                <a:avLst/>
                <a:gdLst/>
                <a:ahLst/>
                <a:cxnLst/>
                <a:rect l="l" t="t" r="r" b="b"/>
                <a:pathLst>
                  <a:path w="3116" h="20877" extrusionOk="0">
                    <a:moveTo>
                      <a:pt x="1" y="0"/>
                    </a:moveTo>
                    <a:lnTo>
                      <a:pt x="1" y="20877"/>
                    </a:lnTo>
                    <a:lnTo>
                      <a:pt x="3115" y="20877"/>
                    </a:lnTo>
                    <a:lnTo>
                      <a:pt x="311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625;p41"/>
              <p:cNvSpPr/>
              <p:nvPr/>
            </p:nvSpPr>
            <p:spPr>
              <a:xfrm>
                <a:off x="2604503" y="2421074"/>
                <a:ext cx="320275" cy="153461"/>
              </a:xfrm>
              <a:custGeom>
                <a:avLst/>
                <a:gdLst/>
                <a:ahLst/>
                <a:cxnLst/>
                <a:rect l="l" t="t" r="r" b="b"/>
                <a:pathLst>
                  <a:path w="16070" h="7700" extrusionOk="0">
                    <a:moveTo>
                      <a:pt x="2822" y="1"/>
                    </a:moveTo>
                    <a:cubicBezTo>
                      <a:pt x="2822" y="1"/>
                      <a:pt x="1693" y="2258"/>
                      <a:pt x="1" y="5079"/>
                    </a:cubicBezTo>
                    <a:cubicBezTo>
                      <a:pt x="159" y="5106"/>
                      <a:pt x="320" y="5119"/>
                      <a:pt x="481" y="5119"/>
                    </a:cubicBezTo>
                    <a:cubicBezTo>
                      <a:pt x="2043" y="5119"/>
                      <a:pt x="3657" y="3951"/>
                      <a:pt x="3657" y="3950"/>
                    </a:cubicBezTo>
                    <a:lnTo>
                      <a:pt x="3657" y="3950"/>
                    </a:lnTo>
                    <a:cubicBezTo>
                      <a:pt x="3657" y="3951"/>
                      <a:pt x="3093" y="6501"/>
                      <a:pt x="5643" y="7629"/>
                    </a:cubicBezTo>
                    <a:cubicBezTo>
                      <a:pt x="5791" y="7677"/>
                      <a:pt x="5941" y="7699"/>
                      <a:pt x="6089" y="7699"/>
                    </a:cubicBezTo>
                    <a:cubicBezTo>
                      <a:pt x="6774" y="7699"/>
                      <a:pt x="7436" y="7235"/>
                      <a:pt x="7900" y="6772"/>
                    </a:cubicBezTo>
                    <a:cubicBezTo>
                      <a:pt x="8586" y="7235"/>
                      <a:pt x="9288" y="7699"/>
                      <a:pt x="9980" y="7699"/>
                    </a:cubicBezTo>
                    <a:cubicBezTo>
                      <a:pt x="10130" y="7699"/>
                      <a:pt x="10279" y="7677"/>
                      <a:pt x="10428" y="7629"/>
                    </a:cubicBezTo>
                    <a:cubicBezTo>
                      <a:pt x="12978" y="6501"/>
                      <a:pt x="12414" y="3951"/>
                      <a:pt x="12414" y="3950"/>
                    </a:cubicBezTo>
                    <a:lnTo>
                      <a:pt x="12414" y="3950"/>
                    </a:lnTo>
                    <a:cubicBezTo>
                      <a:pt x="12414" y="3951"/>
                      <a:pt x="14027" y="5119"/>
                      <a:pt x="15590" y="5119"/>
                    </a:cubicBezTo>
                    <a:cubicBezTo>
                      <a:pt x="15751" y="5119"/>
                      <a:pt x="15912" y="5106"/>
                      <a:pt x="16070" y="5079"/>
                    </a:cubicBezTo>
                    <a:cubicBezTo>
                      <a:pt x="14377" y="2258"/>
                      <a:pt x="13249" y="1"/>
                      <a:pt x="13249" y="1"/>
                    </a:cubicBezTo>
                    <a:lnTo>
                      <a:pt x="7900" y="858"/>
                    </a:lnTo>
                    <a:lnTo>
                      <a:pt x="2822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626;p41"/>
              <p:cNvSpPr/>
              <p:nvPr/>
            </p:nvSpPr>
            <p:spPr>
              <a:xfrm>
                <a:off x="2497459" y="2499798"/>
                <a:ext cx="528524" cy="249384"/>
              </a:xfrm>
              <a:custGeom>
                <a:avLst/>
                <a:gdLst/>
                <a:ahLst/>
                <a:cxnLst/>
                <a:rect l="l" t="t" r="r" b="b"/>
                <a:pathLst>
                  <a:path w="26519" h="12513" extrusionOk="0">
                    <a:moveTo>
                      <a:pt x="9028" y="0"/>
                    </a:moveTo>
                    <a:lnTo>
                      <a:pt x="9028" y="0"/>
                    </a:lnTo>
                    <a:cubicBezTo>
                      <a:pt x="9028" y="1"/>
                      <a:pt x="7414" y="1169"/>
                      <a:pt x="5852" y="1169"/>
                    </a:cubicBezTo>
                    <a:cubicBezTo>
                      <a:pt x="5691" y="1169"/>
                      <a:pt x="5530" y="1156"/>
                      <a:pt x="5372" y="1129"/>
                    </a:cubicBezTo>
                    <a:cubicBezTo>
                      <a:pt x="3679" y="3679"/>
                      <a:pt x="1693" y="6771"/>
                      <a:pt x="0" y="8757"/>
                    </a:cubicBezTo>
                    <a:cubicBezTo>
                      <a:pt x="625" y="9501"/>
                      <a:pt x="1412" y="9753"/>
                      <a:pt x="2145" y="9753"/>
                    </a:cubicBezTo>
                    <a:cubicBezTo>
                      <a:pt x="3079" y="9753"/>
                      <a:pt x="3927" y="9344"/>
                      <a:pt x="4243" y="9028"/>
                    </a:cubicBezTo>
                    <a:cubicBezTo>
                      <a:pt x="4428" y="10387"/>
                      <a:pt x="5807" y="11608"/>
                      <a:pt x="7202" y="11608"/>
                    </a:cubicBezTo>
                    <a:cubicBezTo>
                      <a:pt x="7846" y="11608"/>
                      <a:pt x="8493" y="11348"/>
                      <a:pt x="9028" y="10721"/>
                    </a:cubicBezTo>
                    <a:cubicBezTo>
                      <a:pt x="9554" y="11940"/>
                      <a:pt x="10709" y="12512"/>
                      <a:pt x="11721" y="12512"/>
                    </a:cubicBezTo>
                    <a:cubicBezTo>
                      <a:pt x="12359" y="12512"/>
                      <a:pt x="12939" y="12285"/>
                      <a:pt x="13271" y="11849"/>
                    </a:cubicBezTo>
                    <a:cubicBezTo>
                      <a:pt x="13707" y="12285"/>
                      <a:pt x="14352" y="12512"/>
                      <a:pt x="15012" y="12512"/>
                    </a:cubicBezTo>
                    <a:cubicBezTo>
                      <a:pt x="16059" y="12512"/>
                      <a:pt x="17145" y="11940"/>
                      <a:pt x="17491" y="10721"/>
                    </a:cubicBezTo>
                    <a:cubicBezTo>
                      <a:pt x="18026" y="11348"/>
                      <a:pt x="18702" y="11608"/>
                      <a:pt x="19386" y="11608"/>
                    </a:cubicBezTo>
                    <a:cubicBezTo>
                      <a:pt x="20868" y="11608"/>
                      <a:pt x="22384" y="10387"/>
                      <a:pt x="22569" y="9028"/>
                    </a:cubicBezTo>
                    <a:cubicBezTo>
                      <a:pt x="22886" y="9344"/>
                      <a:pt x="23648" y="9753"/>
                      <a:pt x="24504" y="9753"/>
                    </a:cubicBezTo>
                    <a:cubicBezTo>
                      <a:pt x="25175" y="9753"/>
                      <a:pt x="25904" y="9501"/>
                      <a:pt x="26519" y="8757"/>
                    </a:cubicBezTo>
                    <a:cubicBezTo>
                      <a:pt x="25120" y="6771"/>
                      <a:pt x="22863" y="3679"/>
                      <a:pt x="21441" y="1129"/>
                    </a:cubicBezTo>
                    <a:cubicBezTo>
                      <a:pt x="21283" y="1156"/>
                      <a:pt x="21122" y="1169"/>
                      <a:pt x="20961" y="1169"/>
                    </a:cubicBezTo>
                    <a:cubicBezTo>
                      <a:pt x="19398" y="1169"/>
                      <a:pt x="17785" y="1"/>
                      <a:pt x="17785" y="0"/>
                    </a:cubicBezTo>
                    <a:lnTo>
                      <a:pt x="17785" y="0"/>
                    </a:lnTo>
                    <a:cubicBezTo>
                      <a:pt x="17785" y="1"/>
                      <a:pt x="18349" y="2551"/>
                      <a:pt x="15799" y="3679"/>
                    </a:cubicBezTo>
                    <a:cubicBezTo>
                      <a:pt x="15650" y="3727"/>
                      <a:pt x="15501" y="3749"/>
                      <a:pt x="15351" y="3749"/>
                    </a:cubicBezTo>
                    <a:cubicBezTo>
                      <a:pt x="14659" y="3749"/>
                      <a:pt x="13957" y="3285"/>
                      <a:pt x="13271" y="2822"/>
                    </a:cubicBezTo>
                    <a:cubicBezTo>
                      <a:pt x="12807" y="3285"/>
                      <a:pt x="12145" y="3749"/>
                      <a:pt x="11460" y="3749"/>
                    </a:cubicBezTo>
                    <a:cubicBezTo>
                      <a:pt x="11312" y="3749"/>
                      <a:pt x="11162" y="3727"/>
                      <a:pt x="11014" y="3679"/>
                    </a:cubicBezTo>
                    <a:cubicBezTo>
                      <a:pt x="8464" y="2551"/>
                      <a:pt x="9028" y="1"/>
                      <a:pt x="90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627;p41"/>
              <p:cNvSpPr/>
              <p:nvPr/>
            </p:nvSpPr>
            <p:spPr>
              <a:xfrm>
                <a:off x="2582022" y="2202023"/>
                <a:ext cx="365257" cy="342039"/>
              </a:xfrm>
              <a:custGeom>
                <a:avLst/>
                <a:gdLst/>
                <a:ahLst/>
                <a:cxnLst/>
                <a:rect l="l" t="t" r="r" b="b"/>
                <a:pathLst>
                  <a:path w="18327" h="17162" extrusionOk="0">
                    <a:moveTo>
                      <a:pt x="9028" y="1"/>
                    </a:moveTo>
                    <a:cubicBezTo>
                      <a:pt x="7042" y="3657"/>
                      <a:pt x="2821" y="10992"/>
                      <a:pt x="0" y="13542"/>
                    </a:cubicBezTo>
                    <a:cubicBezTo>
                      <a:pt x="608" y="14450"/>
                      <a:pt x="1396" y="14740"/>
                      <a:pt x="2156" y="14740"/>
                    </a:cubicBezTo>
                    <a:cubicBezTo>
                      <a:pt x="3514" y="14740"/>
                      <a:pt x="4785" y="13813"/>
                      <a:pt x="4785" y="13813"/>
                    </a:cubicBezTo>
                    <a:lnTo>
                      <a:pt x="4785" y="13813"/>
                    </a:lnTo>
                    <a:cubicBezTo>
                      <a:pt x="4785" y="13813"/>
                      <a:pt x="4221" y="16070"/>
                      <a:pt x="6771" y="16928"/>
                    </a:cubicBezTo>
                    <a:cubicBezTo>
                      <a:pt x="7015" y="17093"/>
                      <a:pt x="7262" y="17161"/>
                      <a:pt x="7502" y="17161"/>
                    </a:cubicBezTo>
                    <a:cubicBezTo>
                      <a:pt x="8083" y="17161"/>
                      <a:pt x="8629" y="16762"/>
                      <a:pt x="9028" y="16363"/>
                    </a:cubicBezTo>
                    <a:cubicBezTo>
                      <a:pt x="9618" y="16762"/>
                      <a:pt x="10220" y="17161"/>
                      <a:pt x="10817" y="17161"/>
                    </a:cubicBezTo>
                    <a:cubicBezTo>
                      <a:pt x="11064" y="17161"/>
                      <a:pt x="11311" y="17093"/>
                      <a:pt x="11556" y="16928"/>
                    </a:cubicBezTo>
                    <a:cubicBezTo>
                      <a:pt x="13812" y="16070"/>
                      <a:pt x="13542" y="13813"/>
                      <a:pt x="13542" y="13813"/>
                    </a:cubicBezTo>
                    <a:lnTo>
                      <a:pt x="13542" y="13813"/>
                    </a:lnTo>
                    <a:cubicBezTo>
                      <a:pt x="13542" y="13813"/>
                      <a:pt x="14812" y="14740"/>
                      <a:pt x="16170" y="14740"/>
                    </a:cubicBezTo>
                    <a:cubicBezTo>
                      <a:pt x="16931" y="14740"/>
                      <a:pt x="17719" y="14450"/>
                      <a:pt x="18326" y="13542"/>
                    </a:cubicBezTo>
                    <a:cubicBezTo>
                      <a:pt x="15234" y="10992"/>
                      <a:pt x="10991" y="3657"/>
                      <a:pt x="90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628;p41"/>
              <p:cNvSpPr/>
              <p:nvPr/>
            </p:nvSpPr>
            <p:spPr>
              <a:xfrm>
                <a:off x="3037223" y="2865493"/>
                <a:ext cx="140805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50" extrusionOk="0">
                    <a:moveTo>
                      <a:pt x="4243" y="0"/>
                    </a:moveTo>
                    <a:cubicBezTo>
                      <a:pt x="4243" y="0"/>
                      <a:pt x="3950" y="271"/>
                      <a:pt x="3679" y="271"/>
                    </a:cubicBezTo>
                    <a:lnTo>
                      <a:pt x="3386" y="271"/>
                    </a:lnTo>
                    <a:cubicBezTo>
                      <a:pt x="2821" y="271"/>
                      <a:pt x="2551" y="565"/>
                      <a:pt x="2257" y="835"/>
                    </a:cubicBezTo>
                    <a:lnTo>
                      <a:pt x="1986" y="835"/>
                    </a:lnTo>
                    <a:cubicBezTo>
                      <a:pt x="1422" y="835"/>
                      <a:pt x="858" y="1400"/>
                      <a:pt x="858" y="1964"/>
                    </a:cubicBezTo>
                    <a:cubicBezTo>
                      <a:pt x="294" y="1964"/>
                      <a:pt x="0" y="2528"/>
                      <a:pt x="0" y="3092"/>
                    </a:cubicBezTo>
                    <a:cubicBezTo>
                      <a:pt x="0" y="3656"/>
                      <a:pt x="564" y="4221"/>
                      <a:pt x="1129" y="4221"/>
                    </a:cubicBezTo>
                    <a:lnTo>
                      <a:pt x="1422" y="4221"/>
                    </a:lnTo>
                    <a:cubicBezTo>
                      <a:pt x="1422" y="4785"/>
                      <a:pt x="1693" y="5349"/>
                      <a:pt x="2257" y="5349"/>
                    </a:cubicBezTo>
                    <a:cubicBezTo>
                      <a:pt x="2821" y="5349"/>
                      <a:pt x="2821" y="5078"/>
                      <a:pt x="3115" y="5078"/>
                    </a:cubicBezTo>
                    <a:lnTo>
                      <a:pt x="3950" y="5078"/>
                    </a:lnTo>
                    <a:cubicBezTo>
                      <a:pt x="4243" y="5078"/>
                      <a:pt x="4514" y="5349"/>
                      <a:pt x="4514" y="5349"/>
                    </a:cubicBezTo>
                    <a:cubicBezTo>
                      <a:pt x="5078" y="5349"/>
                      <a:pt x="5643" y="4785"/>
                      <a:pt x="5643" y="4221"/>
                    </a:cubicBezTo>
                    <a:lnTo>
                      <a:pt x="5936" y="4221"/>
                    </a:lnTo>
                    <a:cubicBezTo>
                      <a:pt x="6500" y="4221"/>
                      <a:pt x="7064" y="3656"/>
                      <a:pt x="7064" y="3092"/>
                    </a:cubicBezTo>
                    <a:cubicBezTo>
                      <a:pt x="7064" y="2528"/>
                      <a:pt x="6771" y="2257"/>
                      <a:pt x="6207" y="2257"/>
                    </a:cubicBezTo>
                    <a:lnTo>
                      <a:pt x="6207" y="1964"/>
                    </a:lnTo>
                    <a:cubicBezTo>
                      <a:pt x="6207" y="1400"/>
                      <a:pt x="5936" y="1129"/>
                      <a:pt x="5372" y="1129"/>
                    </a:cubicBezTo>
                    <a:cubicBezTo>
                      <a:pt x="5372" y="565"/>
                      <a:pt x="4807" y="0"/>
                      <a:pt x="42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629;p41"/>
              <p:cNvSpPr/>
              <p:nvPr/>
            </p:nvSpPr>
            <p:spPr>
              <a:xfrm>
                <a:off x="2283790" y="2870894"/>
                <a:ext cx="140805" cy="107064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72" extrusionOk="0">
                    <a:moveTo>
                      <a:pt x="4514" y="0"/>
                    </a:moveTo>
                    <a:cubicBezTo>
                      <a:pt x="4244" y="0"/>
                      <a:pt x="3950" y="294"/>
                      <a:pt x="3679" y="294"/>
                    </a:cubicBezTo>
                    <a:lnTo>
                      <a:pt x="3386" y="294"/>
                    </a:lnTo>
                    <a:cubicBezTo>
                      <a:pt x="2822" y="294"/>
                      <a:pt x="2551" y="564"/>
                      <a:pt x="2258" y="858"/>
                    </a:cubicBezTo>
                    <a:lnTo>
                      <a:pt x="1987" y="858"/>
                    </a:lnTo>
                    <a:cubicBezTo>
                      <a:pt x="1422" y="858"/>
                      <a:pt x="858" y="1422"/>
                      <a:pt x="858" y="1986"/>
                    </a:cubicBezTo>
                    <a:cubicBezTo>
                      <a:pt x="565" y="1986"/>
                      <a:pt x="1" y="2550"/>
                      <a:pt x="1" y="3115"/>
                    </a:cubicBezTo>
                    <a:cubicBezTo>
                      <a:pt x="1" y="3679"/>
                      <a:pt x="565" y="4243"/>
                      <a:pt x="1129" y="4243"/>
                    </a:cubicBezTo>
                    <a:lnTo>
                      <a:pt x="1422" y="4243"/>
                    </a:lnTo>
                    <a:cubicBezTo>
                      <a:pt x="1422" y="4807"/>
                      <a:pt x="1693" y="5372"/>
                      <a:pt x="2258" y="5372"/>
                    </a:cubicBezTo>
                    <a:cubicBezTo>
                      <a:pt x="2822" y="5372"/>
                      <a:pt x="2822" y="5078"/>
                      <a:pt x="3115" y="5078"/>
                    </a:cubicBezTo>
                    <a:lnTo>
                      <a:pt x="4514" y="5078"/>
                    </a:lnTo>
                    <a:cubicBezTo>
                      <a:pt x="5372" y="5078"/>
                      <a:pt x="5643" y="4807"/>
                      <a:pt x="5643" y="4243"/>
                    </a:cubicBezTo>
                    <a:lnTo>
                      <a:pt x="5936" y="4243"/>
                    </a:lnTo>
                    <a:cubicBezTo>
                      <a:pt x="6501" y="4243"/>
                      <a:pt x="7065" y="3679"/>
                      <a:pt x="7065" y="3115"/>
                    </a:cubicBezTo>
                    <a:cubicBezTo>
                      <a:pt x="7065" y="2550"/>
                      <a:pt x="6771" y="2257"/>
                      <a:pt x="6207" y="2257"/>
                    </a:cubicBezTo>
                    <a:lnTo>
                      <a:pt x="6207" y="1986"/>
                    </a:lnTo>
                    <a:cubicBezTo>
                      <a:pt x="6207" y="1422"/>
                      <a:pt x="5936" y="1129"/>
                      <a:pt x="5372" y="858"/>
                    </a:cubicBezTo>
                    <a:cubicBezTo>
                      <a:pt x="5372" y="564"/>
                      <a:pt x="4808" y="0"/>
                      <a:pt x="45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630;p41"/>
              <p:cNvSpPr/>
              <p:nvPr/>
            </p:nvSpPr>
            <p:spPr>
              <a:xfrm>
                <a:off x="2216327" y="2921716"/>
                <a:ext cx="1096648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53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5349"/>
                    </a:lnTo>
                    <a:lnTo>
                      <a:pt x="55024" y="5349"/>
                    </a:ln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631;p41"/>
              <p:cNvSpPr/>
              <p:nvPr/>
            </p:nvSpPr>
            <p:spPr>
              <a:xfrm>
                <a:off x="2576163" y="2837153"/>
                <a:ext cx="179948" cy="134966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6772" extrusionOk="0">
                    <a:moveTo>
                      <a:pt x="5643" y="0"/>
                    </a:moveTo>
                    <a:cubicBezTo>
                      <a:pt x="5372" y="0"/>
                      <a:pt x="5079" y="294"/>
                      <a:pt x="4808" y="294"/>
                    </a:cubicBezTo>
                    <a:lnTo>
                      <a:pt x="4244" y="294"/>
                    </a:lnTo>
                    <a:cubicBezTo>
                      <a:pt x="3386" y="294"/>
                      <a:pt x="3115" y="565"/>
                      <a:pt x="2822" y="1129"/>
                    </a:cubicBezTo>
                    <a:lnTo>
                      <a:pt x="2551" y="1129"/>
                    </a:lnTo>
                    <a:cubicBezTo>
                      <a:pt x="1693" y="1129"/>
                      <a:pt x="1129" y="1693"/>
                      <a:pt x="1129" y="2551"/>
                    </a:cubicBezTo>
                    <a:cubicBezTo>
                      <a:pt x="294" y="2551"/>
                      <a:pt x="1" y="3115"/>
                      <a:pt x="1" y="3950"/>
                    </a:cubicBezTo>
                    <a:cubicBezTo>
                      <a:pt x="1" y="4808"/>
                      <a:pt x="565" y="5372"/>
                      <a:pt x="1423" y="5372"/>
                    </a:cubicBezTo>
                    <a:cubicBezTo>
                      <a:pt x="1423" y="6207"/>
                      <a:pt x="2258" y="6771"/>
                      <a:pt x="2822" y="6771"/>
                    </a:cubicBezTo>
                    <a:cubicBezTo>
                      <a:pt x="3386" y="6771"/>
                      <a:pt x="3679" y="6771"/>
                      <a:pt x="3950" y="6500"/>
                    </a:cubicBezTo>
                    <a:lnTo>
                      <a:pt x="5079" y="6500"/>
                    </a:lnTo>
                    <a:cubicBezTo>
                      <a:pt x="5372" y="6500"/>
                      <a:pt x="5643" y="6771"/>
                      <a:pt x="5936" y="6771"/>
                    </a:cubicBezTo>
                    <a:cubicBezTo>
                      <a:pt x="6771" y="6771"/>
                      <a:pt x="7336" y="6207"/>
                      <a:pt x="7336" y="5372"/>
                    </a:cubicBezTo>
                    <a:lnTo>
                      <a:pt x="7629" y="5372"/>
                    </a:lnTo>
                    <a:cubicBezTo>
                      <a:pt x="8464" y="5372"/>
                      <a:pt x="9028" y="4808"/>
                      <a:pt x="9028" y="3950"/>
                    </a:cubicBezTo>
                    <a:cubicBezTo>
                      <a:pt x="9028" y="3386"/>
                      <a:pt x="8758" y="2822"/>
                      <a:pt x="8193" y="2551"/>
                    </a:cubicBezTo>
                    <a:cubicBezTo>
                      <a:pt x="8193" y="1987"/>
                      <a:pt x="7629" y="1422"/>
                      <a:pt x="7065" y="1129"/>
                    </a:cubicBezTo>
                    <a:cubicBezTo>
                      <a:pt x="6771" y="565"/>
                      <a:pt x="6207" y="0"/>
                      <a:pt x="56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8" name="Google Shape;632;p41"/>
            <p:cNvGrpSpPr/>
            <p:nvPr/>
          </p:nvGrpSpPr>
          <p:grpSpPr>
            <a:xfrm>
              <a:off x="1943100" y="1586225"/>
              <a:ext cx="535300" cy="194950"/>
              <a:chOff x="4901925" y="1441125"/>
              <a:chExt cx="535300" cy="194950"/>
            </a:xfrm>
          </p:grpSpPr>
          <p:sp>
            <p:nvSpPr>
              <p:cNvPr id="92" name="Google Shape;633;p41"/>
              <p:cNvSpPr/>
              <p:nvPr/>
            </p:nvSpPr>
            <p:spPr>
              <a:xfrm>
                <a:off x="49019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634;p41"/>
              <p:cNvSpPr/>
              <p:nvPr/>
            </p:nvSpPr>
            <p:spPr>
              <a:xfrm>
                <a:off x="49746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" name="Google Shape;635;p41"/>
            <p:cNvGrpSpPr/>
            <p:nvPr/>
          </p:nvGrpSpPr>
          <p:grpSpPr>
            <a:xfrm>
              <a:off x="2997950" y="1710050"/>
              <a:ext cx="535300" cy="194950"/>
              <a:chOff x="5054325" y="1441125"/>
              <a:chExt cx="535300" cy="194950"/>
            </a:xfrm>
          </p:grpSpPr>
          <p:sp>
            <p:nvSpPr>
              <p:cNvPr id="90" name="Google Shape;636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637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2" name="Google Shape;638;p41"/>
          <p:cNvGrpSpPr/>
          <p:nvPr/>
        </p:nvGrpSpPr>
        <p:grpSpPr>
          <a:xfrm>
            <a:off x="7185358" y="1381463"/>
            <a:ext cx="1388799" cy="1147636"/>
            <a:chOff x="5751767" y="1524000"/>
            <a:chExt cx="1552315" cy="1355280"/>
          </a:xfrm>
        </p:grpSpPr>
        <p:sp>
          <p:nvSpPr>
            <p:cNvPr id="113" name="Google Shape;639;p41"/>
            <p:cNvSpPr/>
            <p:nvPr/>
          </p:nvSpPr>
          <p:spPr>
            <a:xfrm>
              <a:off x="5751767" y="1524000"/>
              <a:ext cx="1360681" cy="1355280"/>
            </a:xfrm>
            <a:custGeom>
              <a:avLst/>
              <a:gdLst/>
              <a:ahLst/>
              <a:cxnLst/>
              <a:rect l="l" t="t" r="r" b="b"/>
              <a:pathLst>
                <a:path w="68273" h="68002" extrusionOk="0">
                  <a:moveTo>
                    <a:pt x="34148" y="0"/>
                  </a:moveTo>
                  <a:cubicBezTo>
                    <a:pt x="15235" y="0"/>
                    <a:pt x="0" y="15234"/>
                    <a:pt x="0" y="34147"/>
                  </a:cubicBezTo>
                  <a:cubicBezTo>
                    <a:pt x="0" y="52767"/>
                    <a:pt x="15235" y="68001"/>
                    <a:pt x="34148" y="68001"/>
                  </a:cubicBezTo>
                  <a:cubicBezTo>
                    <a:pt x="53038" y="68001"/>
                    <a:pt x="68273" y="52767"/>
                    <a:pt x="68273" y="34147"/>
                  </a:cubicBezTo>
                  <a:cubicBezTo>
                    <a:pt x="68273" y="15234"/>
                    <a:pt x="53038" y="0"/>
                    <a:pt x="34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640;p41"/>
            <p:cNvSpPr/>
            <p:nvPr/>
          </p:nvSpPr>
          <p:spPr>
            <a:xfrm>
              <a:off x="5875453" y="2643109"/>
              <a:ext cx="1096648" cy="236171"/>
            </a:xfrm>
            <a:custGeom>
              <a:avLst/>
              <a:gdLst/>
              <a:ahLst/>
              <a:cxnLst/>
              <a:rect l="l" t="t" r="r" b="b"/>
              <a:pathLst>
                <a:path w="55025" h="118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8464"/>
                  </a:lnTo>
                  <a:cubicBezTo>
                    <a:pt x="1" y="10427"/>
                    <a:pt x="1423" y="11849"/>
                    <a:pt x="3386" y="11849"/>
                  </a:cubicBezTo>
                  <a:lnTo>
                    <a:pt x="51640" y="11849"/>
                  </a:lnTo>
                  <a:cubicBezTo>
                    <a:pt x="53603" y="11849"/>
                    <a:pt x="55025" y="10427"/>
                    <a:pt x="55025" y="8464"/>
                  </a:cubicBez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5" name="Google Shape;641;p41"/>
            <p:cNvGrpSpPr/>
            <p:nvPr/>
          </p:nvGrpSpPr>
          <p:grpSpPr>
            <a:xfrm>
              <a:off x="6768783" y="1586225"/>
              <a:ext cx="535300" cy="194950"/>
              <a:chOff x="5054325" y="1441125"/>
              <a:chExt cx="535300" cy="194950"/>
            </a:xfrm>
          </p:grpSpPr>
          <p:sp>
            <p:nvSpPr>
              <p:cNvPr id="166" name="Google Shape;642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643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2" name="Google Shape;644;p41"/>
            <p:cNvSpPr/>
            <p:nvPr/>
          </p:nvSpPr>
          <p:spPr>
            <a:xfrm>
              <a:off x="5875453" y="2643109"/>
              <a:ext cx="1096648" cy="106626"/>
            </a:xfrm>
            <a:custGeom>
              <a:avLst/>
              <a:gdLst/>
              <a:ahLst/>
              <a:cxnLst/>
              <a:rect l="l" t="t" r="r" b="b"/>
              <a:pathLst>
                <a:path w="55025" h="53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5349"/>
                  </a:lnTo>
                  <a:lnTo>
                    <a:pt x="55025" y="5349"/>
                  </a:ln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645;p41"/>
            <p:cNvSpPr/>
            <p:nvPr/>
          </p:nvSpPr>
          <p:spPr>
            <a:xfrm>
              <a:off x="6550163" y="2103345"/>
              <a:ext cx="118324" cy="78724"/>
            </a:xfrm>
            <a:custGeom>
              <a:avLst/>
              <a:gdLst/>
              <a:ahLst/>
              <a:cxnLst/>
              <a:rect l="l" t="t" r="r" b="b"/>
              <a:pathLst>
                <a:path w="5937" h="3950" extrusionOk="0">
                  <a:moveTo>
                    <a:pt x="1987" y="0"/>
                  </a:moveTo>
                  <a:cubicBezTo>
                    <a:pt x="859" y="0"/>
                    <a:pt x="1" y="835"/>
                    <a:pt x="1" y="1964"/>
                  </a:cubicBezTo>
                  <a:cubicBezTo>
                    <a:pt x="1" y="3092"/>
                    <a:pt x="859" y="3950"/>
                    <a:pt x="1987" y="3950"/>
                  </a:cubicBezTo>
                  <a:lnTo>
                    <a:pt x="3951" y="3950"/>
                  </a:lnTo>
                  <a:cubicBezTo>
                    <a:pt x="5079" y="3950"/>
                    <a:pt x="5937" y="3092"/>
                    <a:pt x="5937" y="1964"/>
                  </a:cubicBezTo>
                  <a:cubicBezTo>
                    <a:pt x="5937" y="835"/>
                    <a:pt x="5079" y="0"/>
                    <a:pt x="395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646;p41"/>
            <p:cNvSpPr/>
            <p:nvPr/>
          </p:nvSpPr>
          <p:spPr>
            <a:xfrm>
              <a:off x="6426477" y="1777231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1"/>
                  </a:moveTo>
                  <a:cubicBezTo>
                    <a:pt x="1129" y="1"/>
                    <a:pt x="0" y="836"/>
                    <a:pt x="0" y="1964"/>
                  </a:cubicBezTo>
                  <a:cubicBezTo>
                    <a:pt x="0" y="3093"/>
                    <a:pt x="1129" y="4221"/>
                    <a:pt x="2257" y="4221"/>
                  </a:cubicBezTo>
                  <a:lnTo>
                    <a:pt x="4243" y="4221"/>
                  </a:lnTo>
                  <a:cubicBezTo>
                    <a:pt x="5372" y="4221"/>
                    <a:pt x="6207" y="3093"/>
                    <a:pt x="6207" y="1964"/>
                  </a:cubicBezTo>
                  <a:cubicBezTo>
                    <a:pt x="6207" y="836"/>
                    <a:pt x="5372" y="1"/>
                    <a:pt x="4243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647;p41"/>
            <p:cNvSpPr/>
            <p:nvPr/>
          </p:nvSpPr>
          <p:spPr>
            <a:xfrm>
              <a:off x="6505201" y="1912177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0"/>
                  </a:moveTo>
                  <a:cubicBezTo>
                    <a:pt x="1128" y="0"/>
                    <a:pt x="0" y="835"/>
                    <a:pt x="0" y="1964"/>
                  </a:cubicBezTo>
                  <a:cubicBezTo>
                    <a:pt x="0" y="3386"/>
                    <a:pt x="1128" y="4221"/>
                    <a:pt x="2257" y="4221"/>
                  </a:cubicBezTo>
                  <a:lnTo>
                    <a:pt x="3950" y="4221"/>
                  </a:lnTo>
                  <a:cubicBezTo>
                    <a:pt x="5372" y="4221"/>
                    <a:pt x="6207" y="3386"/>
                    <a:pt x="6207" y="1964"/>
                  </a:cubicBezTo>
                  <a:cubicBezTo>
                    <a:pt x="6207" y="835"/>
                    <a:pt x="5372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648;p41"/>
            <p:cNvSpPr/>
            <p:nvPr/>
          </p:nvSpPr>
          <p:spPr>
            <a:xfrm>
              <a:off x="6516442" y="2047123"/>
              <a:ext cx="140805" cy="95365"/>
            </a:xfrm>
            <a:custGeom>
              <a:avLst/>
              <a:gdLst/>
              <a:ahLst/>
              <a:cxnLst/>
              <a:rect l="l" t="t" r="r" b="b"/>
              <a:pathLst>
                <a:path w="7065" h="4785" extrusionOk="0">
                  <a:moveTo>
                    <a:pt x="2551" y="0"/>
                  </a:moveTo>
                  <a:cubicBezTo>
                    <a:pt x="1129" y="0"/>
                    <a:pt x="0" y="1129"/>
                    <a:pt x="0" y="2528"/>
                  </a:cubicBezTo>
                  <a:cubicBezTo>
                    <a:pt x="0" y="3656"/>
                    <a:pt x="1129" y="4785"/>
                    <a:pt x="2551" y="4785"/>
                  </a:cubicBezTo>
                  <a:lnTo>
                    <a:pt x="4514" y="4785"/>
                  </a:lnTo>
                  <a:cubicBezTo>
                    <a:pt x="5936" y="4785"/>
                    <a:pt x="7064" y="3656"/>
                    <a:pt x="7064" y="2528"/>
                  </a:cubicBezTo>
                  <a:cubicBezTo>
                    <a:pt x="7064" y="1129"/>
                    <a:pt x="5936" y="0"/>
                    <a:pt x="4514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649;p41"/>
            <p:cNvSpPr/>
            <p:nvPr/>
          </p:nvSpPr>
          <p:spPr>
            <a:xfrm>
              <a:off x="6527682" y="1957159"/>
              <a:ext cx="168688" cy="112465"/>
            </a:xfrm>
            <a:custGeom>
              <a:avLst/>
              <a:gdLst/>
              <a:ahLst/>
              <a:cxnLst/>
              <a:rect l="l" t="t" r="r" b="b"/>
              <a:pathLst>
                <a:path w="8464" h="5643" extrusionOk="0">
                  <a:moveTo>
                    <a:pt x="2822" y="0"/>
                  </a:moveTo>
                  <a:cubicBezTo>
                    <a:pt x="1422" y="0"/>
                    <a:pt x="0" y="1129"/>
                    <a:pt x="0" y="2821"/>
                  </a:cubicBezTo>
                  <a:cubicBezTo>
                    <a:pt x="0" y="4514"/>
                    <a:pt x="1422" y="5643"/>
                    <a:pt x="2822" y="5643"/>
                  </a:cubicBezTo>
                  <a:lnTo>
                    <a:pt x="5643" y="5643"/>
                  </a:lnTo>
                  <a:cubicBezTo>
                    <a:pt x="7065" y="5643"/>
                    <a:pt x="8464" y="4514"/>
                    <a:pt x="8464" y="2821"/>
                  </a:cubicBezTo>
                  <a:cubicBezTo>
                    <a:pt x="8464" y="1129"/>
                    <a:pt x="7065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650;p41"/>
            <p:cNvSpPr/>
            <p:nvPr/>
          </p:nvSpPr>
          <p:spPr>
            <a:xfrm>
              <a:off x="6460219" y="1793872"/>
              <a:ext cx="202429" cy="140805"/>
            </a:xfrm>
            <a:custGeom>
              <a:avLst/>
              <a:gdLst/>
              <a:ahLst/>
              <a:cxnLst/>
              <a:rect l="l" t="t" r="r" b="b"/>
              <a:pathLst>
                <a:path w="10157" h="7065" extrusionOk="0">
                  <a:moveTo>
                    <a:pt x="3679" y="1"/>
                  </a:moveTo>
                  <a:cubicBezTo>
                    <a:pt x="1693" y="1"/>
                    <a:pt x="0" y="1693"/>
                    <a:pt x="0" y="3679"/>
                  </a:cubicBezTo>
                  <a:cubicBezTo>
                    <a:pt x="0" y="5643"/>
                    <a:pt x="1693" y="7065"/>
                    <a:pt x="3679" y="7065"/>
                  </a:cubicBezTo>
                  <a:lnTo>
                    <a:pt x="6771" y="7065"/>
                  </a:lnTo>
                  <a:cubicBezTo>
                    <a:pt x="8757" y="7065"/>
                    <a:pt x="10156" y="5643"/>
                    <a:pt x="10156" y="3679"/>
                  </a:cubicBezTo>
                  <a:cubicBezTo>
                    <a:pt x="10156" y="1693"/>
                    <a:pt x="8757" y="1"/>
                    <a:pt x="677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651;p41"/>
            <p:cNvSpPr/>
            <p:nvPr/>
          </p:nvSpPr>
          <p:spPr>
            <a:xfrm>
              <a:off x="6556022" y="1850095"/>
              <a:ext cx="162848" cy="118324"/>
            </a:xfrm>
            <a:custGeom>
              <a:avLst/>
              <a:gdLst/>
              <a:ahLst/>
              <a:cxnLst/>
              <a:rect l="l" t="t" r="r" b="b"/>
              <a:pathLst>
                <a:path w="8171" h="5937" extrusionOk="0">
                  <a:moveTo>
                    <a:pt x="2822" y="1"/>
                  </a:moveTo>
                  <a:cubicBezTo>
                    <a:pt x="1129" y="1"/>
                    <a:pt x="0" y="1423"/>
                    <a:pt x="0" y="3115"/>
                  </a:cubicBezTo>
                  <a:cubicBezTo>
                    <a:pt x="0" y="4515"/>
                    <a:pt x="1129" y="5936"/>
                    <a:pt x="2822" y="5936"/>
                  </a:cubicBezTo>
                  <a:lnTo>
                    <a:pt x="5349" y="5936"/>
                  </a:lnTo>
                  <a:cubicBezTo>
                    <a:pt x="7042" y="5936"/>
                    <a:pt x="8170" y="4515"/>
                    <a:pt x="8170" y="3115"/>
                  </a:cubicBezTo>
                  <a:cubicBezTo>
                    <a:pt x="8170" y="1423"/>
                    <a:pt x="7042" y="1"/>
                    <a:pt x="5349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652;p41"/>
            <p:cNvSpPr/>
            <p:nvPr/>
          </p:nvSpPr>
          <p:spPr>
            <a:xfrm>
              <a:off x="6466058" y="1709768"/>
              <a:ext cx="168688" cy="117866"/>
            </a:xfrm>
            <a:custGeom>
              <a:avLst/>
              <a:gdLst/>
              <a:ahLst/>
              <a:cxnLst/>
              <a:rect l="l" t="t" r="r" b="b"/>
              <a:pathLst>
                <a:path w="8464" h="5914" extrusionOk="0">
                  <a:moveTo>
                    <a:pt x="3092" y="0"/>
                  </a:moveTo>
                  <a:cubicBezTo>
                    <a:pt x="1400" y="0"/>
                    <a:pt x="0" y="1399"/>
                    <a:pt x="0" y="2821"/>
                  </a:cubicBezTo>
                  <a:cubicBezTo>
                    <a:pt x="0" y="4514"/>
                    <a:pt x="1400" y="5913"/>
                    <a:pt x="3092" y="5913"/>
                  </a:cubicBezTo>
                  <a:lnTo>
                    <a:pt x="5643" y="5913"/>
                  </a:lnTo>
                  <a:cubicBezTo>
                    <a:pt x="7336" y="5913"/>
                    <a:pt x="8464" y="4514"/>
                    <a:pt x="8464" y="2821"/>
                  </a:cubicBezTo>
                  <a:cubicBezTo>
                    <a:pt x="8464" y="1399"/>
                    <a:pt x="7336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653;p41"/>
            <p:cNvSpPr/>
            <p:nvPr/>
          </p:nvSpPr>
          <p:spPr>
            <a:xfrm>
              <a:off x="6381495" y="2142468"/>
              <a:ext cx="433179" cy="466920"/>
            </a:xfrm>
            <a:custGeom>
              <a:avLst/>
              <a:gdLst/>
              <a:ahLst/>
              <a:cxnLst/>
              <a:rect l="l" t="t" r="r" b="b"/>
              <a:pathLst>
                <a:path w="21735" h="23428" extrusionOk="0">
                  <a:moveTo>
                    <a:pt x="4243" y="1"/>
                  </a:moveTo>
                  <a:cubicBezTo>
                    <a:pt x="4243" y="11850"/>
                    <a:pt x="1422" y="23428"/>
                    <a:pt x="0" y="23428"/>
                  </a:cubicBezTo>
                  <a:lnTo>
                    <a:pt x="21735" y="23428"/>
                  </a:lnTo>
                  <a:cubicBezTo>
                    <a:pt x="20042" y="23428"/>
                    <a:pt x="17221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654;p41"/>
            <p:cNvSpPr/>
            <p:nvPr/>
          </p:nvSpPr>
          <p:spPr>
            <a:xfrm>
              <a:off x="6454818" y="2142468"/>
              <a:ext cx="286534" cy="39601"/>
            </a:xfrm>
            <a:custGeom>
              <a:avLst/>
              <a:gdLst/>
              <a:ahLst/>
              <a:cxnLst/>
              <a:rect l="l" t="t" r="r" b="b"/>
              <a:pathLst>
                <a:path w="14377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77" y="1987"/>
                  </a:lnTo>
                  <a:lnTo>
                    <a:pt x="14377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655;p41"/>
            <p:cNvSpPr/>
            <p:nvPr/>
          </p:nvSpPr>
          <p:spPr>
            <a:xfrm>
              <a:off x="6139944" y="206960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9" y="1"/>
                  </a:moveTo>
                  <a:cubicBezTo>
                    <a:pt x="1129" y="1"/>
                    <a:pt x="1" y="1129"/>
                    <a:pt x="1" y="2528"/>
                  </a:cubicBezTo>
                  <a:cubicBezTo>
                    <a:pt x="1" y="3950"/>
                    <a:pt x="1129" y="5079"/>
                    <a:pt x="2529" y="5079"/>
                  </a:cubicBezTo>
                  <a:lnTo>
                    <a:pt x="4785" y="5079"/>
                  </a:lnTo>
                  <a:cubicBezTo>
                    <a:pt x="6207" y="5079"/>
                    <a:pt x="7336" y="3950"/>
                    <a:pt x="7336" y="2528"/>
                  </a:cubicBezTo>
                  <a:cubicBezTo>
                    <a:pt x="7336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656;p41"/>
            <p:cNvSpPr/>
            <p:nvPr/>
          </p:nvSpPr>
          <p:spPr>
            <a:xfrm>
              <a:off x="5999158" y="1687267"/>
              <a:ext cx="140805" cy="95385"/>
            </a:xfrm>
            <a:custGeom>
              <a:avLst/>
              <a:gdLst/>
              <a:ahLst/>
              <a:cxnLst/>
              <a:rect l="l" t="t" r="r" b="b"/>
              <a:pathLst>
                <a:path w="7065" h="4786" extrusionOk="0">
                  <a:moveTo>
                    <a:pt x="2257" y="1"/>
                  </a:moveTo>
                  <a:cubicBezTo>
                    <a:pt x="1129" y="1"/>
                    <a:pt x="1" y="1129"/>
                    <a:pt x="1" y="2258"/>
                  </a:cubicBezTo>
                  <a:cubicBezTo>
                    <a:pt x="1" y="3657"/>
                    <a:pt x="1129" y="4785"/>
                    <a:pt x="2257" y="4785"/>
                  </a:cubicBezTo>
                  <a:lnTo>
                    <a:pt x="4514" y="4785"/>
                  </a:lnTo>
                  <a:cubicBezTo>
                    <a:pt x="5936" y="4785"/>
                    <a:pt x="7065" y="3657"/>
                    <a:pt x="7065" y="2258"/>
                  </a:cubicBezTo>
                  <a:cubicBezTo>
                    <a:pt x="7065" y="1129"/>
                    <a:pt x="5936" y="1"/>
                    <a:pt x="4514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657;p41"/>
            <p:cNvSpPr/>
            <p:nvPr/>
          </p:nvSpPr>
          <p:spPr>
            <a:xfrm>
              <a:off x="6089122" y="1844694"/>
              <a:ext cx="146206" cy="101244"/>
            </a:xfrm>
            <a:custGeom>
              <a:avLst/>
              <a:gdLst/>
              <a:ahLst/>
              <a:cxnLst/>
              <a:rect l="l" t="t" r="r" b="b"/>
              <a:pathLst>
                <a:path w="7336" h="5080" extrusionOk="0">
                  <a:moveTo>
                    <a:pt x="2551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1"/>
                    <a:pt x="1129" y="5079"/>
                    <a:pt x="2551" y="5079"/>
                  </a:cubicBezTo>
                  <a:lnTo>
                    <a:pt x="4808" y="5079"/>
                  </a:lnTo>
                  <a:cubicBezTo>
                    <a:pt x="6207" y="5079"/>
                    <a:pt x="7335" y="3951"/>
                    <a:pt x="7335" y="2529"/>
                  </a:cubicBezTo>
                  <a:cubicBezTo>
                    <a:pt x="7335" y="1129"/>
                    <a:pt x="6207" y="1"/>
                    <a:pt x="4808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658;p41"/>
            <p:cNvSpPr/>
            <p:nvPr/>
          </p:nvSpPr>
          <p:spPr>
            <a:xfrm>
              <a:off x="6100363" y="2007542"/>
              <a:ext cx="168707" cy="118304"/>
            </a:xfrm>
            <a:custGeom>
              <a:avLst/>
              <a:gdLst/>
              <a:ahLst/>
              <a:cxnLst/>
              <a:rect l="l" t="t" r="r" b="b"/>
              <a:pathLst>
                <a:path w="8465" h="5936" extrusionOk="0">
                  <a:moveTo>
                    <a:pt x="2822" y="0"/>
                  </a:moveTo>
                  <a:cubicBezTo>
                    <a:pt x="1423" y="0"/>
                    <a:pt x="1" y="1422"/>
                    <a:pt x="1" y="3115"/>
                  </a:cubicBezTo>
                  <a:cubicBezTo>
                    <a:pt x="1" y="4514"/>
                    <a:pt x="1423" y="5936"/>
                    <a:pt x="2822" y="5936"/>
                  </a:cubicBezTo>
                  <a:lnTo>
                    <a:pt x="5372" y="5936"/>
                  </a:lnTo>
                  <a:cubicBezTo>
                    <a:pt x="7065" y="5936"/>
                    <a:pt x="8464" y="4514"/>
                    <a:pt x="8464" y="3115"/>
                  </a:cubicBezTo>
                  <a:cubicBezTo>
                    <a:pt x="8464" y="1422"/>
                    <a:pt x="7065" y="0"/>
                    <a:pt x="53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659;p41"/>
            <p:cNvSpPr/>
            <p:nvPr/>
          </p:nvSpPr>
          <p:spPr>
            <a:xfrm>
              <a:off x="6111603" y="1900936"/>
              <a:ext cx="202449" cy="134946"/>
            </a:xfrm>
            <a:custGeom>
              <a:avLst/>
              <a:gdLst/>
              <a:ahLst/>
              <a:cxnLst/>
              <a:rect l="l" t="t" r="r" b="b"/>
              <a:pathLst>
                <a:path w="10158" h="6771" extrusionOk="0">
                  <a:moveTo>
                    <a:pt x="3680" y="0"/>
                  </a:moveTo>
                  <a:cubicBezTo>
                    <a:pt x="1694" y="0"/>
                    <a:pt x="1" y="1399"/>
                    <a:pt x="1" y="3385"/>
                  </a:cubicBezTo>
                  <a:cubicBezTo>
                    <a:pt x="1" y="5349"/>
                    <a:pt x="1694" y="6771"/>
                    <a:pt x="3680" y="6771"/>
                  </a:cubicBezTo>
                  <a:lnTo>
                    <a:pt x="6772" y="6771"/>
                  </a:lnTo>
                  <a:cubicBezTo>
                    <a:pt x="8758" y="6771"/>
                    <a:pt x="10157" y="5349"/>
                    <a:pt x="10157" y="3385"/>
                  </a:cubicBezTo>
                  <a:cubicBezTo>
                    <a:pt x="10157" y="1399"/>
                    <a:pt x="8758" y="0"/>
                    <a:pt x="67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660;p41"/>
            <p:cNvSpPr/>
            <p:nvPr/>
          </p:nvSpPr>
          <p:spPr>
            <a:xfrm>
              <a:off x="6032900" y="1709768"/>
              <a:ext cx="247411" cy="168688"/>
            </a:xfrm>
            <a:custGeom>
              <a:avLst/>
              <a:gdLst/>
              <a:ahLst/>
              <a:cxnLst/>
              <a:rect l="l" t="t" r="r" b="b"/>
              <a:pathLst>
                <a:path w="12414" h="8464" extrusionOk="0">
                  <a:moveTo>
                    <a:pt x="4243" y="0"/>
                  </a:moveTo>
                  <a:cubicBezTo>
                    <a:pt x="1986" y="0"/>
                    <a:pt x="0" y="1693"/>
                    <a:pt x="0" y="4221"/>
                  </a:cubicBezTo>
                  <a:cubicBezTo>
                    <a:pt x="0" y="6478"/>
                    <a:pt x="1986" y="8464"/>
                    <a:pt x="4243" y="8464"/>
                  </a:cubicBezTo>
                  <a:lnTo>
                    <a:pt x="8193" y="8464"/>
                  </a:lnTo>
                  <a:cubicBezTo>
                    <a:pt x="10450" y="8464"/>
                    <a:pt x="12413" y="6478"/>
                    <a:pt x="12413" y="4221"/>
                  </a:cubicBezTo>
                  <a:cubicBezTo>
                    <a:pt x="12413" y="1693"/>
                    <a:pt x="10450" y="0"/>
                    <a:pt x="819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661;p41"/>
            <p:cNvSpPr/>
            <p:nvPr/>
          </p:nvSpPr>
          <p:spPr>
            <a:xfrm>
              <a:off x="6145345" y="1777231"/>
              <a:ext cx="202429" cy="134966"/>
            </a:xfrm>
            <a:custGeom>
              <a:avLst/>
              <a:gdLst/>
              <a:ahLst/>
              <a:cxnLst/>
              <a:rect l="l" t="t" r="r" b="b"/>
              <a:pathLst>
                <a:path w="10157" h="6772" extrusionOk="0">
                  <a:moveTo>
                    <a:pt x="3386" y="1"/>
                  </a:moveTo>
                  <a:cubicBezTo>
                    <a:pt x="1693" y="1"/>
                    <a:pt x="1" y="1400"/>
                    <a:pt x="1" y="3386"/>
                  </a:cubicBezTo>
                  <a:cubicBezTo>
                    <a:pt x="1" y="5349"/>
                    <a:pt x="1693" y="6771"/>
                    <a:pt x="3386" y="6771"/>
                  </a:cubicBezTo>
                  <a:lnTo>
                    <a:pt x="6501" y="6771"/>
                  </a:lnTo>
                  <a:cubicBezTo>
                    <a:pt x="8464" y="6771"/>
                    <a:pt x="10157" y="5349"/>
                    <a:pt x="10157" y="3386"/>
                  </a:cubicBezTo>
                  <a:cubicBezTo>
                    <a:pt x="10157" y="1400"/>
                    <a:pt x="8464" y="1"/>
                    <a:pt x="650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662;p41"/>
            <p:cNvSpPr/>
            <p:nvPr/>
          </p:nvSpPr>
          <p:spPr>
            <a:xfrm>
              <a:off x="6044140" y="1608563"/>
              <a:ext cx="197028" cy="134946"/>
            </a:xfrm>
            <a:custGeom>
              <a:avLst/>
              <a:gdLst/>
              <a:ahLst/>
              <a:cxnLst/>
              <a:rect l="l" t="t" r="r" b="b"/>
              <a:pathLst>
                <a:path w="9886" h="6771" extrusionOk="0">
                  <a:moveTo>
                    <a:pt x="3386" y="0"/>
                  </a:moveTo>
                  <a:cubicBezTo>
                    <a:pt x="1422" y="0"/>
                    <a:pt x="0" y="1399"/>
                    <a:pt x="0" y="3385"/>
                  </a:cubicBezTo>
                  <a:cubicBezTo>
                    <a:pt x="0" y="5349"/>
                    <a:pt x="1422" y="6771"/>
                    <a:pt x="3386" y="6771"/>
                  </a:cubicBezTo>
                  <a:lnTo>
                    <a:pt x="6500" y="6771"/>
                  </a:lnTo>
                  <a:cubicBezTo>
                    <a:pt x="8464" y="6771"/>
                    <a:pt x="9886" y="5349"/>
                    <a:pt x="9886" y="3385"/>
                  </a:cubicBezTo>
                  <a:cubicBezTo>
                    <a:pt x="9886" y="1399"/>
                    <a:pt x="8464" y="0"/>
                    <a:pt x="650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663;p41"/>
            <p:cNvSpPr/>
            <p:nvPr/>
          </p:nvSpPr>
          <p:spPr>
            <a:xfrm>
              <a:off x="6004998" y="2142468"/>
              <a:ext cx="432740" cy="466920"/>
            </a:xfrm>
            <a:custGeom>
              <a:avLst/>
              <a:gdLst/>
              <a:ahLst/>
              <a:cxnLst/>
              <a:rect l="l" t="t" r="r" b="b"/>
              <a:pathLst>
                <a:path w="21713" h="23428" extrusionOk="0">
                  <a:moveTo>
                    <a:pt x="4221" y="1"/>
                  </a:moveTo>
                  <a:cubicBezTo>
                    <a:pt x="4515" y="11850"/>
                    <a:pt x="1400" y="23428"/>
                    <a:pt x="1" y="23428"/>
                  </a:cubicBezTo>
                  <a:lnTo>
                    <a:pt x="21713" y="23428"/>
                  </a:lnTo>
                  <a:cubicBezTo>
                    <a:pt x="20313" y="23428"/>
                    <a:pt x="17492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664;p41"/>
            <p:cNvSpPr/>
            <p:nvPr/>
          </p:nvSpPr>
          <p:spPr>
            <a:xfrm>
              <a:off x="6077882" y="2142468"/>
              <a:ext cx="286992" cy="39601"/>
            </a:xfrm>
            <a:custGeom>
              <a:avLst/>
              <a:gdLst/>
              <a:ahLst/>
              <a:cxnLst/>
              <a:rect l="l" t="t" r="r" b="b"/>
              <a:pathLst>
                <a:path w="14400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99" y="1987"/>
                  </a:lnTo>
                  <a:lnTo>
                    <a:pt x="14399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665;p41"/>
            <p:cNvSpPr/>
            <p:nvPr/>
          </p:nvSpPr>
          <p:spPr>
            <a:xfrm>
              <a:off x="6134104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666;p41"/>
            <p:cNvSpPr/>
            <p:nvPr/>
          </p:nvSpPr>
          <p:spPr>
            <a:xfrm>
              <a:off x="6036767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667;p41"/>
            <p:cNvSpPr/>
            <p:nvPr/>
          </p:nvSpPr>
          <p:spPr>
            <a:xfrm>
              <a:off x="6325273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668;p41"/>
            <p:cNvSpPr/>
            <p:nvPr/>
          </p:nvSpPr>
          <p:spPr>
            <a:xfrm>
              <a:off x="6421076" y="2344877"/>
              <a:ext cx="106625" cy="258671"/>
            </a:xfrm>
            <a:custGeom>
              <a:avLst/>
              <a:gdLst/>
              <a:ahLst/>
              <a:cxnLst/>
              <a:rect l="l" t="t" r="r" b="b"/>
              <a:pathLst>
                <a:path w="5350" h="12979" extrusionOk="0">
                  <a:moveTo>
                    <a:pt x="534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349" y="12978"/>
                  </a:lnTo>
                  <a:lnTo>
                    <a:pt x="534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669;p41"/>
            <p:cNvSpPr/>
            <p:nvPr/>
          </p:nvSpPr>
          <p:spPr>
            <a:xfrm>
              <a:off x="6522281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079" y="12978"/>
                  </a:lnTo>
                  <a:lnTo>
                    <a:pt x="507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670;p41"/>
            <p:cNvSpPr/>
            <p:nvPr/>
          </p:nvSpPr>
          <p:spPr>
            <a:xfrm>
              <a:off x="6617646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671;p41"/>
            <p:cNvSpPr/>
            <p:nvPr/>
          </p:nvSpPr>
          <p:spPr>
            <a:xfrm>
              <a:off x="6252409" y="2429460"/>
              <a:ext cx="522684" cy="174089"/>
            </a:xfrm>
            <a:custGeom>
              <a:avLst/>
              <a:gdLst/>
              <a:ahLst/>
              <a:cxnLst/>
              <a:rect l="l" t="t" r="r" b="b"/>
              <a:pathLst>
                <a:path w="26226" h="8735" extrusionOk="0">
                  <a:moveTo>
                    <a:pt x="0" y="0"/>
                  </a:moveTo>
                  <a:lnTo>
                    <a:pt x="0" y="8734"/>
                  </a:lnTo>
                  <a:lnTo>
                    <a:pt x="26226" y="8734"/>
                  </a:lnTo>
                  <a:lnTo>
                    <a:pt x="26226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672;p41"/>
            <p:cNvSpPr/>
            <p:nvPr/>
          </p:nvSpPr>
          <p:spPr>
            <a:xfrm>
              <a:off x="6010399" y="2541905"/>
              <a:ext cx="804275" cy="61643"/>
            </a:xfrm>
            <a:custGeom>
              <a:avLst/>
              <a:gdLst/>
              <a:ahLst/>
              <a:cxnLst/>
              <a:rect l="l" t="t" r="r" b="b"/>
              <a:pathLst>
                <a:path w="40355" h="3093" extrusionOk="0">
                  <a:moveTo>
                    <a:pt x="1" y="0"/>
                  </a:moveTo>
                  <a:lnTo>
                    <a:pt x="1" y="3092"/>
                  </a:lnTo>
                  <a:lnTo>
                    <a:pt x="40355" y="3092"/>
                  </a:lnTo>
                  <a:lnTo>
                    <a:pt x="40355" y="0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673;p41"/>
            <p:cNvSpPr/>
            <p:nvPr/>
          </p:nvSpPr>
          <p:spPr>
            <a:xfrm>
              <a:off x="6308631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674;p41"/>
            <p:cNvSpPr/>
            <p:nvPr/>
          </p:nvSpPr>
          <p:spPr>
            <a:xfrm>
              <a:off x="6376094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675;p41"/>
            <p:cNvSpPr/>
            <p:nvPr/>
          </p:nvSpPr>
          <p:spPr>
            <a:xfrm>
              <a:off x="6448959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676;p41"/>
            <p:cNvSpPr/>
            <p:nvPr/>
          </p:nvSpPr>
          <p:spPr>
            <a:xfrm>
              <a:off x="6516442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677;p41"/>
            <p:cNvSpPr/>
            <p:nvPr/>
          </p:nvSpPr>
          <p:spPr>
            <a:xfrm>
              <a:off x="6583905" y="2474422"/>
              <a:ext cx="50841" cy="45002"/>
            </a:xfrm>
            <a:custGeom>
              <a:avLst/>
              <a:gdLst/>
              <a:ahLst/>
              <a:cxnLst/>
              <a:rect l="l" t="t" r="r" b="b"/>
              <a:pathLst>
                <a:path w="2551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551" y="2258"/>
                  </a:lnTo>
                  <a:lnTo>
                    <a:pt x="2551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678;p41"/>
            <p:cNvSpPr/>
            <p:nvPr/>
          </p:nvSpPr>
          <p:spPr>
            <a:xfrm>
              <a:off x="6657227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679;p41"/>
            <p:cNvSpPr/>
            <p:nvPr/>
          </p:nvSpPr>
          <p:spPr>
            <a:xfrm>
              <a:off x="5981999" y="2603528"/>
              <a:ext cx="838230" cy="39601"/>
            </a:xfrm>
            <a:custGeom>
              <a:avLst/>
              <a:gdLst/>
              <a:ahLst/>
              <a:cxnLst/>
              <a:rect l="l" t="t" r="r" b="b"/>
              <a:pathLst>
                <a:path w="50511" h="1987" extrusionOk="0">
                  <a:moveTo>
                    <a:pt x="0" y="0"/>
                  </a:moveTo>
                  <a:lnTo>
                    <a:pt x="0" y="1986"/>
                  </a:lnTo>
                  <a:lnTo>
                    <a:pt x="50511" y="1986"/>
                  </a:lnTo>
                  <a:lnTo>
                    <a:pt x="50511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680;p41"/>
            <p:cNvSpPr/>
            <p:nvPr/>
          </p:nvSpPr>
          <p:spPr>
            <a:xfrm>
              <a:off x="6032900" y="2294514"/>
              <a:ext cx="89984" cy="61643"/>
            </a:xfrm>
            <a:custGeom>
              <a:avLst/>
              <a:gdLst/>
              <a:ahLst/>
              <a:cxnLst/>
              <a:rect l="l" t="t" r="r" b="b"/>
              <a:pathLst>
                <a:path w="4515" h="3093" extrusionOk="0">
                  <a:moveTo>
                    <a:pt x="1422" y="0"/>
                  </a:moveTo>
                  <a:cubicBezTo>
                    <a:pt x="858" y="0"/>
                    <a:pt x="0" y="835"/>
                    <a:pt x="0" y="1693"/>
                  </a:cubicBezTo>
                  <a:cubicBezTo>
                    <a:pt x="0" y="2528"/>
                    <a:pt x="858" y="3092"/>
                    <a:pt x="1422" y="3092"/>
                  </a:cubicBezTo>
                  <a:lnTo>
                    <a:pt x="2821" y="3092"/>
                  </a:lnTo>
                  <a:cubicBezTo>
                    <a:pt x="3679" y="3092"/>
                    <a:pt x="4514" y="2528"/>
                    <a:pt x="4514" y="1693"/>
                  </a:cubicBezTo>
                  <a:cubicBezTo>
                    <a:pt x="4514" y="835"/>
                    <a:pt x="3679" y="0"/>
                    <a:pt x="282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681;p41"/>
            <p:cNvSpPr/>
            <p:nvPr/>
          </p:nvSpPr>
          <p:spPr>
            <a:xfrm>
              <a:off x="5948775" y="2063764"/>
              <a:ext cx="84144" cy="62082"/>
            </a:xfrm>
            <a:custGeom>
              <a:avLst/>
              <a:gdLst/>
              <a:ahLst/>
              <a:cxnLst/>
              <a:rect l="l" t="t" r="r" b="b"/>
              <a:pathLst>
                <a:path w="4222" h="3115" extrusionOk="0">
                  <a:moveTo>
                    <a:pt x="1400" y="0"/>
                  </a:moveTo>
                  <a:cubicBezTo>
                    <a:pt x="836" y="0"/>
                    <a:pt x="1" y="858"/>
                    <a:pt x="1" y="1693"/>
                  </a:cubicBezTo>
                  <a:cubicBezTo>
                    <a:pt x="1" y="2550"/>
                    <a:pt x="836" y="3115"/>
                    <a:pt x="1400" y="3115"/>
                  </a:cubicBezTo>
                  <a:lnTo>
                    <a:pt x="2822" y="3115"/>
                  </a:lnTo>
                  <a:cubicBezTo>
                    <a:pt x="3657" y="3115"/>
                    <a:pt x="4221" y="2550"/>
                    <a:pt x="4221" y="1693"/>
                  </a:cubicBezTo>
                  <a:cubicBezTo>
                    <a:pt x="4221" y="858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682;p41"/>
            <p:cNvSpPr/>
            <p:nvPr/>
          </p:nvSpPr>
          <p:spPr>
            <a:xfrm>
              <a:off x="6004998" y="2164969"/>
              <a:ext cx="84144" cy="56242"/>
            </a:xfrm>
            <a:custGeom>
              <a:avLst/>
              <a:gdLst/>
              <a:ahLst/>
              <a:cxnLst/>
              <a:rect l="l" t="t" r="r" b="b"/>
              <a:pathLst>
                <a:path w="4222" h="2822" extrusionOk="0">
                  <a:moveTo>
                    <a:pt x="1400" y="0"/>
                  </a:moveTo>
                  <a:cubicBezTo>
                    <a:pt x="565" y="0"/>
                    <a:pt x="1" y="564"/>
                    <a:pt x="1" y="1422"/>
                  </a:cubicBezTo>
                  <a:cubicBezTo>
                    <a:pt x="1" y="2257"/>
                    <a:pt x="565" y="2821"/>
                    <a:pt x="1400" y="2821"/>
                  </a:cubicBezTo>
                  <a:lnTo>
                    <a:pt x="2822" y="2821"/>
                  </a:lnTo>
                  <a:cubicBezTo>
                    <a:pt x="3657" y="2821"/>
                    <a:pt x="4221" y="2257"/>
                    <a:pt x="4221" y="1422"/>
                  </a:cubicBezTo>
                  <a:cubicBezTo>
                    <a:pt x="4221" y="564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683;p41"/>
            <p:cNvSpPr/>
            <p:nvPr/>
          </p:nvSpPr>
          <p:spPr>
            <a:xfrm>
              <a:off x="6010399" y="2260772"/>
              <a:ext cx="101224" cy="67483"/>
            </a:xfrm>
            <a:custGeom>
              <a:avLst/>
              <a:gdLst/>
              <a:ahLst/>
              <a:cxnLst/>
              <a:rect l="l" t="t" r="r" b="b"/>
              <a:pathLst>
                <a:path w="5079" h="3386" extrusionOk="0">
                  <a:moveTo>
                    <a:pt x="1693" y="1"/>
                  </a:moveTo>
                  <a:cubicBezTo>
                    <a:pt x="858" y="1"/>
                    <a:pt x="1" y="565"/>
                    <a:pt x="1" y="1693"/>
                  </a:cubicBezTo>
                  <a:cubicBezTo>
                    <a:pt x="1" y="2528"/>
                    <a:pt x="858" y="3386"/>
                    <a:pt x="1693" y="3386"/>
                  </a:cubicBezTo>
                  <a:lnTo>
                    <a:pt x="3386" y="3386"/>
                  </a:lnTo>
                  <a:cubicBezTo>
                    <a:pt x="4244" y="3386"/>
                    <a:pt x="5079" y="2528"/>
                    <a:pt x="5079" y="1693"/>
                  </a:cubicBezTo>
                  <a:cubicBezTo>
                    <a:pt x="5079" y="565"/>
                    <a:pt x="4244" y="1"/>
                    <a:pt x="3386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684;p41"/>
            <p:cNvSpPr/>
            <p:nvPr/>
          </p:nvSpPr>
          <p:spPr>
            <a:xfrm>
              <a:off x="6021659" y="2193309"/>
              <a:ext cx="118304" cy="78724"/>
            </a:xfrm>
            <a:custGeom>
              <a:avLst/>
              <a:gdLst/>
              <a:ahLst/>
              <a:cxnLst/>
              <a:rect l="l" t="t" r="r" b="b"/>
              <a:pathLst>
                <a:path w="5936" h="3950" extrusionOk="0">
                  <a:moveTo>
                    <a:pt x="1986" y="0"/>
                  </a:moveTo>
                  <a:cubicBezTo>
                    <a:pt x="858" y="0"/>
                    <a:pt x="0" y="835"/>
                    <a:pt x="0" y="1964"/>
                  </a:cubicBezTo>
                  <a:cubicBezTo>
                    <a:pt x="0" y="3092"/>
                    <a:pt x="858" y="3950"/>
                    <a:pt x="1986" y="3950"/>
                  </a:cubicBezTo>
                  <a:lnTo>
                    <a:pt x="3679" y="3950"/>
                  </a:lnTo>
                  <a:cubicBezTo>
                    <a:pt x="4807" y="3950"/>
                    <a:pt x="5936" y="3092"/>
                    <a:pt x="5936" y="1964"/>
                  </a:cubicBezTo>
                  <a:cubicBezTo>
                    <a:pt x="5936" y="835"/>
                    <a:pt x="4807" y="0"/>
                    <a:pt x="3679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685;p41"/>
            <p:cNvSpPr/>
            <p:nvPr/>
          </p:nvSpPr>
          <p:spPr>
            <a:xfrm>
              <a:off x="5971276" y="208084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8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0"/>
                    <a:pt x="1129" y="5079"/>
                    <a:pt x="2528" y="5079"/>
                  </a:cubicBezTo>
                  <a:lnTo>
                    <a:pt x="4785" y="5079"/>
                  </a:lnTo>
                  <a:cubicBezTo>
                    <a:pt x="6207" y="5079"/>
                    <a:pt x="7335" y="3950"/>
                    <a:pt x="7335" y="2529"/>
                  </a:cubicBezTo>
                  <a:cubicBezTo>
                    <a:pt x="7335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686;p41"/>
            <p:cNvSpPr/>
            <p:nvPr/>
          </p:nvSpPr>
          <p:spPr>
            <a:xfrm>
              <a:off x="6038739" y="2119987"/>
              <a:ext cx="117866" cy="84583"/>
            </a:xfrm>
            <a:custGeom>
              <a:avLst/>
              <a:gdLst/>
              <a:ahLst/>
              <a:cxnLst/>
              <a:rect l="l" t="t" r="r" b="b"/>
              <a:pathLst>
                <a:path w="5914" h="4244" extrusionOk="0">
                  <a:moveTo>
                    <a:pt x="1964" y="0"/>
                  </a:moveTo>
                  <a:cubicBezTo>
                    <a:pt x="836" y="0"/>
                    <a:pt x="1" y="858"/>
                    <a:pt x="1" y="1986"/>
                  </a:cubicBezTo>
                  <a:cubicBezTo>
                    <a:pt x="1" y="3115"/>
                    <a:pt x="836" y="4243"/>
                    <a:pt x="1964" y="4243"/>
                  </a:cubicBezTo>
                  <a:lnTo>
                    <a:pt x="3950" y="4243"/>
                  </a:lnTo>
                  <a:cubicBezTo>
                    <a:pt x="5079" y="4243"/>
                    <a:pt x="5914" y="3115"/>
                    <a:pt x="5914" y="1986"/>
                  </a:cubicBezTo>
                  <a:cubicBezTo>
                    <a:pt x="5914" y="858"/>
                    <a:pt x="5079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687;p41"/>
            <p:cNvSpPr/>
            <p:nvPr/>
          </p:nvSpPr>
          <p:spPr>
            <a:xfrm>
              <a:off x="5976677" y="2018782"/>
              <a:ext cx="118304" cy="84583"/>
            </a:xfrm>
            <a:custGeom>
              <a:avLst/>
              <a:gdLst/>
              <a:ahLst/>
              <a:cxnLst/>
              <a:rect l="l" t="t" r="r" b="b"/>
              <a:pathLst>
                <a:path w="5936" h="4244" extrusionOk="0">
                  <a:moveTo>
                    <a:pt x="1986" y="0"/>
                  </a:moveTo>
                  <a:cubicBezTo>
                    <a:pt x="858" y="0"/>
                    <a:pt x="0" y="858"/>
                    <a:pt x="0" y="1986"/>
                  </a:cubicBezTo>
                  <a:cubicBezTo>
                    <a:pt x="0" y="3115"/>
                    <a:pt x="858" y="4243"/>
                    <a:pt x="1986" y="4243"/>
                  </a:cubicBezTo>
                  <a:lnTo>
                    <a:pt x="3950" y="4243"/>
                  </a:lnTo>
                  <a:cubicBezTo>
                    <a:pt x="5078" y="4243"/>
                    <a:pt x="5936" y="3115"/>
                    <a:pt x="5936" y="1986"/>
                  </a:cubicBezTo>
                  <a:cubicBezTo>
                    <a:pt x="5936" y="858"/>
                    <a:pt x="5078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" name="Google Shape;1322;p51"/>
          <p:cNvGrpSpPr/>
          <p:nvPr/>
        </p:nvGrpSpPr>
        <p:grpSpPr>
          <a:xfrm>
            <a:off x="4300499" y="1333706"/>
            <a:ext cx="1331676" cy="1195392"/>
            <a:chOff x="1327475" y="1512466"/>
            <a:chExt cx="1502325" cy="1420200"/>
          </a:xfrm>
        </p:grpSpPr>
        <p:sp>
          <p:nvSpPr>
            <p:cNvPr id="169" name="Google Shape;1323;p51"/>
            <p:cNvSpPr/>
            <p:nvPr/>
          </p:nvSpPr>
          <p:spPr>
            <a:xfrm>
              <a:off x="1327475" y="1512466"/>
              <a:ext cx="1344000" cy="1344000"/>
            </a:xfrm>
            <a:custGeom>
              <a:avLst/>
              <a:gdLst/>
              <a:ahLst/>
              <a:cxnLst/>
              <a:rect l="l" t="t" r="r" b="b"/>
              <a:pathLst>
                <a:path w="53760" h="53760" extrusionOk="0">
                  <a:moveTo>
                    <a:pt x="26996" y="0"/>
                  </a:moveTo>
                  <a:cubicBezTo>
                    <a:pt x="12044" y="0"/>
                    <a:pt x="0" y="12044"/>
                    <a:pt x="0" y="26996"/>
                  </a:cubicBezTo>
                  <a:cubicBezTo>
                    <a:pt x="0" y="41716"/>
                    <a:pt x="12044" y="53759"/>
                    <a:pt x="26996" y="53759"/>
                  </a:cubicBezTo>
                  <a:cubicBezTo>
                    <a:pt x="41716" y="53759"/>
                    <a:pt x="53760" y="41716"/>
                    <a:pt x="53760" y="26996"/>
                  </a:cubicBezTo>
                  <a:cubicBezTo>
                    <a:pt x="53760" y="12044"/>
                    <a:pt x="41716" y="0"/>
                    <a:pt x="269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" name="Google Shape;1324;p51"/>
            <p:cNvGrpSpPr/>
            <p:nvPr/>
          </p:nvGrpSpPr>
          <p:grpSpPr>
            <a:xfrm>
              <a:off x="1453038" y="2622266"/>
              <a:ext cx="1092875" cy="310400"/>
              <a:chOff x="4025213" y="2687315"/>
              <a:chExt cx="1092875" cy="310400"/>
            </a:xfrm>
          </p:grpSpPr>
          <p:sp>
            <p:nvSpPr>
              <p:cNvPr id="198" name="Google Shape;1325;p51"/>
              <p:cNvSpPr/>
              <p:nvPr/>
            </p:nvSpPr>
            <p:spPr>
              <a:xfrm>
                <a:off x="4025213" y="2763515"/>
                <a:ext cx="1092875" cy="234200"/>
              </a:xfrm>
              <a:custGeom>
                <a:avLst/>
                <a:gdLst/>
                <a:ahLst/>
                <a:cxnLst/>
                <a:rect l="l" t="t" r="r" b="b"/>
                <a:pathLst>
                  <a:path w="43715" h="9368" extrusionOk="0">
                    <a:moveTo>
                      <a:pt x="2909" y="0"/>
                    </a:moveTo>
                    <a:cubicBezTo>
                      <a:pt x="1338" y="0"/>
                      <a:pt x="0" y="1338"/>
                      <a:pt x="0" y="2891"/>
                    </a:cubicBezTo>
                    <a:lnTo>
                      <a:pt x="0" y="6691"/>
                    </a:lnTo>
                    <a:cubicBezTo>
                      <a:pt x="0" y="8243"/>
                      <a:pt x="1338" y="9367"/>
                      <a:pt x="2909" y="9367"/>
                    </a:cubicBezTo>
                    <a:lnTo>
                      <a:pt x="40824" y="9367"/>
                    </a:lnTo>
                    <a:cubicBezTo>
                      <a:pt x="42376" y="9367"/>
                      <a:pt x="43715" y="8243"/>
                      <a:pt x="43715" y="6691"/>
                    </a:cubicBezTo>
                    <a:lnTo>
                      <a:pt x="43715" y="2891"/>
                    </a:lnTo>
                    <a:cubicBezTo>
                      <a:pt x="43715" y="1338"/>
                      <a:pt x="42376" y="0"/>
                      <a:pt x="4082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326;p51"/>
              <p:cNvSpPr/>
              <p:nvPr/>
            </p:nvSpPr>
            <p:spPr>
              <a:xfrm>
                <a:off x="4025213" y="2687315"/>
                <a:ext cx="1092875" cy="105725"/>
              </a:xfrm>
              <a:custGeom>
                <a:avLst/>
                <a:gdLst/>
                <a:ahLst/>
                <a:cxnLst/>
                <a:rect l="l" t="t" r="r" b="b"/>
                <a:pathLst>
                  <a:path w="43715" h="4229" extrusionOk="0">
                    <a:moveTo>
                      <a:pt x="2909" y="0"/>
                    </a:moveTo>
                    <a:cubicBezTo>
                      <a:pt x="1338" y="0"/>
                      <a:pt x="0" y="1338"/>
                      <a:pt x="0" y="2891"/>
                    </a:cubicBezTo>
                    <a:lnTo>
                      <a:pt x="0" y="4229"/>
                    </a:lnTo>
                    <a:lnTo>
                      <a:pt x="43715" y="4229"/>
                    </a:lnTo>
                    <a:lnTo>
                      <a:pt x="43715" y="2891"/>
                    </a:lnTo>
                    <a:cubicBezTo>
                      <a:pt x="43715" y="1338"/>
                      <a:pt x="42376" y="0"/>
                      <a:pt x="408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1" name="Google Shape;1327;p51"/>
            <p:cNvGrpSpPr/>
            <p:nvPr/>
          </p:nvGrpSpPr>
          <p:grpSpPr>
            <a:xfrm>
              <a:off x="1680064" y="1666495"/>
              <a:ext cx="638823" cy="956506"/>
              <a:chOff x="1400375" y="1665715"/>
              <a:chExt cx="730250" cy="1093400"/>
            </a:xfrm>
          </p:grpSpPr>
          <p:sp>
            <p:nvSpPr>
              <p:cNvPr id="175" name="Google Shape;1328;p51"/>
              <p:cNvSpPr/>
              <p:nvPr/>
            </p:nvSpPr>
            <p:spPr>
              <a:xfrm>
                <a:off x="1400375" y="1665715"/>
                <a:ext cx="730250" cy="781150"/>
              </a:xfrm>
              <a:custGeom>
                <a:avLst/>
                <a:gdLst/>
                <a:ahLst/>
                <a:cxnLst/>
                <a:rect l="l" t="t" r="r" b="b"/>
                <a:pathLst>
                  <a:path w="29210" h="31246" extrusionOk="0">
                    <a:moveTo>
                      <a:pt x="14628" y="0"/>
                    </a:moveTo>
                    <a:cubicBezTo>
                      <a:pt x="14364" y="0"/>
                      <a:pt x="14097" y="7"/>
                      <a:pt x="13829" y="22"/>
                    </a:cubicBezTo>
                    <a:cubicBezTo>
                      <a:pt x="6460" y="236"/>
                      <a:pt x="215" y="6712"/>
                      <a:pt x="1" y="14064"/>
                    </a:cubicBezTo>
                    <a:cubicBezTo>
                      <a:pt x="1" y="18756"/>
                      <a:pt x="1999" y="22985"/>
                      <a:pt x="5122" y="25661"/>
                    </a:cubicBezTo>
                    <a:cubicBezTo>
                      <a:pt x="6906" y="27231"/>
                      <a:pt x="8244" y="29016"/>
                      <a:pt x="8922" y="31246"/>
                    </a:cubicBezTo>
                    <a:lnTo>
                      <a:pt x="20520" y="31246"/>
                    </a:lnTo>
                    <a:cubicBezTo>
                      <a:pt x="21180" y="29016"/>
                      <a:pt x="22304" y="27231"/>
                      <a:pt x="24088" y="25661"/>
                    </a:cubicBezTo>
                    <a:cubicBezTo>
                      <a:pt x="27211" y="22985"/>
                      <a:pt x="29209" y="18970"/>
                      <a:pt x="29209" y="14510"/>
                    </a:cubicBezTo>
                    <a:cubicBezTo>
                      <a:pt x="29209" y="6527"/>
                      <a:pt x="22734" y="0"/>
                      <a:pt x="146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329;p51"/>
              <p:cNvSpPr/>
              <p:nvPr/>
            </p:nvSpPr>
            <p:spPr>
              <a:xfrm>
                <a:off x="1846450" y="1738515"/>
                <a:ext cx="217250" cy="240000"/>
              </a:xfrm>
              <a:custGeom>
                <a:avLst/>
                <a:gdLst/>
                <a:ahLst/>
                <a:cxnLst/>
                <a:rect l="l" t="t" r="r" b="b"/>
                <a:pathLst>
                  <a:path w="8690" h="9600" extrusionOk="0">
                    <a:moveTo>
                      <a:pt x="1107" y="0"/>
                    </a:moveTo>
                    <a:cubicBezTo>
                      <a:pt x="893" y="0"/>
                      <a:pt x="446" y="232"/>
                      <a:pt x="215" y="678"/>
                    </a:cubicBezTo>
                    <a:cubicBezTo>
                      <a:pt x="0" y="1124"/>
                      <a:pt x="215" y="1570"/>
                      <a:pt x="893" y="1784"/>
                    </a:cubicBezTo>
                    <a:cubicBezTo>
                      <a:pt x="3783" y="3122"/>
                      <a:pt x="6013" y="5799"/>
                      <a:pt x="6691" y="8707"/>
                    </a:cubicBezTo>
                    <a:cubicBezTo>
                      <a:pt x="6905" y="9153"/>
                      <a:pt x="7137" y="9599"/>
                      <a:pt x="7584" y="9599"/>
                    </a:cubicBezTo>
                    <a:lnTo>
                      <a:pt x="7798" y="9599"/>
                    </a:lnTo>
                    <a:cubicBezTo>
                      <a:pt x="8476" y="9367"/>
                      <a:pt x="8690" y="8921"/>
                      <a:pt x="8690" y="8261"/>
                    </a:cubicBezTo>
                    <a:cubicBezTo>
                      <a:pt x="7798" y="4693"/>
                      <a:pt x="5121" y="1570"/>
                      <a:pt x="1553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330;p51"/>
              <p:cNvSpPr/>
              <p:nvPr/>
            </p:nvSpPr>
            <p:spPr>
              <a:xfrm>
                <a:off x="1623425" y="2446840"/>
                <a:ext cx="289950" cy="312275"/>
              </a:xfrm>
              <a:custGeom>
                <a:avLst/>
                <a:gdLst/>
                <a:ahLst/>
                <a:cxnLst/>
                <a:rect l="l" t="t" r="r" b="b"/>
                <a:pathLst>
                  <a:path w="11598" h="12491" extrusionOk="0">
                    <a:moveTo>
                      <a:pt x="0" y="1"/>
                    </a:moveTo>
                    <a:lnTo>
                      <a:pt x="0" y="10474"/>
                    </a:lnTo>
                    <a:cubicBezTo>
                      <a:pt x="0" y="11598"/>
                      <a:pt x="892" y="12491"/>
                      <a:pt x="1998" y="12491"/>
                    </a:cubicBezTo>
                    <a:lnTo>
                      <a:pt x="9582" y="12491"/>
                    </a:lnTo>
                    <a:cubicBezTo>
                      <a:pt x="10706" y="12491"/>
                      <a:pt x="11598" y="11598"/>
                      <a:pt x="11598" y="10474"/>
                    </a:cubicBezTo>
                    <a:lnTo>
                      <a:pt x="11598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331;p51"/>
              <p:cNvSpPr/>
              <p:nvPr/>
            </p:nvSpPr>
            <p:spPr>
              <a:xfrm>
                <a:off x="1595300" y="2513765"/>
                <a:ext cx="345750" cy="61125"/>
              </a:xfrm>
              <a:custGeom>
                <a:avLst/>
                <a:gdLst/>
                <a:ahLst/>
                <a:cxnLst/>
                <a:rect l="l" t="t" r="r" b="b"/>
                <a:pathLst>
                  <a:path w="13830" h="2445" extrusionOk="0">
                    <a:moveTo>
                      <a:pt x="1125" y="0"/>
                    </a:moveTo>
                    <a:cubicBezTo>
                      <a:pt x="447" y="0"/>
                      <a:pt x="1" y="660"/>
                      <a:pt x="1" y="1338"/>
                    </a:cubicBezTo>
                    <a:cubicBezTo>
                      <a:pt x="1" y="1785"/>
                      <a:pt x="447" y="2445"/>
                      <a:pt x="1125" y="2445"/>
                    </a:cubicBezTo>
                    <a:lnTo>
                      <a:pt x="12491" y="2445"/>
                    </a:lnTo>
                    <a:cubicBezTo>
                      <a:pt x="13169" y="2445"/>
                      <a:pt x="13829" y="1785"/>
                      <a:pt x="13829" y="1338"/>
                    </a:cubicBezTo>
                    <a:cubicBezTo>
                      <a:pt x="13829" y="660"/>
                      <a:pt x="13169" y="0"/>
                      <a:pt x="12491" y="0"/>
                    </a:cubicBez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332;p51"/>
              <p:cNvSpPr/>
              <p:nvPr/>
            </p:nvSpPr>
            <p:spPr>
              <a:xfrm>
                <a:off x="1595300" y="2636415"/>
                <a:ext cx="345750" cy="61150"/>
              </a:xfrm>
              <a:custGeom>
                <a:avLst/>
                <a:gdLst/>
                <a:ahLst/>
                <a:cxnLst/>
                <a:rect l="l" t="t" r="r" b="b"/>
                <a:pathLst>
                  <a:path w="13830" h="2446" extrusionOk="0">
                    <a:moveTo>
                      <a:pt x="1125" y="1"/>
                    </a:moveTo>
                    <a:cubicBezTo>
                      <a:pt x="447" y="1"/>
                      <a:pt x="1" y="661"/>
                      <a:pt x="1" y="1107"/>
                    </a:cubicBezTo>
                    <a:cubicBezTo>
                      <a:pt x="1" y="1785"/>
                      <a:pt x="447" y="2445"/>
                      <a:pt x="1125" y="2445"/>
                    </a:cubicBezTo>
                    <a:lnTo>
                      <a:pt x="12491" y="2445"/>
                    </a:lnTo>
                    <a:cubicBezTo>
                      <a:pt x="13169" y="2445"/>
                      <a:pt x="13829" y="1785"/>
                      <a:pt x="13829" y="1107"/>
                    </a:cubicBezTo>
                    <a:cubicBezTo>
                      <a:pt x="13829" y="661"/>
                      <a:pt x="13169" y="1"/>
                      <a:pt x="12491" y="1"/>
                    </a:cubicBez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333;p51"/>
              <p:cNvSpPr/>
              <p:nvPr/>
            </p:nvSpPr>
            <p:spPr>
              <a:xfrm>
                <a:off x="1623425" y="2446840"/>
                <a:ext cx="144975" cy="189600"/>
              </a:xfrm>
              <a:custGeom>
                <a:avLst/>
                <a:gdLst/>
                <a:ahLst/>
                <a:cxnLst/>
                <a:rect l="l" t="t" r="r" b="b"/>
                <a:pathLst>
                  <a:path w="5799" h="7584" extrusionOk="0">
                    <a:moveTo>
                      <a:pt x="0" y="1"/>
                    </a:moveTo>
                    <a:lnTo>
                      <a:pt x="0" y="2677"/>
                    </a:lnTo>
                    <a:lnTo>
                      <a:pt x="5799" y="2677"/>
                    </a:lnTo>
                    <a:lnTo>
                      <a:pt x="5799" y="1"/>
                    </a:lnTo>
                    <a:close/>
                    <a:moveTo>
                      <a:pt x="0" y="5122"/>
                    </a:moveTo>
                    <a:lnTo>
                      <a:pt x="0" y="7584"/>
                    </a:lnTo>
                    <a:lnTo>
                      <a:pt x="5799" y="7584"/>
                    </a:lnTo>
                    <a:lnTo>
                      <a:pt x="5799" y="5122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334;p51"/>
              <p:cNvSpPr/>
              <p:nvPr/>
            </p:nvSpPr>
            <p:spPr>
              <a:xfrm>
                <a:off x="1623425" y="2697540"/>
                <a:ext cx="144975" cy="61575"/>
              </a:xfrm>
              <a:custGeom>
                <a:avLst/>
                <a:gdLst/>
                <a:ahLst/>
                <a:cxnLst/>
                <a:rect l="l" t="t" r="r" b="b"/>
                <a:pathLst>
                  <a:path w="5799" h="2463" extrusionOk="0">
                    <a:moveTo>
                      <a:pt x="0" y="0"/>
                    </a:moveTo>
                    <a:lnTo>
                      <a:pt x="0" y="446"/>
                    </a:lnTo>
                    <a:cubicBezTo>
                      <a:pt x="0" y="1570"/>
                      <a:pt x="892" y="2463"/>
                      <a:pt x="1998" y="2463"/>
                    </a:cubicBezTo>
                    <a:lnTo>
                      <a:pt x="5799" y="2463"/>
                    </a:lnTo>
                    <a:lnTo>
                      <a:pt x="5799" y="0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335;p51"/>
              <p:cNvSpPr/>
              <p:nvPr/>
            </p:nvSpPr>
            <p:spPr>
              <a:xfrm>
                <a:off x="1578800" y="2284940"/>
                <a:ext cx="373400" cy="161925"/>
              </a:xfrm>
              <a:custGeom>
                <a:avLst/>
                <a:gdLst/>
                <a:ahLst/>
                <a:cxnLst/>
                <a:rect l="l" t="t" r="r" b="b"/>
                <a:pathLst>
                  <a:path w="14936" h="6477" extrusionOk="0">
                    <a:moveTo>
                      <a:pt x="5354" y="0"/>
                    </a:moveTo>
                    <a:cubicBezTo>
                      <a:pt x="4015" y="0"/>
                      <a:pt x="1785" y="446"/>
                      <a:pt x="447" y="678"/>
                    </a:cubicBezTo>
                    <a:cubicBezTo>
                      <a:pt x="215" y="678"/>
                      <a:pt x="1" y="1124"/>
                      <a:pt x="215" y="1338"/>
                    </a:cubicBezTo>
                    <a:cubicBezTo>
                      <a:pt x="1999" y="3569"/>
                      <a:pt x="3123" y="6477"/>
                      <a:pt x="3123" y="6477"/>
                    </a:cubicBezTo>
                    <a:lnTo>
                      <a:pt x="12259" y="6477"/>
                    </a:lnTo>
                    <a:cubicBezTo>
                      <a:pt x="12491" y="4461"/>
                      <a:pt x="14043" y="2462"/>
                      <a:pt x="14721" y="1570"/>
                    </a:cubicBezTo>
                    <a:cubicBezTo>
                      <a:pt x="14935" y="1338"/>
                      <a:pt x="14935" y="892"/>
                      <a:pt x="14489" y="892"/>
                    </a:cubicBezTo>
                    <a:cubicBezTo>
                      <a:pt x="13597" y="892"/>
                      <a:pt x="12491" y="1124"/>
                      <a:pt x="11599" y="1124"/>
                    </a:cubicBezTo>
                    <a:cubicBezTo>
                      <a:pt x="10260" y="1124"/>
                      <a:pt x="7798" y="0"/>
                      <a:pt x="53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336;p51"/>
              <p:cNvSpPr/>
              <p:nvPr/>
            </p:nvSpPr>
            <p:spPr>
              <a:xfrm>
                <a:off x="1773750" y="2017290"/>
                <a:ext cx="11175" cy="301125"/>
              </a:xfrm>
              <a:custGeom>
                <a:avLst/>
                <a:gdLst/>
                <a:ahLst/>
                <a:cxnLst/>
                <a:rect l="l" t="t" r="r" b="b"/>
                <a:pathLst>
                  <a:path w="447" h="12045" extrusionOk="0">
                    <a:moveTo>
                      <a:pt x="232" y="1"/>
                    </a:moveTo>
                    <a:cubicBezTo>
                      <a:pt x="0" y="1"/>
                      <a:pt x="0" y="233"/>
                      <a:pt x="0" y="233"/>
                    </a:cubicBezTo>
                    <a:lnTo>
                      <a:pt x="0" y="11830"/>
                    </a:lnTo>
                    <a:cubicBezTo>
                      <a:pt x="0" y="12044"/>
                      <a:pt x="0" y="12044"/>
                      <a:pt x="232" y="12044"/>
                    </a:cubicBezTo>
                    <a:cubicBezTo>
                      <a:pt x="232" y="12044"/>
                      <a:pt x="446" y="12044"/>
                      <a:pt x="446" y="11830"/>
                    </a:cubicBezTo>
                    <a:lnTo>
                      <a:pt x="446" y="233"/>
                    </a:lnTo>
                    <a:lnTo>
                      <a:pt x="23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337;p51"/>
              <p:cNvSpPr/>
              <p:nvPr/>
            </p:nvSpPr>
            <p:spPr>
              <a:xfrm>
                <a:off x="1740275" y="2112315"/>
                <a:ext cx="39275" cy="49975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999" extrusionOk="0">
                    <a:moveTo>
                      <a:pt x="1" y="0"/>
                    </a:moveTo>
                    <a:lnTo>
                      <a:pt x="1571" y="1998"/>
                    </a:lnTo>
                    <a:cubicBezTo>
                      <a:pt x="893" y="89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338;p51"/>
              <p:cNvSpPr/>
              <p:nvPr/>
            </p:nvSpPr>
            <p:spPr>
              <a:xfrm>
                <a:off x="1573000" y="2018015"/>
                <a:ext cx="178450" cy="107250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4290" extrusionOk="0">
                    <a:moveTo>
                      <a:pt x="1443" y="0"/>
                    </a:moveTo>
                    <a:cubicBezTo>
                      <a:pt x="579" y="0"/>
                      <a:pt x="1" y="204"/>
                      <a:pt x="1" y="204"/>
                    </a:cubicBezTo>
                    <a:cubicBezTo>
                      <a:pt x="1" y="204"/>
                      <a:pt x="447" y="1542"/>
                      <a:pt x="2231" y="3326"/>
                    </a:cubicBezTo>
                    <a:cubicBezTo>
                      <a:pt x="3173" y="4129"/>
                      <a:pt x="4751" y="4289"/>
                      <a:pt x="5863" y="4289"/>
                    </a:cubicBezTo>
                    <a:cubicBezTo>
                      <a:pt x="6604" y="4289"/>
                      <a:pt x="7138" y="4218"/>
                      <a:pt x="7138" y="4218"/>
                    </a:cubicBezTo>
                    <a:cubicBezTo>
                      <a:pt x="5425" y="643"/>
                      <a:pt x="2981" y="0"/>
                      <a:pt x="14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339;p51"/>
              <p:cNvSpPr/>
              <p:nvPr/>
            </p:nvSpPr>
            <p:spPr>
              <a:xfrm>
                <a:off x="1573000" y="2023090"/>
                <a:ext cx="178450" cy="100400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4016" extrusionOk="0">
                    <a:moveTo>
                      <a:pt x="1" y="1"/>
                    </a:moveTo>
                    <a:cubicBezTo>
                      <a:pt x="3" y="1"/>
                      <a:pt x="680" y="216"/>
                      <a:pt x="1785" y="893"/>
                    </a:cubicBezTo>
                    <a:lnTo>
                      <a:pt x="1125" y="1107"/>
                    </a:lnTo>
                    <a:lnTo>
                      <a:pt x="2017" y="893"/>
                    </a:lnTo>
                    <a:cubicBezTo>
                      <a:pt x="2231" y="1107"/>
                      <a:pt x="2463" y="1107"/>
                      <a:pt x="2677" y="1339"/>
                    </a:cubicBezTo>
                    <a:lnTo>
                      <a:pt x="1785" y="1553"/>
                    </a:lnTo>
                    <a:lnTo>
                      <a:pt x="3123" y="1553"/>
                    </a:lnTo>
                    <a:cubicBezTo>
                      <a:pt x="3355" y="1553"/>
                      <a:pt x="3569" y="1785"/>
                      <a:pt x="3801" y="1785"/>
                    </a:cubicBezTo>
                    <a:lnTo>
                      <a:pt x="2677" y="2231"/>
                    </a:lnTo>
                    <a:lnTo>
                      <a:pt x="2677" y="2231"/>
                    </a:lnTo>
                    <a:lnTo>
                      <a:pt x="4015" y="1999"/>
                    </a:lnTo>
                    <a:cubicBezTo>
                      <a:pt x="4247" y="2231"/>
                      <a:pt x="4693" y="2445"/>
                      <a:pt x="4908" y="2677"/>
                    </a:cubicBezTo>
                    <a:lnTo>
                      <a:pt x="3801" y="2891"/>
                    </a:lnTo>
                    <a:lnTo>
                      <a:pt x="5354" y="2677"/>
                    </a:lnTo>
                    <a:lnTo>
                      <a:pt x="6032" y="3337"/>
                    </a:lnTo>
                    <a:lnTo>
                      <a:pt x="6246" y="3337"/>
                    </a:lnTo>
                    <a:lnTo>
                      <a:pt x="6924" y="4015"/>
                    </a:lnTo>
                    <a:lnTo>
                      <a:pt x="7138" y="4015"/>
                    </a:lnTo>
                    <a:lnTo>
                      <a:pt x="7138" y="3783"/>
                    </a:lnTo>
                    <a:cubicBezTo>
                      <a:pt x="7138" y="3783"/>
                      <a:pt x="6692" y="3569"/>
                      <a:pt x="6478" y="3337"/>
                    </a:cubicBezTo>
                    <a:lnTo>
                      <a:pt x="5586" y="1999"/>
                    </a:lnTo>
                    <a:lnTo>
                      <a:pt x="6032" y="3123"/>
                    </a:lnTo>
                    <a:lnTo>
                      <a:pt x="6032" y="3123"/>
                    </a:lnTo>
                    <a:lnTo>
                      <a:pt x="5354" y="2445"/>
                    </a:lnTo>
                    <a:lnTo>
                      <a:pt x="4462" y="1339"/>
                    </a:lnTo>
                    <a:lnTo>
                      <a:pt x="4462" y="1339"/>
                    </a:lnTo>
                    <a:lnTo>
                      <a:pt x="4908" y="2231"/>
                    </a:lnTo>
                    <a:cubicBezTo>
                      <a:pt x="4693" y="2231"/>
                      <a:pt x="4462" y="1999"/>
                      <a:pt x="4247" y="1785"/>
                    </a:cubicBezTo>
                    <a:lnTo>
                      <a:pt x="3123" y="447"/>
                    </a:lnTo>
                    <a:lnTo>
                      <a:pt x="3801" y="1553"/>
                    </a:lnTo>
                    <a:cubicBezTo>
                      <a:pt x="3569" y="1553"/>
                      <a:pt x="3355" y="1339"/>
                      <a:pt x="3123" y="1339"/>
                    </a:cubicBezTo>
                    <a:lnTo>
                      <a:pt x="2463" y="447"/>
                    </a:lnTo>
                    <a:lnTo>
                      <a:pt x="2909" y="1107"/>
                    </a:lnTo>
                    <a:cubicBezTo>
                      <a:pt x="2677" y="893"/>
                      <a:pt x="2463" y="893"/>
                      <a:pt x="2017" y="661"/>
                    </a:cubicBezTo>
                    <a:lnTo>
                      <a:pt x="1571" y="215"/>
                    </a:lnTo>
                    <a:lnTo>
                      <a:pt x="1571" y="215"/>
                    </a:lnTo>
                    <a:lnTo>
                      <a:pt x="1785" y="661"/>
                    </a:lnTo>
                    <a:cubicBezTo>
                      <a:pt x="1125" y="447"/>
                      <a:pt x="679" y="215"/>
                      <a:pt x="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340;p51"/>
              <p:cNvSpPr/>
              <p:nvPr/>
            </p:nvSpPr>
            <p:spPr>
              <a:xfrm>
                <a:off x="1781338" y="2074827"/>
                <a:ext cx="33500" cy="50000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2000" extrusionOk="0">
                    <a:moveTo>
                      <a:pt x="1339" y="1"/>
                    </a:moveTo>
                    <a:cubicBezTo>
                      <a:pt x="1339" y="1"/>
                      <a:pt x="661" y="893"/>
                      <a:pt x="1" y="1999"/>
                    </a:cubicBezTo>
                    <a:lnTo>
                      <a:pt x="1339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341;p51"/>
              <p:cNvSpPr/>
              <p:nvPr/>
            </p:nvSpPr>
            <p:spPr>
              <a:xfrm>
                <a:off x="1807200" y="1982490"/>
                <a:ext cx="184250" cy="98575"/>
              </a:xfrm>
              <a:custGeom>
                <a:avLst/>
                <a:gdLst/>
                <a:ahLst/>
                <a:cxnLst/>
                <a:rect l="l" t="t" r="r" b="b"/>
                <a:pathLst>
                  <a:path w="7370" h="3943" extrusionOk="0">
                    <a:moveTo>
                      <a:pt x="5613" y="1"/>
                    </a:moveTo>
                    <a:cubicBezTo>
                      <a:pt x="4049" y="1"/>
                      <a:pt x="1745" y="643"/>
                      <a:pt x="0" y="3855"/>
                    </a:cubicBezTo>
                    <a:cubicBezTo>
                      <a:pt x="0" y="3855"/>
                      <a:pt x="612" y="3942"/>
                      <a:pt x="1448" y="3942"/>
                    </a:cubicBezTo>
                    <a:cubicBezTo>
                      <a:pt x="2501" y="3942"/>
                      <a:pt x="3912" y="3804"/>
                      <a:pt x="4907" y="3177"/>
                    </a:cubicBezTo>
                    <a:cubicBezTo>
                      <a:pt x="6923" y="1625"/>
                      <a:pt x="7369" y="286"/>
                      <a:pt x="7369" y="286"/>
                    </a:cubicBezTo>
                    <a:cubicBezTo>
                      <a:pt x="7369" y="286"/>
                      <a:pt x="6656" y="1"/>
                      <a:pt x="56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342;p51"/>
              <p:cNvSpPr/>
              <p:nvPr/>
            </p:nvSpPr>
            <p:spPr>
              <a:xfrm>
                <a:off x="1810800" y="1988952"/>
                <a:ext cx="184250" cy="89225"/>
              </a:xfrm>
              <a:custGeom>
                <a:avLst/>
                <a:gdLst/>
                <a:ahLst/>
                <a:cxnLst/>
                <a:rect l="l" t="t" r="r" b="b"/>
                <a:pathLst>
                  <a:path w="7370" h="3569" extrusionOk="0">
                    <a:moveTo>
                      <a:pt x="5799" y="0"/>
                    </a:moveTo>
                    <a:lnTo>
                      <a:pt x="5139" y="446"/>
                    </a:lnTo>
                    <a:cubicBezTo>
                      <a:pt x="4913" y="655"/>
                      <a:pt x="4484" y="660"/>
                      <a:pt x="4264" y="875"/>
                    </a:cubicBezTo>
                    <a:lnTo>
                      <a:pt x="4264" y="875"/>
                    </a:lnTo>
                    <a:lnTo>
                      <a:pt x="4907" y="214"/>
                    </a:lnTo>
                    <a:lnTo>
                      <a:pt x="4015" y="892"/>
                    </a:lnTo>
                    <a:cubicBezTo>
                      <a:pt x="3801" y="1107"/>
                      <a:pt x="3569" y="1107"/>
                      <a:pt x="3355" y="1339"/>
                    </a:cubicBezTo>
                    <a:lnTo>
                      <a:pt x="4015" y="214"/>
                    </a:lnTo>
                    <a:lnTo>
                      <a:pt x="3123" y="1553"/>
                    </a:lnTo>
                    <a:cubicBezTo>
                      <a:pt x="2677" y="1553"/>
                      <a:pt x="2463" y="1785"/>
                      <a:pt x="2231" y="1999"/>
                    </a:cubicBezTo>
                    <a:lnTo>
                      <a:pt x="2677" y="1107"/>
                    </a:lnTo>
                    <a:lnTo>
                      <a:pt x="1785" y="2231"/>
                    </a:lnTo>
                    <a:cubicBezTo>
                      <a:pt x="1570" y="2231"/>
                      <a:pt x="1338" y="2445"/>
                      <a:pt x="1124" y="2677"/>
                    </a:cubicBezTo>
                    <a:lnTo>
                      <a:pt x="1785" y="1553"/>
                    </a:lnTo>
                    <a:lnTo>
                      <a:pt x="678" y="2891"/>
                    </a:lnTo>
                    <a:cubicBezTo>
                      <a:pt x="446" y="3123"/>
                      <a:pt x="0" y="3337"/>
                      <a:pt x="0" y="3337"/>
                    </a:cubicBezTo>
                    <a:lnTo>
                      <a:pt x="0" y="3569"/>
                    </a:lnTo>
                    <a:lnTo>
                      <a:pt x="232" y="3569"/>
                    </a:lnTo>
                    <a:cubicBezTo>
                      <a:pt x="446" y="3337"/>
                      <a:pt x="678" y="3123"/>
                      <a:pt x="892" y="3123"/>
                    </a:cubicBezTo>
                    <a:lnTo>
                      <a:pt x="2016" y="3123"/>
                    </a:lnTo>
                    <a:lnTo>
                      <a:pt x="1124" y="2891"/>
                    </a:lnTo>
                    <a:cubicBezTo>
                      <a:pt x="1338" y="2677"/>
                      <a:pt x="1570" y="2445"/>
                      <a:pt x="1785" y="2445"/>
                    </a:cubicBezTo>
                    <a:lnTo>
                      <a:pt x="3355" y="2677"/>
                    </a:lnTo>
                    <a:lnTo>
                      <a:pt x="2231" y="2231"/>
                    </a:lnTo>
                    <a:cubicBezTo>
                      <a:pt x="2463" y="1999"/>
                      <a:pt x="2909" y="1785"/>
                      <a:pt x="3123" y="1785"/>
                    </a:cubicBezTo>
                    <a:lnTo>
                      <a:pt x="4461" y="1999"/>
                    </a:lnTo>
                    <a:lnTo>
                      <a:pt x="4461" y="1999"/>
                    </a:lnTo>
                    <a:lnTo>
                      <a:pt x="3355" y="1553"/>
                    </a:lnTo>
                    <a:cubicBezTo>
                      <a:pt x="3569" y="1339"/>
                      <a:pt x="3801" y="1339"/>
                      <a:pt x="4015" y="1107"/>
                    </a:cubicBezTo>
                    <a:lnTo>
                      <a:pt x="5585" y="1339"/>
                    </a:lnTo>
                    <a:lnTo>
                      <a:pt x="4461" y="1107"/>
                    </a:lnTo>
                    <a:cubicBezTo>
                      <a:pt x="4693" y="892"/>
                      <a:pt x="4907" y="892"/>
                      <a:pt x="5139" y="661"/>
                    </a:cubicBezTo>
                    <a:lnTo>
                      <a:pt x="6245" y="1107"/>
                    </a:lnTo>
                    <a:lnTo>
                      <a:pt x="6031" y="892"/>
                    </a:lnTo>
                    <a:lnTo>
                      <a:pt x="5353" y="661"/>
                    </a:lnTo>
                    <a:cubicBezTo>
                      <a:pt x="6691" y="0"/>
                      <a:pt x="7369" y="0"/>
                      <a:pt x="7369" y="0"/>
                    </a:cubicBezTo>
                    <a:lnTo>
                      <a:pt x="7369" y="0"/>
                    </a:lnTo>
                    <a:cubicBezTo>
                      <a:pt x="6691" y="0"/>
                      <a:pt x="6031" y="214"/>
                      <a:pt x="5353" y="446"/>
                    </a:cubicBezTo>
                    <a:lnTo>
                      <a:pt x="579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343;p51"/>
              <p:cNvSpPr/>
              <p:nvPr/>
            </p:nvSpPr>
            <p:spPr>
              <a:xfrm>
                <a:off x="1780419" y="1972690"/>
                <a:ext cx="22350" cy="55775"/>
              </a:xfrm>
              <a:custGeom>
                <a:avLst/>
                <a:gdLst/>
                <a:ahLst/>
                <a:cxnLst/>
                <a:rect l="l" t="t" r="r" b="b"/>
                <a:pathLst>
                  <a:path w="894" h="2231" extrusionOk="0">
                    <a:moveTo>
                      <a:pt x="893" y="0"/>
                    </a:moveTo>
                    <a:lnTo>
                      <a:pt x="893" y="0"/>
                    </a:lnTo>
                    <a:cubicBezTo>
                      <a:pt x="893" y="0"/>
                      <a:pt x="215" y="893"/>
                      <a:pt x="1" y="2231"/>
                    </a:cubicBezTo>
                    <a:lnTo>
                      <a:pt x="89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344;p51"/>
              <p:cNvSpPr/>
              <p:nvPr/>
            </p:nvSpPr>
            <p:spPr>
              <a:xfrm>
                <a:off x="1794275" y="1838840"/>
                <a:ext cx="150350" cy="139675"/>
              </a:xfrm>
              <a:custGeom>
                <a:avLst/>
                <a:gdLst/>
                <a:ahLst/>
                <a:cxnLst/>
                <a:rect l="l" t="t" r="r" b="b"/>
                <a:pathLst>
                  <a:path w="6014" h="5587" extrusionOk="0">
                    <a:moveTo>
                      <a:pt x="5946" y="1"/>
                    </a:moveTo>
                    <a:cubicBezTo>
                      <a:pt x="5356" y="1"/>
                      <a:pt x="1030" y="186"/>
                      <a:pt x="0" y="5586"/>
                    </a:cubicBezTo>
                    <a:cubicBezTo>
                      <a:pt x="0" y="5586"/>
                      <a:pt x="3337" y="5140"/>
                      <a:pt x="4461" y="3570"/>
                    </a:cubicBezTo>
                    <a:cubicBezTo>
                      <a:pt x="6013" y="1340"/>
                      <a:pt x="6013" y="2"/>
                      <a:pt x="6013" y="2"/>
                    </a:cubicBezTo>
                    <a:cubicBezTo>
                      <a:pt x="6013" y="2"/>
                      <a:pt x="5990" y="1"/>
                      <a:pt x="59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345;p51"/>
              <p:cNvSpPr/>
              <p:nvPr/>
            </p:nvSpPr>
            <p:spPr>
              <a:xfrm>
                <a:off x="1794275" y="1838865"/>
                <a:ext cx="15035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6014" h="5586" extrusionOk="0">
                    <a:moveTo>
                      <a:pt x="6013" y="1"/>
                    </a:moveTo>
                    <a:cubicBezTo>
                      <a:pt x="5353" y="233"/>
                      <a:pt x="4907" y="679"/>
                      <a:pt x="4461" y="1125"/>
                    </a:cubicBezTo>
                    <a:cubicBezTo>
                      <a:pt x="5352" y="234"/>
                      <a:pt x="6011" y="1"/>
                      <a:pt x="6013" y="1"/>
                    </a:cubicBezTo>
                    <a:close/>
                    <a:moveTo>
                      <a:pt x="3783" y="893"/>
                    </a:moveTo>
                    <a:lnTo>
                      <a:pt x="3337" y="1785"/>
                    </a:lnTo>
                    <a:cubicBezTo>
                      <a:pt x="3377" y="1748"/>
                      <a:pt x="3423" y="1711"/>
                      <a:pt x="3473" y="1673"/>
                    </a:cubicBezTo>
                    <a:lnTo>
                      <a:pt x="3473" y="1673"/>
                    </a:lnTo>
                    <a:lnTo>
                      <a:pt x="3783" y="893"/>
                    </a:lnTo>
                    <a:close/>
                    <a:moveTo>
                      <a:pt x="4461" y="447"/>
                    </a:moveTo>
                    <a:lnTo>
                      <a:pt x="4229" y="1125"/>
                    </a:lnTo>
                    <a:cubicBezTo>
                      <a:pt x="4051" y="1302"/>
                      <a:pt x="3715" y="1491"/>
                      <a:pt x="3473" y="1673"/>
                    </a:cubicBezTo>
                    <a:lnTo>
                      <a:pt x="3473" y="1673"/>
                    </a:lnTo>
                    <a:lnTo>
                      <a:pt x="3337" y="2017"/>
                    </a:lnTo>
                    <a:cubicBezTo>
                      <a:pt x="3123" y="2231"/>
                      <a:pt x="2891" y="2231"/>
                      <a:pt x="2676" y="2463"/>
                    </a:cubicBezTo>
                    <a:lnTo>
                      <a:pt x="3123" y="1339"/>
                    </a:lnTo>
                    <a:lnTo>
                      <a:pt x="2445" y="2677"/>
                    </a:lnTo>
                    <a:lnTo>
                      <a:pt x="1784" y="3355"/>
                    </a:lnTo>
                    <a:lnTo>
                      <a:pt x="1998" y="2463"/>
                    </a:lnTo>
                    <a:lnTo>
                      <a:pt x="1338" y="3801"/>
                    </a:lnTo>
                    <a:cubicBezTo>
                      <a:pt x="1106" y="4015"/>
                      <a:pt x="1106" y="4247"/>
                      <a:pt x="892" y="4461"/>
                    </a:cubicBezTo>
                    <a:lnTo>
                      <a:pt x="1106" y="3355"/>
                    </a:lnTo>
                    <a:lnTo>
                      <a:pt x="660" y="4693"/>
                    </a:lnTo>
                    <a:cubicBezTo>
                      <a:pt x="446" y="5139"/>
                      <a:pt x="214" y="5353"/>
                      <a:pt x="214" y="5353"/>
                    </a:cubicBezTo>
                    <a:lnTo>
                      <a:pt x="0" y="5585"/>
                    </a:lnTo>
                    <a:lnTo>
                      <a:pt x="446" y="5585"/>
                    </a:lnTo>
                    <a:cubicBezTo>
                      <a:pt x="446" y="5353"/>
                      <a:pt x="660" y="5139"/>
                      <a:pt x="892" y="4907"/>
                    </a:cubicBezTo>
                    <a:lnTo>
                      <a:pt x="1998" y="4461"/>
                    </a:lnTo>
                    <a:lnTo>
                      <a:pt x="1106" y="4693"/>
                    </a:lnTo>
                    <a:cubicBezTo>
                      <a:pt x="1338" y="4461"/>
                      <a:pt x="1338" y="4247"/>
                      <a:pt x="1552" y="4015"/>
                    </a:cubicBezTo>
                    <a:lnTo>
                      <a:pt x="3123" y="3801"/>
                    </a:lnTo>
                    <a:lnTo>
                      <a:pt x="1784" y="3801"/>
                    </a:lnTo>
                    <a:lnTo>
                      <a:pt x="2676" y="2909"/>
                    </a:lnTo>
                    <a:lnTo>
                      <a:pt x="4015" y="2909"/>
                    </a:lnTo>
                    <a:lnTo>
                      <a:pt x="2891" y="2677"/>
                    </a:lnTo>
                    <a:cubicBezTo>
                      <a:pt x="2891" y="2463"/>
                      <a:pt x="3123" y="2463"/>
                      <a:pt x="3337" y="2231"/>
                    </a:cubicBezTo>
                    <a:lnTo>
                      <a:pt x="4675" y="2017"/>
                    </a:lnTo>
                    <a:lnTo>
                      <a:pt x="3569" y="2017"/>
                    </a:lnTo>
                    <a:lnTo>
                      <a:pt x="4229" y="1339"/>
                    </a:lnTo>
                    <a:lnTo>
                      <a:pt x="5121" y="1339"/>
                    </a:lnTo>
                    <a:lnTo>
                      <a:pt x="4461" y="1125"/>
                    </a:lnTo>
                    <a:lnTo>
                      <a:pt x="4461" y="44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346;p51"/>
              <p:cNvSpPr/>
              <p:nvPr/>
            </p:nvSpPr>
            <p:spPr>
              <a:xfrm>
                <a:off x="1762575" y="1961540"/>
                <a:ext cx="16975" cy="61575"/>
              </a:xfrm>
              <a:custGeom>
                <a:avLst/>
                <a:gdLst/>
                <a:ahLst/>
                <a:cxnLst/>
                <a:rect l="l" t="t" r="r" b="b"/>
                <a:pathLst>
                  <a:path w="679" h="2463" extrusionOk="0">
                    <a:moveTo>
                      <a:pt x="1" y="0"/>
                    </a:moveTo>
                    <a:lnTo>
                      <a:pt x="679" y="2463"/>
                    </a:lnTo>
                    <a:cubicBezTo>
                      <a:pt x="447" y="112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347;p51"/>
              <p:cNvSpPr/>
              <p:nvPr/>
            </p:nvSpPr>
            <p:spPr>
              <a:xfrm>
                <a:off x="1645725" y="1805415"/>
                <a:ext cx="128050" cy="167300"/>
              </a:xfrm>
              <a:custGeom>
                <a:avLst/>
                <a:gdLst/>
                <a:ahLst/>
                <a:cxnLst/>
                <a:rect l="l" t="t" r="r" b="b"/>
                <a:pathLst>
                  <a:path w="5122" h="6692" extrusionOk="0">
                    <a:moveTo>
                      <a:pt x="446" y="0"/>
                    </a:moveTo>
                    <a:lnTo>
                      <a:pt x="446" y="0"/>
                    </a:lnTo>
                    <a:cubicBezTo>
                      <a:pt x="446" y="0"/>
                      <a:pt x="0" y="1339"/>
                      <a:pt x="1106" y="3801"/>
                    </a:cubicBezTo>
                    <a:cubicBezTo>
                      <a:pt x="1784" y="5585"/>
                      <a:pt x="4907" y="6691"/>
                      <a:pt x="4907" y="6691"/>
                    </a:cubicBezTo>
                    <a:cubicBezTo>
                      <a:pt x="5121" y="679"/>
                      <a:pt x="446" y="0"/>
                      <a:pt x="4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348;p51"/>
              <p:cNvSpPr/>
              <p:nvPr/>
            </p:nvSpPr>
            <p:spPr>
              <a:xfrm>
                <a:off x="1655981" y="1805415"/>
                <a:ext cx="111525" cy="167300"/>
              </a:xfrm>
              <a:custGeom>
                <a:avLst/>
                <a:gdLst/>
                <a:ahLst/>
                <a:cxnLst/>
                <a:rect l="l" t="t" r="r" b="b"/>
                <a:pathLst>
                  <a:path w="4461" h="6692" extrusionOk="0">
                    <a:moveTo>
                      <a:pt x="4015" y="4247"/>
                    </a:moveTo>
                    <a:lnTo>
                      <a:pt x="4015" y="4247"/>
                    </a:lnTo>
                    <a:lnTo>
                      <a:pt x="4015" y="4247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ubicBezTo>
                      <a:pt x="2" y="3"/>
                      <a:pt x="448" y="449"/>
                      <a:pt x="1338" y="1571"/>
                    </a:cubicBezTo>
                    <a:cubicBezTo>
                      <a:pt x="1553" y="1785"/>
                      <a:pt x="1785" y="2017"/>
                      <a:pt x="1785" y="2463"/>
                    </a:cubicBezTo>
                    <a:lnTo>
                      <a:pt x="660" y="2231"/>
                    </a:lnTo>
                    <a:lnTo>
                      <a:pt x="1999" y="2677"/>
                    </a:lnTo>
                    <a:cubicBezTo>
                      <a:pt x="2231" y="2909"/>
                      <a:pt x="2445" y="3123"/>
                      <a:pt x="2445" y="3355"/>
                    </a:cubicBezTo>
                    <a:lnTo>
                      <a:pt x="1338" y="3123"/>
                    </a:lnTo>
                    <a:lnTo>
                      <a:pt x="2677" y="3569"/>
                    </a:lnTo>
                    <a:cubicBezTo>
                      <a:pt x="2891" y="3801"/>
                      <a:pt x="3123" y="4247"/>
                      <a:pt x="3123" y="4461"/>
                    </a:cubicBezTo>
                    <a:lnTo>
                      <a:pt x="1999" y="4247"/>
                    </a:lnTo>
                    <a:lnTo>
                      <a:pt x="1999" y="4247"/>
                    </a:lnTo>
                    <a:lnTo>
                      <a:pt x="3337" y="4907"/>
                    </a:lnTo>
                    <a:cubicBezTo>
                      <a:pt x="3569" y="5139"/>
                      <a:pt x="3569" y="5353"/>
                      <a:pt x="3783" y="5585"/>
                    </a:cubicBezTo>
                    <a:lnTo>
                      <a:pt x="2891" y="5353"/>
                    </a:lnTo>
                    <a:lnTo>
                      <a:pt x="4015" y="5799"/>
                    </a:lnTo>
                    <a:cubicBezTo>
                      <a:pt x="4015" y="6031"/>
                      <a:pt x="4229" y="6245"/>
                      <a:pt x="4229" y="6691"/>
                    </a:cubicBezTo>
                    <a:lnTo>
                      <a:pt x="4461" y="6691"/>
                    </a:lnTo>
                    <a:lnTo>
                      <a:pt x="4461" y="6477"/>
                    </a:lnTo>
                    <a:cubicBezTo>
                      <a:pt x="4461" y="6477"/>
                      <a:pt x="4461" y="6031"/>
                      <a:pt x="4229" y="5799"/>
                    </a:cubicBezTo>
                    <a:lnTo>
                      <a:pt x="4015" y="4247"/>
                    </a:lnTo>
                    <a:lnTo>
                      <a:pt x="4015" y="5353"/>
                    </a:lnTo>
                    <a:cubicBezTo>
                      <a:pt x="3783" y="5139"/>
                      <a:pt x="3783" y="4907"/>
                      <a:pt x="3569" y="4693"/>
                    </a:cubicBezTo>
                    <a:lnTo>
                      <a:pt x="3337" y="3123"/>
                    </a:lnTo>
                    <a:lnTo>
                      <a:pt x="3337" y="4247"/>
                    </a:lnTo>
                    <a:cubicBezTo>
                      <a:pt x="3123" y="4015"/>
                      <a:pt x="3123" y="3801"/>
                      <a:pt x="2891" y="3355"/>
                    </a:cubicBezTo>
                    <a:lnTo>
                      <a:pt x="2445" y="1785"/>
                    </a:lnTo>
                    <a:lnTo>
                      <a:pt x="2445" y="1785"/>
                    </a:lnTo>
                    <a:lnTo>
                      <a:pt x="2677" y="3123"/>
                    </a:lnTo>
                    <a:cubicBezTo>
                      <a:pt x="2445" y="2909"/>
                      <a:pt x="2445" y="2677"/>
                      <a:pt x="2231" y="2463"/>
                    </a:cubicBezTo>
                    <a:lnTo>
                      <a:pt x="1999" y="1339"/>
                    </a:lnTo>
                    <a:lnTo>
                      <a:pt x="1999" y="2231"/>
                    </a:lnTo>
                    <a:cubicBezTo>
                      <a:pt x="1785" y="2017"/>
                      <a:pt x="1785" y="1785"/>
                      <a:pt x="1553" y="1571"/>
                    </a:cubicBezTo>
                    <a:lnTo>
                      <a:pt x="1338" y="678"/>
                    </a:lnTo>
                    <a:lnTo>
                      <a:pt x="1338" y="13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349;p51"/>
              <p:cNvSpPr/>
              <p:nvPr/>
            </p:nvSpPr>
            <p:spPr>
              <a:xfrm>
                <a:off x="1729125" y="2307240"/>
                <a:ext cx="100400" cy="22325"/>
              </a:xfrm>
              <a:custGeom>
                <a:avLst/>
                <a:gdLst/>
                <a:ahLst/>
                <a:cxnLst/>
                <a:rect l="l" t="t" r="r" b="b"/>
                <a:pathLst>
                  <a:path w="4016" h="893" extrusionOk="0">
                    <a:moveTo>
                      <a:pt x="4015" y="446"/>
                    </a:moveTo>
                    <a:cubicBezTo>
                      <a:pt x="4015" y="446"/>
                      <a:pt x="3978" y="461"/>
                      <a:pt x="3914" y="486"/>
                    </a:cubicBezTo>
                    <a:lnTo>
                      <a:pt x="3914" y="486"/>
                    </a:lnTo>
                    <a:cubicBezTo>
                      <a:pt x="3980" y="465"/>
                      <a:pt x="4015" y="446"/>
                      <a:pt x="4015" y="446"/>
                    </a:cubicBezTo>
                    <a:close/>
                    <a:moveTo>
                      <a:pt x="1" y="0"/>
                    </a:moveTo>
                    <a:cubicBezTo>
                      <a:pt x="1" y="0"/>
                      <a:pt x="1785" y="892"/>
                      <a:pt x="2463" y="892"/>
                    </a:cubicBezTo>
                    <a:cubicBezTo>
                      <a:pt x="2827" y="892"/>
                      <a:pt x="3630" y="596"/>
                      <a:pt x="3914" y="486"/>
                    </a:cubicBezTo>
                    <a:lnTo>
                      <a:pt x="3914" y="486"/>
                    </a:lnTo>
                    <a:cubicBezTo>
                      <a:pt x="3824" y="515"/>
                      <a:pt x="3678" y="549"/>
                      <a:pt x="3489" y="549"/>
                    </a:cubicBezTo>
                    <a:cubicBezTo>
                      <a:pt x="3325" y="549"/>
                      <a:pt x="3129" y="524"/>
                      <a:pt x="2909" y="446"/>
                    </a:cubicBezTo>
                    <a:cubicBezTo>
                      <a:pt x="2017" y="23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350;p51"/>
              <p:cNvSpPr/>
              <p:nvPr/>
            </p:nvSpPr>
            <p:spPr>
              <a:xfrm>
                <a:off x="1578800" y="2301890"/>
                <a:ext cx="189600" cy="144975"/>
              </a:xfrm>
              <a:custGeom>
                <a:avLst/>
                <a:gdLst/>
                <a:ahLst/>
                <a:cxnLst/>
                <a:rect l="l" t="t" r="r" b="b"/>
                <a:pathLst>
                  <a:path w="7584" h="5799" extrusionOk="0">
                    <a:moveTo>
                      <a:pt x="447" y="0"/>
                    </a:moveTo>
                    <a:cubicBezTo>
                      <a:pt x="1" y="214"/>
                      <a:pt x="215" y="660"/>
                      <a:pt x="215" y="660"/>
                    </a:cubicBezTo>
                    <a:cubicBezTo>
                      <a:pt x="1553" y="1998"/>
                      <a:pt x="3123" y="5799"/>
                      <a:pt x="3123" y="5799"/>
                    </a:cubicBezTo>
                    <a:lnTo>
                      <a:pt x="7584" y="5799"/>
                    </a:lnTo>
                    <a:lnTo>
                      <a:pt x="7584" y="1784"/>
                    </a:lnTo>
                    <a:cubicBezTo>
                      <a:pt x="7352" y="1784"/>
                      <a:pt x="5122" y="892"/>
                      <a:pt x="3783" y="660"/>
                    </a:cubicBezTo>
                    <a:cubicBezTo>
                      <a:pt x="3569" y="660"/>
                      <a:pt x="2445" y="446"/>
                      <a:pt x="1785" y="446"/>
                    </a:cubicBezTo>
                    <a:cubicBezTo>
                      <a:pt x="1553" y="446"/>
                      <a:pt x="1107" y="214"/>
                      <a:pt x="893" y="214"/>
                    </a:cubicBezTo>
                    <a:cubicBezTo>
                      <a:pt x="661" y="0"/>
                      <a:pt x="447" y="0"/>
                      <a:pt x="44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" name="Google Shape;1351;p51"/>
            <p:cNvGrpSpPr/>
            <p:nvPr/>
          </p:nvGrpSpPr>
          <p:grpSpPr>
            <a:xfrm>
              <a:off x="2294500" y="1630488"/>
              <a:ext cx="535300" cy="194950"/>
              <a:chOff x="5054325" y="1441125"/>
              <a:chExt cx="535300" cy="194950"/>
            </a:xfrm>
          </p:grpSpPr>
          <p:sp>
            <p:nvSpPr>
              <p:cNvPr id="173" name="Google Shape;1352;p5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353;p5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0" name="Google Shape;522;p37"/>
          <p:cNvSpPr/>
          <p:nvPr/>
        </p:nvSpPr>
        <p:spPr>
          <a:xfrm>
            <a:off x="158573" y="3138940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523;p37"/>
          <p:cNvSpPr/>
          <p:nvPr/>
        </p:nvSpPr>
        <p:spPr>
          <a:xfrm>
            <a:off x="158572" y="3530480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522;p37"/>
          <p:cNvSpPr/>
          <p:nvPr/>
        </p:nvSpPr>
        <p:spPr>
          <a:xfrm>
            <a:off x="158194" y="3967990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523;p37"/>
          <p:cNvSpPr/>
          <p:nvPr/>
        </p:nvSpPr>
        <p:spPr>
          <a:xfrm>
            <a:off x="154919" y="4612316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522;p37"/>
          <p:cNvSpPr/>
          <p:nvPr/>
        </p:nvSpPr>
        <p:spPr>
          <a:xfrm>
            <a:off x="6620999" y="3403595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523;p37"/>
          <p:cNvSpPr/>
          <p:nvPr/>
        </p:nvSpPr>
        <p:spPr>
          <a:xfrm>
            <a:off x="6620999" y="3965369"/>
            <a:ext cx="106169" cy="118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4305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" name="Google Shape;1382;p52"/>
          <p:cNvGrpSpPr/>
          <p:nvPr/>
        </p:nvGrpSpPr>
        <p:grpSpPr>
          <a:xfrm>
            <a:off x="761973" y="1524000"/>
            <a:ext cx="3276776" cy="3137274"/>
            <a:chOff x="761973" y="1524000"/>
            <a:chExt cx="3276776" cy="3137274"/>
          </a:xfrm>
        </p:grpSpPr>
        <p:grpSp>
          <p:nvGrpSpPr>
            <p:cNvPr id="1383" name="Google Shape;1383;p52"/>
            <p:cNvGrpSpPr/>
            <p:nvPr/>
          </p:nvGrpSpPr>
          <p:grpSpPr>
            <a:xfrm>
              <a:off x="910325" y="2240088"/>
              <a:ext cx="535300" cy="194950"/>
              <a:chOff x="5054325" y="1441125"/>
              <a:chExt cx="535300" cy="194950"/>
            </a:xfrm>
          </p:grpSpPr>
          <p:sp>
            <p:nvSpPr>
              <p:cNvPr id="1384" name="Google Shape;1384;p52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52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6" name="Google Shape;1386;p52"/>
            <p:cNvGrpSpPr/>
            <p:nvPr/>
          </p:nvGrpSpPr>
          <p:grpSpPr>
            <a:xfrm>
              <a:off x="3272525" y="2358350"/>
              <a:ext cx="535300" cy="194950"/>
              <a:chOff x="5054325" y="1441125"/>
              <a:chExt cx="535300" cy="194950"/>
            </a:xfrm>
          </p:grpSpPr>
          <p:sp>
            <p:nvSpPr>
              <p:cNvPr id="1387" name="Google Shape;1387;p52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52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89" name="Google Shape;1389;p52"/>
            <p:cNvSpPr/>
            <p:nvPr/>
          </p:nvSpPr>
          <p:spPr>
            <a:xfrm rot="4431507">
              <a:off x="1157565" y="1746520"/>
              <a:ext cx="2485592" cy="2692234"/>
            </a:xfrm>
            <a:custGeom>
              <a:avLst/>
              <a:gdLst/>
              <a:ahLst/>
              <a:cxnLst/>
              <a:rect l="l" t="t" r="r" b="b"/>
              <a:pathLst>
                <a:path w="61795" h="56643" extrusionOk="0">
                  <a:moveTo>
                    <a:pt x="34089" y="1"/>
                  </a:moveTo>
                  <a:cubicBezTo>
                    <a:pt x="24362" y="1"/>
                    <a:pt x="14276" y="5165"/>
                    <a:pt x="7721" y="14507"/>
                  </a:cubicBezTo>
                  <a:cubicBezTo>
                    <a:pt x="0" y="25449"/>
                    <a:pt x="0" y="39674"/>
                    <a:pt x="4073" y="47790"/>
                  </a:cubicBezTo>
                  <a:cubicBezTo>
                    <a:pt x="6880" y="53403"/>
                    <a:pt x="15284" y="56643"/>
                    <a:pt x="24467" y="56643"/>
                  </a:cubicBezTo>
                  <a:cubicBezTo>
                    <a:pt x="30700" y="56643"/>
                    <a:pt x="37292" y="55150"/>
                    <a:pt x="42737" y="51893"/>
                  </a:cubicBezTo>
                  <a:cubicBezTo>
                    <a:pt x="56293" y="43839"/>
                    <a:pt x="61795" y="13261"/>
                    <a:pt x="48329" y="4264"/>
                  </a:cubicBezTo>
                  <a:cubicBezTo>
                    <a:pt x="44035" y="1376"/>
                    <a:pt x="39110" y="1"/>
                    <a:pt x="340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52"/>
            <p:cNvSpPr/>
            <p:nvPr/>
          </p:nvSpPr>
          <p:spPr>
            <a:xfrm>
              <a:off x="1192650" y="2935893"/>
              <a:ext cx="2264194" cy="1132097"/>
            </a:xfrm>
            <a:custGeom>
              <a:avLst/>
              <a:gdLst/>
              <a:ahLst/>
              <a:cxnLst/>
              <a:rect l="l" t="t" r="r" b="b"/>
              <a:pathLst>
                <a:path w="132100" h="66050" extrusionOk="0">
                  <a:moveTo>
                    <a:pt x="1" y="1"/>
                  </a:moveTo>
                  <a:cubicBezTo>
                    <a:pt x="1" y="36501"/>
                    <a:pt x="29549" y="66050"/>
                    <a:pt x="66050" y="66050"/>
                  </a:cubicBezTo>
                  <a:cubicBezTo>
                    <a:pt x="102551" y="66050"/>
                    <a:pt x="132099" y="36501"/>
                    <a:pt x="1320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2"/>
            <p:cNvSpPr/>
            <p:nvPr/>
          </p:nvSpPr>
          <p:spPr>
            <a:xfrm>
              <a:off x="1192650" y="2786943"/>
              <a:ext cx="2267759" cy="286598"/>
            </a:xfrm>
            <a:custGeom>
              <a:avLst/>
              <a:gdLst/>
              <a:ahLst/>
              <a:cxnLst/>
              <a:rect l="l" t="t" r="r" b="b"/>
              <a:pathLst>
                <a:path w="132308" h="16721" extrusionOk="0">
                  <a:moveTo>
                    <a:pt x="66050" y="0"/>
                  </a:moveTo>
                  <a:cubicBezTo>
                    <a:pt x="29549" y="0"/>
                    <a:pt x="1" y="3685"/>
                    <a:pt x="1" y="8256"/>
                  </a:cubicBezTo>
                  <a:cubicBezTo>
                    <a:pt x="1" y="12810"/>
                    <a:pt x="29549" y="16721"/>
                    <a:pt x="66050" y="16721"/>
                  </a:cubicBezTo>
                  <a:cubicBezTo>
                    <a:pt x="102551" y="16721"/>
                    <a:pt x="132308" y="12810"/>
                    <a:pt x="132308" y="8256"/>
                  </a:cubicBezTo>
                  <a:cubicBezTo>
                    <a:pt x="132308" y="3685"/>
                    <a:pt x="102551" y="0"/>
                    <a:pt x="660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2"/>
            <p:cNvSpPr/>
            <p:nvPr/>
          </p:nvSpPr>
          <p:spPr>
            <a:xfrm>
              <a:off x="2075105" y="2328730"/>
              <a:ext cx="696535" cy="591587"/>
            </a:xfrm>
            <a:custGeom>
              <a:avLst/>
              <a:gdLst/>
              <a:ahLst/>
              <a:cxnLst/>
              <a:rect l="l" t="t" r="r" b="b"/>
              <a:pathLst>
                <a:path w="40638" h="34515" extrusionOk="0">
                  <a:moveTo>
                    <a:pt x="30644" y="1"/>
                  </a:moveTo>
                  <a:cubicBezTo>
                    <a:pt x="30644" y="1530"/>
                    <a:pt x="29775" y="3042"/>
                    <a:pt x="28245" y="3042"/>
                  </a:cubicBezTo>
                  <a:cubicBezTo>
                    <a:pt x="27602" y="3042"/>
                    <a:pt x="26733" y="2608"/>
                    <a:pt x="26298" y="1739"/>
                  </a:cubicBezTo>
                  <a:cubicBezTo>
                    <a:pt x="25864" y="3042"/>
                    <a:pt x="25429" y="3703"/>
                    <a:pt x="24769" y="3703"/>
                  </a:cubicBezTo>
                  <a:cubicBezTo>
                    <a:pt x="24126" y="3703"/>
                    <a:pt x="23257" y="3042"/>
                    <a:pt x="22596" y="2173"/>
                  </a:cubicBezTo>
                  <a:cubicBezTo>
                    <a:pt x="22387" y="3911"/>
                    <a:pt x="21292" y="6310"/>
                    <a:pt x="19780" y="6310"/>
                  </a:cubicBezTo>
                  <a:cubicBezTo>
                    <a:pt x="17608" y="6310"/>
                    <a:pt x="17173" y="2608"/>
                    <a:pt x="16513" y="1304"/>
                  </a:cubicBezTo>
                  <a:cubicBezTo>
                    <a:pt x="16304" y="2608"/>
                    <a:pt x="15000" y="4780"/>
                    <a:pt x="13697" y="4780"/>
                  </a:cubicBezTo>
                  <a:cubicBezTo>
                    <a:pt x="11733" y="4780"/>
                    <a:pt x="11524" y="1530"/>
                    <a:pt x="11298" y="435"/>
                  </a:cubicBezTo>
                  <a:cubicBezTo>
                    <a:pt x="10864" y="1530"/>
                    <a:pt x="10221" y="3042"/>
                    <a:pt x="9125" y="3042"/>
                  </a:cubicBezTo>
                  <a:cubicBezTo>
                    <a:pt x="8691" y="3042"/>
                    <a:pt x="8482" y="2608"/>
                    <a:pt x="8482" y="1739"/>
                  </a:cubicBezTo>
                  <a:cubicBezTo>
                    <a:pt x="3703" y="14775"/>
                    <a:pt x="0" y="29775"/>
                    <a:pt x="0" y="29775"/>
                  </a:cubicBezTo>
                  <a:cubicBezTo>
                    <a:pt x="1249" y="33364"/>
                    <a:pt x="6842" y="34514"/>
                    <a:pt x="13499" y="34514"/>
                  </a:cubicBezTo>
                  <a:cubicBezTo>
                    <a:pt x="25376" y="34514"/>
                    <a:pt x="40638" y="30852"/>
                    <a:pt x="40638" y="30852"/>
                  </a:cubicBezTo>
                  <a:cubicBezTo>
                    <a:pt x="40638" y="30852"/>
                    <a:pt x="36067" y="13471"/>
                    <a:pt x="306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2"/>
            <p:cNvSpPr/>
            <p:nvPr/>
          </p:nvSpPr>
          <p:spPr>
            <a:xfrm>
              <a:off x="2220490" y="2056318"/>
              <a:ext cx="379857" cy="380577"/>
            </a:xfrm>
            <a:custGeom>
              <a:avLst/>
              <a:gdLst/>
              <a:ahLst/>
              <a:cxnLst/>
              <a:rect l="l" t="t" r="r" b="b"/>
              <a:pathLst>
                <a:path w="22162" h="22204" extrusionOk="0">
                  <a:moveTo>
                    <a:pt x="11302" y="1"/>
                  </a:moveTo>
                  <a:cubicBezTo>
                    <a:pt x="11155" y="1"/>
                    <a:pt x="11009" y="14"/>
                    <a:pt x="10864" y="42"/>
                  </a:cubicBezTo>
                  <a:cubicBezTo>
                    <a:pt x="7387" y="685"/>
                    <a:pt x="3251" y="8507"/>
                    <a:pt x="0" y="17632"/>
                  </a:cubicBezTo>
                  <a:cubicBezTo>
                    <a:pt x="0" y="18501"/>
                    <a:pt x="209" y="18935"/>
                    <a:pt x="643" y="18935"/>
                  </a:cubicBezTo>
                  <a:cubicBezTo>
                    <a:pt x="1739" y="18935"/>
                    <a:pt x="2382" y="17423"/>
                    <a:pt x="2816" y="16328"/>
                  </a:cubicBezTo>
                  <a:cubicBezTo>
                    <a:pt x="3042" y="17423"/>
                    <a:pt x="3251" y="20673"/>
                    <a:pt x="5215" y="20673"/>
                  </a:cubicBezTo>
                  <a:cubicBezTo>
                    <a:pt x="6518" y="20673"/>
                    <a:pt x="7822" y="18501"/>
                    <a:pt x="8031" y="17197"/>
                  </a:cubicBezTo>
                  <a:cubicBezTo>
                    <a:pt x="8691" y="18501"/>
                    <a:pt x="9126" y="22203"/>
                    <a:pt x="11298" y="22203"/>
                  </a:cubicBezTo>
                  <a:cubicBezTo>
                    <a:pt x="12810" y="22203"/>
                    <a:pt x="13905" y="19804"/>
                    <a:pt x="14114" y="18066"/>
                  </a:cubicBezTo>
                  <a:cubicBezTo>
                    <a:pt x="14775" y="18935"/>
                    <a:pt x="15644" y="19596"/>
                    <a:pt x="16287" y="19596"/>
                  </a:cubicBezTo>
                  <a:cubicBezTo>
                    <a:pt x="16947" y="19596"/>
                    <a:pt x="17382" y="18935"/>
                    <a:pt x="17816" y="17632"/>
                  </a:cubicBezTo>
                  <a:cubicBezTo>
                    <a:pt x="18251" y="18501"/>
                    <a:pt x="19120" y="18935"/>
                    <a:pt x="19763" y="18935"/>
                  </a:cubicBezTo>
                  <a:cubicBezTo>
                    <a:pt x="21293" y="18935"/>
                    <a:pt x="22162" y="17423"/>
                    <a:pt x="22162" y="15894"/>
                  </a:cubicBezTo>
                  <a:cubicBezTo>
                    <a:pt x="18614" y="7149"/>
                    <a:pt x="14683" y="1"/>
                    <a:pt x="11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2"/>
            <p:cNvSpPr/>
            <p:nvPr/>
          </p:nvSpPr>
          <p:spPr>
            <a:xfrm>
              <a:off x="2358127" y="2038252"/>
              <a:ext cx="979568" cy="921361"/>
            </a:xfrm>
            <a:custGeom>
              <a:avLst/>
              <a:gdLst/>
              <a:ahLst/>
              <a:cxnLst/>
              <a:rect l="l" t="t" r="r" b="b"/>
              <a:pathLst>
                <a:path w="57151" h="53755" extrusionOk="0">
                  <a:moveTo>
                    <a:pt x="29340" y="1"/>
                  </a:moveTo>
                  <a:cubicBezTo>
                    <a:pt x="28906" y="3043"/>
                    <a:pt x="27602" y="5007"/>
                    <a:pt x="26507" y="5007"/>
                  </a:cubicBezTo>
                  <a:cubicBezTo>
                    <a:pt x="25638" y="5007"/>
                    <a:pt x="24769" y="3912"/>
                    <a:pt x="24126" y="1304"/>
                  </a:cubicBezTo>
                  <a:cubicBezTo>
                    <a:pt x="23900" y="2834"/>
                    <a:pt x="23257" y="6310"/>
                    <a:pt x="21084" y="6310"/>
                  </a:cubicBezTo>
                  <a:cubicBezTo>
                    <a:pt x="18251" y="6310"/>
                    <a:pt x="18686" y="3477"/>
                    <a:pt x="18251" y="1739"/>
                  </a:cubicBezTo>
                  <a:cubicBezTo>
                    <a:pt x="17608" y="2834"/>
                    <a:pt x="16304" y="3912"/>
                    <a:pt x="15209" y="3912"/>
                  </a:cubicBezTo>
                  <a:cubicBezTo>
                    <a:pt x="14340" y="3912"/>
                    <a:pt x="14132" y="3477"/>
                    <a:pt x="13906" y="2834"/>
                  </a:cubicBezTo>
                  <a:cubicBezTo>
                    <a:pt x="6310" y="21727"/>
                    <a:pt x="1" y="47156"/>
                    <a:pt x="1" y="47156"/>
                  </a:cubicBezTo>
                  <a:cubicBezTo>
                    <a:pt x="1800" y="52154"/>
                    <a:pt x="9687" y="53754"/>
                    <a:pt x="19054" y="53754"/>
                  </a:cubicBezTo>
                  <a:cubicBezTo>
                    <a:pt x="35752" y="53754"/>
                    <a:pt x="57151" y="48669"/>
                    <a:pt x="57151" y="48669"/>
                  </a:cubicBezTo>
                  <a:cubicBezTo>
                    <a:pt x="57151" y="48669"/>
                    <a:pt x="49763" y="20650"/>
                    <a:pt x="41281" y="1096"/>
                  </a:cubicBezTo>
                  <a:cubicBezTo>
                    <a:pt x="41281" y="2608"/>
                    <a:pt x="40847" y="4346"/>
                    <a:pt x="39769" y="4346"/>
                  </a:cubicBezTo>
                  <a:cubicBezTo>
                    <a:pt x="38466" y="4346"/>
                    <a:pt x="37162" y="1530"/>
                    <a:pt x="36727" y="227"/>
                  </a:cubicBezTo>
                  <a:cubicBezTo>
                    <a:pt x="36502" y="3043"/>
                    <a:pt x="36067" y="8257"/>
                    <a:pt x="33251" y="8257"/>
                  </a:cubicBezTo>
                  <a:cubicBezTo>
                    <a:pt x="30644" y="8257"/>
                    <a:pt x="29775" y="1304"/>
                    <a:pt x="293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52"/>
            <p:cNvSpPr/>
            <p:nvPr/>
          </p:nvSpPr>
          <p:spPr>
            <a:xfrm>
              <a:off x="2596464" y="1743094"/>
              <a:ext cx="469242" cy="436676"/>
            </a:xfrm>
            <a:custGeom>
              <a:avLst/>
              <a:gdLst/>
              <a:ahLst/>
              <a:cxnLst/>
              <a:rect l="l" t="t" r="r" b="b"/>
              <a:pathLst>
                <a:path w="27377" h="25477" extrusionOk="0">
                  <a:moveTo>
                    <a:pt x="14118" y="0"/>
                  </a:moveTo>
                  <a:cubicBezTo>
                    <a:pt x="13901" y="0"/>
                    <a:pt x="13685" y="22"/>
                    <a:pt x="13471" y="65"/>
                  </a:cubicBezTo>
                  <a:cubicBezTo>
                    <a:pt x="9126" y="935"/>
                    <a:pt x="4346" y="9399"/>
                    <a:pt x="1" y="20054"/>
                  </a:cubicBezTo>
                  <a:cubicBezTo>
                    <a:pt x="227" y="20697"/>
                    <a:pt x="435" y="21132"/>
                    <a:pt x="1304" y="21132"/>
                  </a:cubicBezTo>
                  <a:cubicBezTo>
                    <a:pt x="2399" y="21132"/>
                    <a:pt x="3703" y="20054"/>
                    <a:pt x="4346" y="18959"/>
                  </a:cubicBezTo>
                  <a:cubicBezTo>
                    <a:pt x="4781" y="20697"/>
                    <a:pt x="4346" y="23530"/>
                    <a:pt x="7179" y="23530"/>
                  </a:cubicBezTo>
                  <a:cubicBezTo>
                    <a:pt x="9352" y="23530"/>
                    <a:pt x="9995" y="20054"/>
                    <a:pt x="10221" y="18524"/>
                  </a:cubicBezTo>
                  <a:cubicBezTo>
                    <a:pt x="10864" y="21132"/>
                    <a:pt x="11733" y="22227"/>
                    <a:pt x="12602" y="22227"/>
                  </a:cubicBezTo>
                  <a:cubicBezTo>
                    <a:pt x="13697" y="22227"/>
                    <a:pt x="15001" y="20263"/>
                    <a:pt x="15435" y="17221"/>
                  </a:cubicBezTo>
                  <a:cubicBezTo>
                    <a:pt x="15870" y="18524"/>
                    <a:pt x="16739" y="25477"/>
                    <a:pt x="19346" y="25477"/>
                  </a:cubicBezTo>
                  <a:cubicBezTo>
                    <a:pt x="22162" y="25477"/>
                    <a:pt x="22597" y="20263"/>
                    <a:pt x="22822" y="17447"/>
                  </a:cubicBezTo>
                  <a:cubicBezTo>
                    <a:pt x="23257" y="18750"/>
                    <a:pt x="24561" y="21566"/>
                    <a:pt x="25864" y="21566"/>
                  </a:cubicBezTo>
                  <a:cubicBezTo>
                    <a:pt x="26942" y="21566"/>
                    <a:pt x="27376" y="19828"/>
                    <a:pt x="27376" y="18316"/>
                  </a:cubicBezTo>
                  <a:cubicBezTo>
                    <a:pt x="23047" y="7988"/>
                    <a:pt x="18309" y="0"/>
                    <a:pt x="14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52"/>
            <p:cNvSpPr/>
            <p:nvPr/>
          </p:nvSpPr>
          <p:spPr>
            <a:xfrm>
              <a:off x="3144047" y="2574523"/>
              <a:ext cx="141525" cy="178753"/>
            </a:xfrm>
            <a:custGeom>
              <a:avLst/>
              <a:gdLst/>
              <a:ahLst/>
              <a:cxnLst/>
              <a:rect l="l" t="t" r="r" b="b"/>
              <a:pathLst>
                <a:path w="8257" h="10429" extrusionOk="0">
                  <a:moveTo>
                    <a:pt x="4120" y="0"/>
                  </a:moveTo>
                  <a:cubicBezTo>
                    <a:pt x="1947" y="0"/>
                    <a:pt x="1" y="2399"/>
                    <a:pt x="1" y="5215"/>
                  </a:cubicBezTo>
                  <a:cubicBezTo>
                    <a:pt x="1" y="8048"/>
                    <a:pt x="1947" y="10429"/>
                    <a:pt x="4120" y="10429"/>
                  </a:cubicBezTo>
                  <a:cubicBezTo>
                    <a:pt x="6293" y="10429"/>
                    <a:pt x="8257" y="8048"/>
                    <a:pt x="8257" y="5215"/>
                  </a:cubicBezTo>
                  <a:cubicBezTo>
                    <a:pt x="8257" y="2399"/>
                    <a:pt x="6293" y="0"/>
                    <a:pt x="4120" y="0"/>
                  </a:cubicBezTo>
                  <a:close/>
                </a:path>
              </a:pathLst>
            </a:custGeom>
            <a:solidFill>
              <a:srgbClr val="789F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2"/>
            <p:cNvSpPr/>
            <p:nvPr/>
          </p:nvSpPr>
          <p:spPr>
            <a:xfrm>
              <a:off x="3095489" y="2645415"/>
              <a:ext cx="108153" cy="96841"/>
            </a:xfrm>
            <a:custGeom>
              <a:avLst/>
              <a:gdLst/>
              <a:ahLst/>
              <a:cxnLst/>
              <a:rect l="l" t="t" r="r" b="b"/>
              <a:pathLst>
                <a:path w="6310" h="5650" extrusionOk="0">
                  <a:moveTo>
                    <a:pt x="3042" y="1"/>
                  </a:moveTo>
                  <a:cubicBezTo>
                    <a:pt x="1304" y="1"/>
                    <a:pt x="1" y="1305"/>
                    <a:pt x="1" y="2817"/>
                  </a:cubicBezTo>
                  <a:cubicBezTo>
                    <a:pt x="1" y="4346"/>
                    <a:pt x="1304" y="5650"/>
                    <a:pt x="3042" y="5650"/>
                  </a:cubicBezTo>
                  <a:cubicBezTo>
                    <a:pt x="4780" y="5650"/>
                    <a:pt x="6310" y="4346"/>
                    <a:pt x="6310" y="2817"/>
                  </a:cubicBezTo>
                  <a:cubicBezTo>
                    <a:pt x="6310" y="1305"/>
                    <a:pt x="4780" y="1"/>
                    <a:pt x="3042" y="1"/>
                  </a:cubicBezTo>
                  <a:close/>
                </a:path>
              </a:pathLst>
            </a:custGeom>
            <a:solidFill>
              <a:srgbClr val="789F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52"/>
            <p:cNvSpPr/>
            <p:nvPr/>
          </p:nvSpPr>
          <p:spPr>
            <a:xfrm>
              <a:off x="3129152" y="2574523"/>
              <a:ext cx="107862" cy="96841"/>
            </a:xfrm>
            <a:custGeom>
              <a:avLst/>
              <a:gdLst/>
              <a:ahLst/>
              <a:cxnLst/>
              <a:rect l="l" t="t" r="r" b="b"/>
              <a:pathLst>
                <a:path w="6293" h="5650" extrusionOk="0">
                  <a:moveTo>
                    <a:pt x="3042" y="0"/>
                  </a:moveTo>
                  <a:cubicBezTo>
                    <a:pt x="1304" y="0"/>
                    <a:pt x="1" y="1304"/>
                    <a:pt x="1" y="2833"/>
                  </a:cubicBezTo>
                  <a:cubicBezTo>
                    <a:pt x="1" y="4346"/>
                    <a:pt x="1304" y="5649"/>
                    <a:pt x="3042" y="5649"/>
                  </a:cubicBezTo>
                  <a:cubicBezTo>
                    <a:pt x="4780" y="5649"/>
                    <a:pt x="6293" y="4346"/>
                    <a:pt x="6293" y="2833"/>
                  </a:cubicBezTo>
                  <a:cubicBezTo>
                    <a:pt x="6293" y="1304"/>
                    <a:pt x="4780" y="0"/>
                    <a:pt x="3042" y="0"/>
                  </a:cubicBezTo>
                  <a:close/>
                </a:path>
              </a:pathLst>
            </a:custGeom>
            <a:solidFill>
              <a:srgbClr val="789F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52"/>
            <p:cNvSpPr/>
            <p:nvPr/>
          </p:nvSpPr>
          <p:spPr>
            <a:xfrm>
              <a:off x="3177420" y="2719907"/>
              <a:ext cx="29806" cy="234475"/>
            </a:xfrm>
            <a:custGeom>
              <a:avLst/>
              <a:gdLst/>
              <a:ahLst/>
              <a:cxnLst/>
              <a:rect l="l" t="t" r="r" b="b"/>
              <a:pathLst>
                <a:path w="1739" h="13680" extrusionOk="0">
                  <a:moveTo>
                    <a:pt x="0" y="0"/>
                  </a:moveTo>
                  <a:lnTo>
                    <a:pt x="0" y="13679"/>
                  </a:lnTo>
                  <a:lnTo>
                    <a:pt x="1739" y="13679"/>
                  </a:lnTo>
                  <a:lnTo>
                    <a:pt x="17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52"/>
            <p:cNvSpPr/>
            <p:nvPr/>
          </p:nvSpPr>
          <p:spPr>
            <a:xfrm>
              <a:off x="3047221" y="2548606"/>
              <a:ext cx="294071" cy="260682"/>
            </a:xfrm>
            <a:custGeom>
              <a:avLst/>
              <a:gdLst/>
              <a:ahLst/>
              <a:cxnLst/>
              <a:rect l="l" t="t" r="r" b="b"/>
              <a:pathLst>
                <a:path w="17157" h="15209" extrusionOk="0">
                  <a:moveTo>
                    <a:pt x="9560" y="0"/>
                  </a:moveTo>
                  <a:cubicBezTo>
                    <a:pt x="8900" y="0"/>
                    <a:pt x="8257" y="209"/>
                    <a:pt x="7822" y="869"/>
                  </a:cubicBezTo>
                  <a:cubicBezTo>
                    <a:pt x="7822" y="869"/>
                    <a:pt x="7596" y="643"/>
                    <a:pt x="7388" y="643"/>
                  </a:cubicBezTo>
                  <a:cubicBezTo>
                    <a:pt x="6727" y="643"/>
                    <a:pt x="6293" y="1078"/>
                    <a:pt x="5858" y="1512"/>
                  </a:cubicBezTo>
                  <a:lnTo>
                    <a:pt x="5424" y="1512"/>
                  </a:lnTo>
                  <a:cubicBezTo>
                    <a:pt x="4555" y="1512"/>
                    <a:pt x="3912" y="2173"/>
                    <a:pt x="3912" y="3042"/>
                  </a:cubicBezTo>
                  <a:lnTo>
                    <a:pt x="3912" y="3250"/>
                  </a:lnTo>
                  <a:cubicBezTo>
                    <a:pt x="3042" y="3685"/>
                    <a:pt x="2382" y="4345"/>
                    <a:pt x="2173" y="5423"/>
                  </a:cubicBezTo>
                  <a:cubicBezTo>
                    <a:pt x="1078" y="5423"/>
                    <a:pt x="435" y="6292"/>
                    <a:pt x="435" y="7161"/>
                  </a:cubicBezTo>
                  <a:lnTo>
                    <a:pt x="435" y="8030"/>
                  </a:lnTo>
                  <a:cubicBezTo>
                    <a:pt x="209" y="8256"/>
                    <a:pt x="1" y="8691"/>
                    <a:pt x="1" y="9125"/>
                  </a:cubicBezTo>
                  <a:cubicBezTo>
                    <a:pt x="1" y="9768"/>
                    <a:pt x="435" y="10429"/>
                    <a:pt x="1078" y="10637"/>
                  </a:cubicBezTo>
                  <a:cubicBezTo>
                    <a:pt x="1078" y="12167"/>
                    <a:pt x="2173" y="13245"/>
                    <a:pt x="3686" y="13245"/>
                  </a:cubicBezTo>
                  <a:cubicBezTo>
                    <a:pt x="4120" y="13245"/>
                    <a:pt x="4346" y="13245"/>
                    <a:pt x="4781" y="13036"/>
                  </a:cubicBezTo>
                  <a:cubicBezTo>
                    <a:pt x="4989" y="14340"/>
                    <a:pt x="6084" y="15209"/>
                    <a:pt x="7388" y="15209"/>
                  </a:cubicBezTo>
                  <a:cubicBezTo>
                    <a:pt x="8257" y="15209"/>
                    <a:pt x="8900" y="14983"/>
                    <a:pt x="9335" y="14340"/>
                  </a:cubicBezTo>
                  <a:cubicBezTo>
                    <a:pt x="9560" y="14548"/>
                    <a:pt x="9769" y="14548"/>
                    <a:pt x="10204" y="14548"/>
                  </a:cubicBezTo>
                  <a:cubicBezTo>
                    <a:pt x="10864" y="14548"/>
                    <a:pt x="11507" y="14340"/>
                    <a:pt x="11942" y="13905"/>
                  </a:cubicBezTo>
                  <a:cubicBezTo>
                    <a:pt x="12168" y="14114"/>
                    <a:pt x="12376" y="14114"/>
                    <a:pt x="12602" y="14114"/>
                  </a:cubicBezTo>
                  <a:cubicBezTo>
                    <a:pt x="13906" y="14114"/>
                    <a:pt x="14983" y="13245"/>
                    <a:pt x="15209" y="12167"/>
                  </a:cubicBezTo>
                  <a:lnTo>
                    <a:pt x="15418" y="12167"/>
                  </a:lnTo>
                  <a:cubicBezTo>
                    <a:pt x="16287" y="12167"/>
                    <a:pt x="17156" y="11298"/>
                    <a:pt x="17156" y="10429"/>
                  </a:cubicBezTo>
                  <a:cubicBezTo>
                    <a:pt x="17156" y="9768"/>
                    <a:pt x="16948" y="9125"/>
                    <a:pt x="16513" y="8899"/>
                  </a:cubicBezTo>
                  <a:lnTo>
                    <a:pt x="16513" y="8256"/>
                  </a:lnTo>
                  <a:cubicBezTo>
                    <a:pt x="16513" y="7387"/>
                    <a:pt x="16079" y="6518"/>
                    <a:pt x="15418" y="6083"/>
                  </a:cubicBezTo>
                  <a:lnTo>
                    <a:pt x="15418" y="5423"/>
                  </a:lnTo>
                  <a:cubicBezTo>
                    <a:pt x="15418" y="4780"/>
                    <a:pt x="14983" y="4119"/>
                    <a:pt x="14340" y="4119"/>
                  </a:cubicBezTo>
                  <a:lnTo>
                    <a:pt x="14340" y="3685"/>
                  </a:lnTo>
                  <a:cubicBezTo>
                    <a:pt x="14340" y="2816"/>
                    <a:pt x="13680" y="1947"/>
                    <a:pt x="12811" y="1947"/>
                  </a:cubicBezTo>
                  <a:cubicBezTo>
                    <a:pt x="12376" y="1304"/>
                    <a:pt x="11942" y="1078"/>
                    <a:pt x="11299" y="1078"/>
                  </a:cubicBezTo>
                  <a:lnTo>
                    <a:pt x="11073" y="1078"/>
                  </a:lnTo>
                  <a:cubicBezTo>
                    <a:pt x="10864" y="435"/>
                    <a:pt x="10204" y="0"/>
                    <a:pt x="95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52"/>
            <p:cNvSpPr/>
            <p:nvPr/>
          </p:nvSpPr>
          <p:spPr>
            <a:xfrm>
              <a:off x="3002537" y="2719907"/>
              <a:ext cx="29806" cy="234475"/>
            </a:xfrm>
            <a:custGeom>
              <a:avLst/>
              <a:gdLst/>
              <a:ahLst/>
              <a:cxnLst/>
              <a:rect l="l" t="t" r="r" b="b"/>
              <a:pathLst>
                <a:path w="1739" h="13680" extrusionOk="0">
                  <a:moveTo>
                    <a:pt x="1" y="0"/>
                  </a:moveTo>
                  <a:lnTo>
                    <a:pt x="1" y="13679"/>
                  </a:lnTo>
                  <a:lnTo>
                    <a:pt x="1739" y="13679"/>
                  </a:lnTo>
                  <a:lnTo>
                    <a:pt x="1739" y="0"/>
                  </a:lnTo>
                  <a:close/>
                </a:path>
              </a:pathLst>
            </a:custGeom>
            <a:solidFill>
              <a:srgbClr val="CC9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52"/>
            <p:cNvSpPr/>
            <p:nvPr/>
          </p:nvSpPr>
          <p:spPr>
            <a:xfrm>
              <a:off x="2879503" y="2623081"/>
              <a:ext cx="268138" cy="193665"/>
            </a:xfrm>
            <a:custGeom>
              <a:avLst/>
              <a:gdLst/>
              <a:ahLst/>
              <a:cxnLst/>
              <a:rect l="l" t="t" r="r" b="b"/>
              <a:pathLst>
                <a:path w="15644" h="11299" extrusionOk="0">
                  <a:moveTo>
                    <a:pt x="7179" y="0"/>
                  </a:moveTo>
                  <a:cubicBezTo>
                    <a:pt x="6309" y="0"/>
                    <a:pt x="5440" y="869"/>
                    <a:pt x="5006" y="1738"/>
                  </a:cubicBezTo>
                  <a:lnTo>
                    <a:pt x="4345" y="1738"/>
                  </a:lnTo>
                  <a:cubicBezTo>
                    <a:pt x="3042" y="1738"/>
                    <a:pt x="1964" y="2816"/>
                    <a:pt x="1964" y="4120"/>
                  </a:cubicBezTo>
                  <a:cubicBezTo>
                    <a:pt x="869" y="4346"/>
                    <a:pt x="0" y="5215"/>
                    <a:pt x="0" y="6518"/>
                  </a:cubicBezTo>
                  <a:cubicBezTo>
                    <a:pt x="0" y="7822"/>
                    <a:pt x="1095" y="8900"/>
                    <a:pt x="2399" y="8900"/>
                  </a:cubicBezTo>
                  <a:cubicBezTo>
                    <a:pt x="2607" y="8900"/>
                    <a:pt x="2833" y="8691"/>
                    <a:pt x="2833" y="8691"/>
                  </a:cubicBezTo>
                  <a:lnTo>
                    <a:pt x="2833" y="8900"/>
                  </a:lnTo>
                  <a:cubicBezTo>
                    <a:pt x="2833" y="10203"/>
                    <a:pt x="3911" y="11298"/>
                    <a:pt x="5214" y="11298"/>
                  </a:cubicBezTo>
                  <a:cubicBezTo>
                    <a:pt x="5875" y="11298"/>
                    <a:pt x="6518" y="11072"/>
                    <a:pt x="6953" y="10638"/>
                  </a:cubicBezTo>
                  <a:lnTo>
                    <a:pt x="8691" y="10638"/>
                  </a:lnTo>
                  <a:cubicBezTo>
                    <a:pt x="9125" y="11072"/>
                    <a:pt x="9786" y="11298"/>
                    <a:pt x="10220" y="11298"/>
                  </a:cubicBezTo>
                  <a:cubicBezTo>
                    <a:pt x="11524" y="11298"/>
                    <a:pt x="12602" y="10203"/>
                    <a:pt x="12602" y="8900"/>
                  </a:cubicBezTo>
                  <a:cubicBezTo>
                    <a:pt x="12827" y="8900"/>
                    <a:pt x="13036" y="9126"/>
                    <a:pt x="13262" y="9126"/>
                  </a:cubicBezTo>
                  <a:cubicBezTo>
                    <a:pt x="14566" y="9126"/>
                    <a:pt x="15643" y="8031"/>
                    <a:pt x="15643" y="6727"/>
                  </a:cubicBezTo>
                  <a:cubicBezTo>
                    <a:pt x="15643" y="5649"/>
                    <a:pt x="15000" y="4554"/>
                    <a:pt x="13905" y="4346"/>
                  </a:cubicBezTo>
                  <a:lnTo>
                    <a:pt x="13905" y="4120"/>
                  </a:lnTo>
                  <a:cubicBezTo>
                    <a:pt x="13905" y="3042"/>
                    <a:pt x="13036" y="1947"/>
                    <a:pt x="11958" y="1738"/>
                  </a:cubicBezTo>
                  <a:cubicBezTo>
                    <a:pt x="11732" y="643"/>
                    <a:pt x="10863" y="0"/>
                    <a:pt x="9560" y="0"/>
                  </a:cubicBezTo>
                  <a:cubicBezTo>
                    <a:pt x="9125" y="0"/>
                    <a:pt x="8691" y="0"/>
                    <a:pt x="8256" y="435"/>
                  </a:cubicBezTo>
                  <a:cubicBezTo>
                    <a:pt x="8048" y="209"/>
                    <a:pt x="7613" y="0"/>
                    <a:pt x="7179" y="0"/>
                  </a:cubicBezTo>
                  <a:close/>
                </a:path>
              </a:pathLst>
            </a:custGeom>
            <a:solidFill>
              <a:srgbClr val="95B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52"/>
            <p:cNvSpPr/>
            <p:nvPr/>
          </p:nvSpPr>
          <p:spPr>
            <a:xfrm>
              <a:off x="2585443" y="2861418"/>
              <a:ext cx="219581" cy="156420"/>
            </a:xfrm>
            <a:custGeom>
              <a:avLst/>
              <a:gdLst/>
              <a:ahLst/>
              <a:cxnLst/>
              <a:rect l="l" t="t" r="r" b="b"/>
              <a:pathLst>
                <a:path w="12811" h="9126" extrusionOk="0">
                  <a:moveTo>
                    <a:pt x="5858" y="0"/>
                  </a:moveTo>
                  <a:cubicBezTo>
                    <a:pt x="4989" y="0"/>
                    <a:pt x="4346" y="644"/>
                    <a:pt x="4120" y="1304"/>
                  </a:cubicBezTo>
                  <a:lnTo>
                    <a:pt x="3685" y="1304"/>
                  </a:lnTo>
                  <a:cubicBezTo>
                    <a:pt x="2608" y="1304"/>
                    <a:pt x="1739" y="2173"/>
                    <a:pt x="1739" y="3251"/>
                  </a:cubicBezTo>
                  <a:cubicBezTo>
                    <a:pt x="870" y="3477"/>
                    <a:pt x="1" y="4120"/>
                    <a:pt x="1" y="5215"/>
                  </a:cubicBezTo>
                  <a:cubicBezTo>
                    <a:pt x="1" y="6292"/>
                    <a:pt x="870" y="7162"/>
                    <a:pt x="1947" y="7162"/>
                  </a:cubicBezTo>
                  <a:lnTo>
                    <a:pt x="2382" y="7162"/>
                  </a:lnTo>
                  <a:cubicBezTo>
                    <a:pt x="2382" y="8257"/>
                    <a:pt x="3251" y="9126"/>
                    <a:pt x="4346" y="9126"/>
                  </a:cubicBezTo>
                  <a:cubicBezTo>
                    <a:pt x="4780" y="9126"/>
                    <a:pt x="5215" y="8900"/>
                    <a:pt x="5650" y="8691"/>
                  </a:cubicBezTo>
                  <a:lnTo>
                    <a:pt x="7162" y="8691"/>
                  </a:lnTo>
                  <a:cubicBezTo>
                    <a:pt x="7388" y="8900"/>
                    <a:pt x="7822" y="9126"/>
                    <a:pt x="8257" y="9126"/>
                  </a:cubicBezTo>
                  <a:cubicBezTo>
                    <a:pt x="9334" y="9126"/>
                    <a:pt x="10203" y="8257"/>
                    <a:pt x="10203" y="7162"/>
                  </a:cubicBezTo>
                  <a:cubicBezTo>
                    <a:pt x="10429" y="7162"/>
                    <a:pt x="10638" y="7387"/>
                    <a:pt x="10864" y="7387"/>
                  </a:cubicBezTo>
                  <a:cubicBezTo>
                    <a:pt x="11942" y="7387"/>
                    <a:pt x="12811" y="6518"/>
                    <a:pt x="12811" y="5423"/>
                  </a:cubicBezTo>
                  <a:cubicBezTo>
                    <a:pt x="12811" y="4554"/>
                    <a:pt x="12168" y="3685"/>
                    <a:pt x="11298" y="3477"/>
                  </a:cubicBezTo>
                  <a:cubicBezTo>
                    <a:pt x="11298" y="2382"/>
                    <a:pt x="10638" y="1739"/>
                    <a:pt x="9769" y="1513"/>
                  </a:cubicBezTo>
                  <a:cubicBezTo>
                    <a:pt x="9560" y="644"/>
                    <a:pt x="8691" y="0"/>
                    <a:pt x="7822" y="0"/>
                  </a:cubicBezTo>
                  <a:cubicBezTo>
                    <a:pt x="7388" y="0"/>
                    <a:pt x="7162" y="0"/>
                    <a:pt x="6727" y="209"/>
                  </a:cubicBezTo>
                  <a:cubicBezTo>
                    <a:pt x="6519" y="209"/>
                    <a:pt x="6293" y="0"/>
                    <a:pt x="58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52"/>
            <p:cNvSpPr/>
            <p:nvPr/>
          </p:nvSpPr>
          <p:spPr>
            <a:xfrm>
              <a:off x="2883359" y="2641559"/>
              <a:ext cx="48283" cy="316696"/>
            </a:xfrm>
            <a:custGeom>
              <a:avLst/>
              <a:gdLst/>
              <a:ahLst/>
              <a:cxnLst/>
              <a:rect l="l" t="t" r="r" b="b"/>
              <a:pathLst>
                <a:path w="2817" h="18477" extrusionOk="0">
                  <a:moveTo>
                    <a:pt x="1" y="0"/>
                  </a:moveTo>
                  <a:lnTo>
                    <a:pt x="1" y="18476"/>
                  </a:lnTo>
                  <a:lnTo>
                    <a:pt x="2817" y="18476"/>
                  </a:lnTo>
                  <a:lnTo>
                    <a:pt x="281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52"/>
            <p:cNvSpPr/>
            <p:nvPr/>
          </p:nvSpPr>
          <p:spPr>
            <a:xfrm>
              <a:off x="2682269" y="2410661"/>
              <a:ext cx="431997" cy="383730"/>
            </a:xfrm>
            <a:custGeom>
              <a:avLst/>
              <a:gdLst/>
              <a:ahLst/>
              <a:cxnLst/>
              <a:rect l="l" t="t" r="r" b="b"/>
              <a:pathLst>
                <a:path w="25204" h="22388" extrusionOk="0">
                  <a:moveTo>
                    <a:pt x="13906" y="0"/>
                  </a:moveTo>
                  <a:cubicBezTo>
                    <a:pt x="12811" y="0"/>
                    <a:pt x="11942" y="435"/>
                    <a:pt x="11507" y="1304"/>
                  </a:cubicBezTo>
                  <a:cubicBezTo>
                    <a:pt x="11298" y="1096"/>
                    <a:pt x="11072" y="1096"/>
                    <a:pt x="10638" y="1096"/>
                  </a:cubicBezTo>
                  <a:cubicBezTo>
                    <a:pt x="9769" y="1096"/>
                    <a:pt x="9126" y="1530"/>
                    <a:pt x="8691" y="2173"/>
                  </a:cubicBezTo>
                  <a:lnTo>
                    <a:pt x="7822" y="2173"/>
                  </a:lnTo>
                  <a:cubicBezTo>
                    <a:pt x="6519" y="2173"/>
                    <a:pt x="5649" y="3042"/>
                    <a:pt x="5649" y="4346"/>
                  </a:cubicBezTo>
                  <a:lnTo>
                    <a:pt x="5649" y="4780"/>
                  </a:lnTo>
                  <a:cubicBezTo>
                    <a:pt x="4346" y="5441"/>
                    <a:pt x="3477" y="6518"/>
                    <a:pt x="3251" y="8048"/>
                  </a:cubicBezTo>
                  <a:lnTo>
                    <a:pt x="3042" y="7822"/>
                  </a:lnTo>
                  <a:cubicBezTo>
                    <a:pt x="1739" y="7822"/>
                    <a:pt x="435" y="9126"/>
                    <a:pt x="435" y="10655"/>
                  </a:cubicBezTo>
                  <a:cubicBezTo>
                    <a:pt x="435" y="11090"/>
                    <a:pt x="644" y="11298"/>
                    <a:pt x="644" y="11733"/>
                  </a:cubicBezTo>
                  <a:cubicBezTo>
                    <a:pt x="209" y="12167"/>
                    <a:pt x="1" y="12828"/>
                    <a:pt x="1" y="13471"/>
                  </a:cubicBezTo>
                  <a:cubicBezTo>
                    <a:pt x="1" y="14340"/>
                    <a:pt x="644" y="15209"/>
                    <a:pt x="1304" y="15435"/>
                  </a:cubicBezTo>
                  <a:lnTo>
                    <a:pt x="1304" y="15644"/>
                  </a:lnTo>
                  <a:cubicBezTo>
                    <a:pt x="1304" y="17816"/>
                    <a:pt x="3251" y="19554"/>
                    <a:pt x="5424" y="19554"/>
                  </a:cubicBezTo>
                  <a:cubicBezTo>
                    <a:pt x="5858" y="19554"/>
                    <a:pt x="6519" y="19346"/>
                    <a:pt x="6953" y="19120"/>
                  </a:cubicBezTo>
                  <a:cubicBezTo>
                    <a:pt x="7388" y="21084"/>
                    <a:pt x="8900" y="22388"/>
                    <a:pt x="10864" y="22388"/>
                  </a:cubicBezTo>
                  <a:cubicBezTo>
                    <a:pt x="11942" y="22388"/>
                    <a:pt x="13037" y="21953"/>
                    <a:pt x="13680" y="21293"/>
                  </a:cubicBezTo>
                  <a:cubicBezTo>
                    <a:pt x="14114" y="21293"/>
                    <a:pt x="14340" y="21519"/>
                    <a:pt x="14775" y="21519"/>
                  </a:cubicBezTo>
                  <a:cubicBezTo>
                    <a:pt x="15852" y="21519"/>
                    <a:pt x="16721" y="21084"/>
                    <a:pt x="17382" y="20424"/>
                  </a:cubicBezTo>
                  <a:cubicBezTo>
                    <a:pt x="17816" y="20649"/>
                    <a:pt x="18251" y="20649"/>
                    <a:pt x="18686" y="20649"/>
                  </a:cubicBezTo>
                  <a:cubicBezTo>
                    <a:pt x="20424" y="20649"/>
                    <a:pt x="21936" y="19554"/>
                    <a:pt x="22370" y="17816"/>
                  </a:cubicBezTo>
                  <a:lnTo>
                    <a:pt x="22596" y="17816"/>
                  </a:lnTo>
                  <a:cubicBezTo>
                    <a:pt x="23900" y="17816"/>
                    <a:pt x="25204" y="16739"/>
                    <a:pt x="25204" y="15209"/>
                  </a:cubicBezTo>
                  <a:cubicBezTo>
                    <a:pt x="25204" y="14340"/>
                    <a:pt x="24769" y="13471"/>
                    <a:pt x="24109" y="13036"/>
                  </a:cubicBezTo>
                  <a:lnTo>
                    <a:pt x="24109" y="12167"/>
                  </a:lnTo>
                  <a:cubicBezTo>
                    <a:pt x="24109" y="10655"/>
                    <a:pt x="23465" y="9560"/>
                    <a:pt x="22596" y="8917"/>
                  </a:cubicBezTo>
                  <a:lnTo>
                    <a:pt x="22596" y="8048"/>
                  </a:lnTo>
                  <a:cubicBezTo>
                    <a:pt x="22596" y="6953"/>
                    <a:pt x="21936" y="6084"/>
                    <a:pt x="20858" y="5875"/>
                  </a:cubicBezTo>
                  <a:cubicBezTo>
                    <a:pt x="21067" y="5649"/>
                    <a:pt x="21067" y="5649"/>
                    <a:pt x="21067" y="5441"/>
                  </a:cubicBezTo>
                  <a:cubicBezTo>
                    <a:pt x="21067" y="4137"/>
                    <a:pt x="19989" y="2834"/>
                    <a:pt x="18686" y="2834"/>
                  </a:cubicBezTo>
                  <a:cubicBezTo>
                    <a:pt x="18251" y="1965"/>
                    <a:pt x="17382" y="1530"/>
                    <a:pt x="16513" y="1530"/>
                  </a:cubicBezTo>
                  <a:lnTo>
                    <a:pt x="16287" y="1530"/>
                  </a:lnTo>
                  <a:cubicBezTo>
                    <a:pt x="15852" y="661"/>
                    <a:pt x="14983" y="0"/>
                    <a:pt x="13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52"/>
            <p:cNvSpPr/>
            <p:nvPr/>
          </p:nvSpPr>
          <p:spPr>
            <a:xfrm>
              <a:off x="2991224" y="2656454"/>
              <a:ext cx="59596" cy="361380"/>
            </a:xfrm>
            <a:custGeom>
              <a:avLst/>
              <a:gdLst/>
              <a:ahLst/>
              <a:cxnLst/>
              <a:rect l="l" t="t" r="r" b="b"/>
              <a:pathLst>
                <a:path w="3477" h="21084" extrusionOk="0">
                  <a:moveTo>
                    <a:pt x="0" y="0"/>
                  </a:moveTo>
                  <a:lnTo>
                    <a:pt x="0" y="21084"/>
                  </a:lnTo>
                  <a:lnTo>
                    <a:pt x="3476" y="21084"/>
                  </a:lnTo>
                  <a:lnTo>
                    <a:pt x="347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52"/>
            <p:cNvSpPr/>
            <p:nvPr/>
          </p:nvSpPr>
          <p:spPr>
            <a:xfrm>
              <a:off x="2879503" y="2570940"/>
              <a:ext cx="283033" cy="132629"/>
            </a:xfrm>
            <a:custGeom>
              <a:avLst/>
              <a:gdLst/>
              <a:ahLst/>
              <a:cxnLst/>
              <a:rect l="l" t="t" r="r" b="b"/>
              <a:pathLst>
                <a:path w="16513" h="7738" extrusionOk="0">
                  <a:moveTo>
                    <a:pt x="3042" y="1"/>
                  </a:moveTo>
                  <a:cubicBezTo>
                    <a:pt x="3042" y="1"/>
                    <a:pt x="1738" y="2173"/>
                    <a:pt x="0" y="4989"/>
                  </a:cubicBezTo>
                  <a:cubicBezTo>
                    <a:pt x="248" y="5051"/>
                    <a:pt x="501" y="5078"/>
                    <a:pt x="752" y="5078"/>
                  </a:cubicBezTo>
                  <a:cubicBezTo>
                    <a:pt x="2259" y="5078"/>
                    <a:pt x="3702" y="4120"/>
                    <a:pt x="3702" y="4120"/>
                  </a:cubicBezTo>
                  <a:lnTo>
                    <a:pt x="3702" y="4120"/>
                  </a:lnTo>
                  <a:cubicBezTo>
                    <a:pt x="3702" y="4120"/>
                    <a:pt x="3042" y="6519"/>
                    <a:pt x="5649" y="7596"/>
                  </a:cubicBezTo>
                  <a:cubicBezTo>
                    <a:pt x="5897" y="7695"/>
                    <a:pt x="6134" y="7738"/>
                    <a:pt x="6360" y="7738"/>
                  </a:cubicBezTo>
                  <a:cubicBezTo>
                    <a:pt x="7127" y="7738"/>
                    <a:pt x="7759" y="7238"/>
                    <a:pt x="8256" y="6727"/>
                  </a:cubicBezTo>
                  <a:cubicBezTo>
                    <a:pt x="8767" y="7238"/>
                    <a:pt x="9402" y="7738"/>
                    <a:pt x="10162" y="7738"/>
                  </a:cubicBezTo>
                  <a:cubicBezTo>
                    <a:pt x="10385" y="7738"/>
                    <a:pt x="10619" y="7695"/>
                    <a:pt x="10863" y="7596"/>
                  </a:cubicBezTo>
                  <a:cubicBezTo>
                    <a:pt x="13470" y="6519"/>
                    <a:pt x="12828" y="4120"/>
                    <a:pt x="12827" y="4120"/>
                  </a:cubicBezTo>
                  <a:lnTo>
                    <a:pt x="12827" y="4120"/>
                  </a:lnTo>
                  <a:cubicBezTo>
                    <a:pt x="12828" y="4120"/>
                    <a:pt x="14258" y="5078"/>
                    <a:pt x="15761" y="5078"/>
                  </a:cubicBezTo>
                  <a:cubicBezTo>
                    <a:pt x="16011" y="5078"/>
                    <a:pt x="16264" y="5051"/>
                    <a:pt x="16512" y="4989"/>
                  </a:cubicBezTo>
                  <a:cubicBezTo>
                    <a:pt x="14774" y="2173"/>
                    <a:pt x="13471" y="1"/>
                    <a:pt x="13471" y="1"/>
                  </a:cubicBezTo>
                  <a:lnTo>
                    <a:pt x="8256" y="644"/>
                  </a:lnTo>
                  <a:lnTo>
                    <a:pt x="3042" y="1"/>
                  </a:lnTo>
                  <a:close/>
                </a:path>
              </a:pathLst>
            </a:custGeom>
            <a:solidFill>
              <a:srgbClr val="699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52"/>
            <p:cNvSpPr/>
            <p:nvPr/>
          </p:nvSpPr>
          <p:spPr>
            <a:xfrm>
              <a:off x="2790116" y="2641559"/>
              <a:ext cx="461786" cy="214987"/>
            </a:xfrm>
            <a:custGeom>
              <a:avLst/>
              <a:gdLst/>
              <a:ahLst/>
              <a:cxnLst/>
              <a:rect l="l" t="t" r="r" b="b"/>
              <a:pathLst>
                <a:path w="26942" h="12543" extrusionOk="0">
                  <a:moveTo>
                    <a:pt x="8917" y="0"/>
                  </a:moveTo>
                  <a:cubicBezTo>
                    <a:pt x="8917" y="0"/>
                    <a:pt x="7474" y="958"/>
                    <a:pt x="5967" y="958"/>
                  </a:cubicBezTo>
                  <a:cubicBezTo>
                    <a:pt x="5716" y="958"/>
                    <a:pt x="5463" y="931"/>
                    <a:pt x="5215" y="869"/>
                  </a:cubicBezTo>
                  <a:cubicBezTo>
                    <a:pt x="3703" y="3702"/>
                    <a:pt x="1530" y="6744"/>
                    <a:pt x="1" y="8917"/>
                  </a:cubicBezTo>
                  <a:cubicBezTo>
                    <a:pt x="534" y="9535"/>
                    <a:pt x="1251" y="9755"/>
                    <a:pt x="1941" y="9755"/>
                  </a:cubicBezTo>
                  <a:cubicBezTo>
                    <a:pt x="2938" y="9755"/>
                    <a:pt x="3881" y="9297"/>
                    <a:pt x="4137" y="8917"/>
                  </a:cubicBezTo>
                  <a:cubicBezTo>
                    <a:pt x="4278" y="10384"/>
                    <a:pt x="5711" y="11653"/>
                    <a:pt x="7163" y="11653"/>
                  </a:cubicBezTo>
                  <a:cubicBezTo>
                    <a:pt x="7860" y="11653"/>
                    <a:pt x="8562" y="11360"/>
                    <a:pt x="9126" y="10655"/>
                  </a:cubicBezTo>
                  <a:cubicBezTo>
                    <a:pt x="9518" y="11945"/>
                    <a:pt x="10596" y="12542"/>
                    <a:pt x="11633" y="12542"/>
                  </a:cubicBezTo>
                  <a:cubicBezTo>
                    <a:pt x="12343" y="12542"/>
                    <a:pt x="13033" y="12262"/>
                    <a:pt x="13471" y="11732"/>
                  </a:cubicBezTo>
                  <a:cubicBezTo>
                    <a:pt x="13916" y="12262"/>
                    <a:pt x="14611" y="12542"/>
                    <a:pt x="15322" y="12542"/>
                  </a:cubicBezTo>
                  <a:cubicBezTo>
                    <a:pt x="16361" y="12542"/>
                    <a:pt x="17435" y="11945"/>
                    <a:pt x="17817" y="10655"/>
                  </a:cubicBezTo>
                  <a:cubicBezTo>
                    <a:pt x="18381" y="11360"/>
                    <a:pt x="19082" y="11653"/>
                    <a:pt x="19780" y="11653"/>
                  </a:cubicBezTo>
                  <a:cubicBezTo>
                    <a:pt x="21233" y="11653"/>
                    <a:pt x="22670" y="10384"/>
                    <a:pt x="22822" y="8917"/>
                  </a:cubicBezTo>
                  <a:cubicBezTo>
                    <a:pt x="23079" y="9297"/>
                    <a:pt x="24015" y="9755"/>
                    <a:pt x="25007" y="9755"/>
                  </a:cubicBezTo>
                  <a:cubicBezTo>
                    <a:pt x="25695" y="9755"/>
                    <a:pt x="26408" y="9535"/>
                    <a:pt x="26942" y="8917"/>
                  </a:cubicBezTo>
                  <a:cubicBezTo>
                    <a:pt x="25430" y="6744"/>
                    <a:pt x="23257" y="3702"/>
                    <a:pt x="21727" y="869"/>
                  </a:cubicBezTo>
                  <a:cubicBezTo>
                    <a:pt x="21479" y="931"/>
                    <a:pt x="21226" y="958"/>
                    <a:pt x="20976" y="958"/>
                  </a:cubicBezTo>
                  <a:cubicBezTo>
                    <a:pt x="19473" y="958"/>
                    <a:pt x="18043" y="0"/>
                    <a:pt x="18042" y="0"/>
                  </a:cubicBezTo>
                  <a:lnTo>
                    <a:pt x="18042" y="0"/>
                  </a:lnTo>
                  <a:cubicBezTo>
                    <a:pt x="18043" y="0"/>
                    <a:pt x="18685" y="2399"/>
                    <a:pt x="16078" y="3476"/>
                  </a:cubicBezTo>
                  <a:cubicBezTo>
                    <a:pt x="15834" y="3575"/>
                    <a:pt x="15600" y="3618"/>
                    <a:pt x="15377" y="3618"/>
                  </a:cubicBezTo>
                  <a:cubicBezTo>
                    <a:pt x="14617" y="3618"/>
                    <a:pt x="13982" y="3118"/>
                    <a:pt x="13471" y="2607"/>
                  </a:cubicBezTo>
                  <a:cubicBezTo>
                    <a:pt x="12974" y="3118"/>
                    <a:pt x="12342" y="3618"/>
                    <a:pt x="11575" y="3618"/>
                  </a:cubicBezTo>
                  <a:cubicBezTo>
                    <a:pt x="11349" y="3618"/>
                    <a:pt x="11112" y="3575"/>
                    <a:pt x="10864" y="3476"/>
                  </a:cubicBezTo>
                  <a:cubicBezTo>
                    <a:pt x="8257" y="2399"/>
                    <a:pt x="8917" y="0"/>
                    <a:pt x="89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52"/>
            <p:cNvSpPr/>
            <p:nvPr/>
          </p:nvSpPr>
          <p:spPr>
            <a:xfrm>
              <a:off x="2861026" y="2377288"/>
              <a:ext cx="320278" cy="300379"/>
            </a:xfrm>
            <a:custGeom>
              <a:avLst/>
              <a:gdLst/>
              <a:ahLst/>
              <a:cxnLst/>
              <a:rect l="l" t="t" r="r" b="b"/>
              <a:pathLst>
                <a:path w="18686" h="17525" extrusionOk="0">
                  <a:moveTo>
                    <a:pt x="9334" y="1"/>
                  </a:moveTo>
                  <a:cubicBezTo>
                    <a:pt x="7387" y="3686"/>
                    <a:pt x="3042" y="11073"/>
                    <a:pt x="0" y="13906"/>
                  </a:cubicBezTo>
                  <a:cubicBezTo>
                    <a:pt x="612" y="14824"/>
                    <a:pt x="1412" y="15121"/>
                    <a:pt x="2191" y="15121"/>
                  </a:cubicBezTo>
                  <a:cubicBezTo>
                    <a:pt x="3624" y="15121"/>
                    <a:pt x="4989" y="14115"/>
                    <a:pt x="4989" y="14114"/>
                  </a:cubicBezTo>
                  <a:lnTo>
                    <a:pt x="4989" y="14114"/>
                  </a:lnTo>
                  <a:cubicBezTo>
                    <a:pt x="4989" y="14115"/>
                    <a:pt x="4346" y="16513"/>
                    <a:pt x="6953" y="17382"/>
                  </a:cubicBezTo>
                  <a:cubicBezTo>
                    <a:pt x="7153" y="17482"/>
                    <a:pt x="7353" y="17524"/>
                    <a:pt x="7551" y="17524"/>
                  </a:cubicBezTo>
                  <a:cubicBezTo>
                    <a:pt x="8211" y="17524"/>
                    <a:pt x="8839" y="17056"/>
                    <a:pt x="9334" y="16722"/>
                  </a:cubicBezTo>
                  <a:cubicBezTo>
                    <a:pt x="9842" y="17056"/>
                    <a:pt x="10474" y="17524"/>
                    <a:pt x="11135" y="17524"/>
                  </a:cubicBezTo>
                  <a:cubicBezTo>
                    <a:pt x="11332" y="17524"/>
                    <a:pt x="11533" y="17482"/>
                    <a:pt x="11733" y="17382"/>
                  </a:cubicBezTo>
                  <a:cubicBezTo>
                    <a:pt x="14340" y="16513"/>
                    <a:pt x="13680" y="14115"/>
                    <a:pt x="13680" y="14114"/>
                  </a:cubicBezTo>
                  <a:lnTo>
                    <a:pt x="13680" y="14114"/>
                  </a:lnTo>
                  <a:cubicBezTo>
                    <a:pt x="13680" y="14115"/>
                    <a:pt x="15051" y="15121"/>
                    <a:pt x="16490" y="15121"/>
                  </a:cubicBezTo>
                  <a:cubicBezTo>
                    <a:pt x="17272" y="15121"/>
                    <a:pt x="18073" y="14824"/>
                    <a:pt x="18685" y="13906"/>
                  </a:cubicBezTo>
                  <a:cubicBezTo>
                    <a:pt x="15644" y="11073"/>
                    <a:pt x="11298" y="3686"/>
                    <a:pt x="93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52"/>
            <p:cNvSpPr/>
            <p:nvPr/>
          </p:nvSpPr>
          <p:spPr>
            <a:xfrm>
              <a:off x="2183244" y="2663892"/>
              <a:ext cx="48283" cy="312822"/>
            </a:xfrm>
            <a:custGeom>
              <a:avLst/>
              <a:gdLst/>
              <a:ahLst/>
              <a:cxnLst/>
              <a:rect l="l" t="t" r="r" b="b"/>
              <a:pathLst>
                <a:path w="2817" h="18251" extrusionOk="0">
                  <a:moveTo>
                    <a:pt x="1" y="1"/>
                  </a:moveTo>
                  <a:lnTo>
                    <a:pt x="1" y="18251"/>
                  </a:lnTo>
                  <a:lnTo>
                    <a:pt x="2816" y="18251"/>
                  </a:lnTo>
                  <a:lnTo>
                    <a:pt x="28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52"/>
            <p:cNvSpPr/>
            <p:nvPr/>
          </p:nvSpPr>
          <p:spPr>
            <a:xfrm>
              <a:off x="2086418" y="2589418"/>
              <a:ext cx="241931" cy="114204"/>
            </a:xfrm>
            <a:custGeom>
              <a:avLst/>
              <a:gdLst/>
              <a:ahLst/>
              <a:cxnLst/>
              <a:rect l="l" t="t" r="r" b="b"/>
              <a:pathLst>
                <a:path w="14115" h="6663" extrusionOk="0">
                  <a:moveTo>
                    <a:pt x="2608" y="0"/>
                  </a:moveTo>
                  <a:cubicBezTo>
                    <a:pt x="2608" y="0"/>
                    <a:pt x="1513" y="1964"/>
                    <a:pt x="1" y="4346"/>
                  </a:cubicBezTo>
                  <a:cubicBezTo>
                    <a:pt x="217" y="4408"/>
                    <a:pt x="433" y="4434"/>
                    <a:pt x="645" y="4434"/>
                  </a:cubicBezTo>
                  <a:cubicBezTo>
                    <a:pt x="1919" y="4434"/>
                    <a:pt x="3042" y="3477"/>
                    <a:pt x="3043" y="3477"/>
                  </a:cubicBezTo>
                  <a:lnTo>
                    <a:pt x="3043" y="3477"/>
                  </a:lnTo>
                  <a:cubicBezTo>
                    <a:pt x="3042" y="3477"/>
                    <a:pt x="2608" y="5649"/>
                    <a:pt x="4781" y="6518"/>
                  </a:cubicBezTo>
                  <a:cubicBezTo>
                    <a:pt x="4984" y="6620"/>
                    <a:pt x="5188" y="6663"/>
                    <a:pt x="5386" y="6663"/>
                  </a:cubicBezTo>
                  <a:cubicBezTo>
                    <a:pt x="6033" y="6663"/>
                    <a:pt x="6621" y="6208"/>
                    <a:pt x="6953" y="5875"/>
                  </a:cubicBezTo>
                  <a:cubicBezTo>
                    <a:pt x="7446" y="6208"/>
                    <a:pt x="7948" y="6663"/>
                    <a:pt x="8547" y="6663"/>
                  </a:cubicBezTo>
                  <a:cubicBezTo>
                    <a:pt x="8730" y="6663"/>
                    <a:pt x="8922" y="6620"/>
                    <a:pt x="9126" y="6518"/>
                  </a:cubicBezTo>
                  <a:cubicBezTo>
                    <a:pt x="11507" y="5649"/>
                    <a:pt x="10864" y="3477"/>
                    <a:pt x="10864" y="3477"/>
                  </a:cubicBezTo>
                  <a:lnTo>
                    <a:pt x="10864" y="3477"/>
                  </a:lnTo>
                  <a:cubicBezTo>
                    <a:pt x="10864" y="3477"/>
                    <a:pt x="12141" y="4434"/>
                    <a:pt x="13458" y="4434"/>
                  </a:cubicBezTo>
                  <a:cubicBezTo>
                    <a:pt x="13678" y="4434"/>
                    <a:pt x="13898" y="4408"/>
                    <a:pt x="14114" y="4346"/>
                  </a:cubicBezTo>
                  <a:cubicBezTo>
                    <a:pt x="12602" y="1964"/>
                    <a:pt x="11507" y="0"/>
                    <a:pt x="11507" y="0"/>
                  </a:cubicBezTo>
                  <a:lnTo>
                    <a:pt x="6953" y="661"/>
                  </a:lnTo>
                  <a:lnTo>
                    <a:pt x="2608" y="0"/>
                  </a:lnTo>
                  <a:close/>
                </a:path>
              </a:pathLst>
            </a:custGeom>
            <a:solidFill>
              <a:srgbClr val="699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52"/>
            <p:cNvSpPr/>
            <p:nvPr/>
          </p:nvSpPr>
          <p:spPr>
            <a:xfrm>
              <a:off x="2008069" y="2648997"/>
              <a:ext cx="398625" cy="186517"/>
            </a:xfrm>
            <a:custGeom>
              <a:avLst/>
              <a:gdLst/>
              <a:ahLst/>
              <a:cxnLst/>
              <a:rect l="l" t="t" r="r" b="b"/>
              <a:pathLst>
                <a:path w="23257" h="10882" extrusionOk="0">
                  <a:moveTo>
                    <a:pt x="7614" y="1"/>
                  </a:moveTo>
                  <a:lnTo>
                    <a:pt x="7614" y="1"/>
                  </a:lnTo>
                  <a:cubicBezTo>
                    <a:pt x="7613" y="1"/>
                    <a:pt x="6490" y="958"/>
                    <a:pt x="5216" y="958"/>
                  </a:cubicBezTo>
                  <a:cubicBezTo>
                    <a:pt x="5004" y="958"/>
                    <a:pt x="4788" y="932"/>
                    <a:pt x="4572" y="870"/>
                  </a:cubicBezTo>
                  <a:cubicBezTo>
                    <a:pt x="3042" y="3268"/>
                    <a:pt x="1304" y="6084"/>
                    <a:pt x="0" y="7822"/>
                  </a:cubicBezTo>
                  <a:cubicBezTo>
                    <a:pt x="430" y="8334"/>
                    <a:pt x="991" y="8511"/>
                    <a:pt x="1540" y="8511"/>
                  </a:cubicBezTo>
                  <a:cubicBezTo>
                    <a:pt x="2390" y="8511"/>
                    <a:pt x="3213" y="8086"/>
                    <a:pt x="3477" y="7822"/>
                  </a:cubicBezTo>
                  <a:cubicBezTo>
                    <a:pt x="3632" y="9019"/>
                    <a:pt x="4917" y="10117"/>
                    <a:pt x="6196" y="10117"/>
                  </a:cubicBezTo>
                  <a:cubicBezTo>
                    <a:pt x="6774" y="10117"/>
                    <a:pt x="7351" y="9893"/>
                    <a:pt x="7822" y="9352"/>
                  </a:cubicBezTo>
                  <a:cubicBezTo>
                    <a:pt x="8216" y="10388"/>
                    <a:pt x="9148" y="10881"/>
                    <a:pt x="10020" y="10881"/>
                  </a:cubicBezTo>
                  <a:cubicBezTo>
                    <a:pt x="10611" y="10881"/>
                    <a:pt x="11174" y="10656"/>
                    <a:pt x="11524" y="10221"/>
                  </a:cubicBezTo>
                  <a:cubicBezTo>
                    <a:pt x="11875" y="10656"/>
                    <a:pt x="12472" y="10881"/>
                    <a:pt x="13088" y="10881"/>
                  </a:cubicBezTo>
                  <a:cubicBezTo>
                    <a:pt x="13998" y="10881"/>
                    <a:pt x="14950" y="10388"/>
                    <a:pt x="15209" y="9352"/>
                  </a:cubicBezTo>
                  <a:cubicBezTo>
                    <a:pt x="15685" y="9893"/>
                    <a:pt x="16266" y="10117"/>
                    <a:pt x="16846" y="10117"/>
                  </a:cubicBezTo>
                  <a:cubicBezTo>
                    <a:pt x="18130" y="10117"/>
                    <a:pt x="19411" y="9019"/>
                    <a:pt x="19555" y="7822"/>
                  </a:cubicBezTo>
                  <a:cubicBezTo>
                    <a:pt x="19819" y="8086"/>
                    <a:pt x="20647" y="8511"/>
                    <a:pt x="21549" y="8511"/>
                  </a:cubicBezTo>
                  <a:cubicBezTo>
                    <a:pt x="22132" y="8511"/>
                    <a:pt x="22745" y="8334"/>
                    <a:pt x="23257" y="7822"/>
                  </a:cubicBezTo>
                  <a:cubicBezTo>
                    <a:pt x="21727" y="6084"/>
                    <a:pt x="19989" y="3268"/>
                    <a:pt x="18685" y="870"/>
                  </a:cubicBezTo>
                  <a:cubicBezTo>
                    <a:pt x="18469" y="932"/>
                    <a:pt x="18249" y="958"/>
                    <a:pt x="18029" y="958"/>
                  </a:cubicBezTo>
                  <a:cubicBezTo>
                    <a:pt x="16712" y="958"/>
                    <a:pt x="15435" y="1"/>
                    <a:pt x="15435" y="1"/>
                  </a:cubicBezTo>
                  <a:lnTo>
                    <a:pt x="15435" y="1"/>
                  </a:lnTo>
                  <a:cubicBezTo>
                    <a:pt x="15435" y="1"/>
                    <a:pt x="16078" y="2173"/>
                    <a:pt x="13697" y="3042"/>
                  </a:cubicBezTo>
                  <a:cubicBezTo>
                    <a:pt x="13493" y="3144"/>
                    <a:pt x="13301" y="3187"/>
                    <a:pt x="13118" y="3187"/>
                  </a:cubicBezTo>
                  <a:cubicBezTo>
                    <a:pt x="12519" y="3187"/>
                    <a:pt x="12017" y="2732"/>
                    <a:pt x="11524" y="2399"/>
                  </a:cubicBezTo>
                  <a:cubicBezTo>
                    <a:pt x="11192" y="2732"/>
                    <a:pt x="10604" y="3187"/>
                    <a:pt x="9957" y="3187"/>
                  </a:cubicBezTo>
                  <a:cubicBezTo>
                    <a:pt x="9759" y="3187"/>
                    <a:pt x="9555" y="3144"/>
                    <a:pt x="9352" y="3042"/>
                  </a:cubicBezTo>
                  <a:cubicBezTo>
                    <a:pt x="7179" y="2173"/>
                    <a:pt x="7613" y="1"/>
                    <a:pt x="76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52"/>
            <p:cNvSpPr/>
            <p:nvPr/>
          </p:nvSpPr>
          <p:spPr>
            <a:xfrm>
              <a:off x="2067649" y="2425556"/>
              <a:ext cx="279468" cy="256243"/>
            </a:xfrm>
            <a:custGeom>
              <a:avLst/>
              <a:gdLst/>
              <a:ahLst/>
              <a:cxnLst/>
              <a:rect l="l" t="t" r="r" b="b"/>
              <a:pathLst>
                <a:path w="16305" h="14950" extrusionOk="0">
                  <a:moveTo>
                    <a:pt x="8048" y="1"/>
                  </a:moveTo>
                  <a:cubicBezTo>
                    <a:pt x="6310" y="3042"/>
                    <a:pt x="2608" y="9352"/>
                    <a:pt x="1" y="11733"/>
                  </a:cubicBezTo>
                  <a:cubicBezTo>
                    <a:pt x="545" y="12586"/>
                    <a:pt x="1251" y="12861"/>
                    <a:pt x="1936" y="12861"/>
                  </a:cubicBezTo>
                  <a:cubicBezTo>
                    <a:pt x="3177" y="12861"/>
                    <a:pt x="4346" y="11959"/>
                    <a:pt x="4346" y="11959"/>
                  </a:cubicBezTo>
                  <a:lnTo>
                    <a:pt x="4346" y="11959"/>
                  </a:lnTo>
                  <a:cubicBezTo>
                    <a:pt x="4346" y="11959"/>
                    <a:pt x="3912" y="14132"/>
                    <a:pt x="6084" y="14775"/>
                  </a:cubicBezTo>
                  <a:cubicBezTo>
                    <a:pt x="6269" y="14896"/>
                    <a:pt x="6470" y="14950"/>
                    <a:pt x="6673" y="14950"/>
                  </a:cubicBezTo>
                  <a:cubicBezTo>
                    <a:pt x="7197" y="14950"/>
                    <a:pt x="7735" y="14595"/>
                    <a:pt x="8048" y="14132"/>
                  </a:cubicBezTo>
                  <a:cubicBezTo>
                    <a:pt x="8512" y="14595"/>
                    <a:pt x="8984" y="14950"/>
                    <a:pt x="9536" y="14950"/>
                  </a:cubicBezTo>
                  <a:cubicBezTo>
                    <a:pt x="9751" y="14950"/>
                    <a:pt x="9978" y="14896"/>
                    <a:pt x="10221" y="14775"/>
                  </a:cubicBezTo>
                  <a:cubicBezTo>
                    <a:pt x="12394" y="14132"/>
                    <a:pt x="11959" y="11959"/>
                    <a:pt x="11959" y="11959"/>
                  </a:cubicBezTo>
                  <a:lnTo>
                    <a:pt x="11959" y="11959"/>
                  </a:lnTo>
                  <a:cubicBezTo>
                    <a:pt x="11959" y="11959"/>
                    <a:pt x="13128" y="12861"/>
                    <a:pt x="14369" y="12861"/>
                  </a:cubicBezTo>
                  <a:cubicBezTo>
                    <a:pt x="15054" y="12861"/>
                    <a:pt x="15760" y="12586"/>
                    <a:pt x="16304" y="11733"/>
                  </a:cubicBezTo>
                  <a:cubicBezTo>
                    <a:pt x="13471" y="9352"/>
                    <a:pt x="9786" y="3042"/>
                    <a:pt x="80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52"/>
            <p:cNvSpPr/>
            <p:nvPr/>
          </p:nvSpPr>
          <p:spPr>
            <a:xfrm>
              <a:off x="2555653" y="2648997"/>
              <a:ext cx="59596" cy="364962"/>
            </a:xfrm>
            <a:custGeom>
              <a:avLst/>
              <a:gdLst/>
              <a:ahLst/>
              <a:cxnLst/>
              <a:rect l="l" t="t" r="r" b="b"/>
              <a:pathLst>
                <a:path w="3477" h="21293" extrusionOk="0">
                  <a:moveTo>
                    <a:pt x="0" y="1"/>
                  </a:moveTo>
                  <a:lnTo>
                    <a:pt x="0" y="21293"/>
                  </a:lnTo>
                  <a:lnTo>
                    <a:pt x="3477" y="21293"/>
                  </a:lnTo>
                  <a:lnTo>
                    <a:pt x="347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52"/>
            <p:cNvSpPr/>
            <p:nvPr/>
          </p:nvSpPr>
          <p:spPr>
            <a:xfrm>
              <a:off x="2447514" y="2563501"/>
              <a:ext cx="279451" cy="132629"/>
            </a:xfrm>
            <a:custGeom>
              <a:avLst/>
              <a:gdLst/>
              <a:ahLst/>
              <a:cxnLst/>
              <a:rect l="l" t="t" r="r" b="b"/>
              <a:pathLst>
                <a:path w="16304" h="7738" extrusionOk="0">
                  <a:moveTo>
                    <a:pt x="2833" y="0"/>
                  </a:moveTo>
                  <a:cubicBezTo>
                    <a:pt x="2833" y="0"/>
                    <a:pt x="1530" y="2381"/>
                    <a:pt x="0" y="5214"/>
                  </a:cubicBezTo>
                  <a:cubicBezTo>
                    <a:pt x="113" y="5230"/>
                    <a:pt x="229" y="5237"/>
                    <a:pt x="346" y="5237"/>
                  </a:cubicBezTo>
                  <a:cubicBezTo>
                    <a:pt x="1807" y="5237"/>
                    <a:pt x="3476" y="4120"/>
                    <a:pt x="3476" y="4119"/>
                  </a:cubicBezTo>
                  <a:lnTo>
                    <a:pt x="3476" y="4119"/>
                  </a:lnTo>
                  <a:cubicBezTo>
                    <a:pt x="3476" y="4120"/>
                    <a:pt x="3042" y="6727"/>
                    <a:pt x="5440" y="7596"/>
                  </a:cubicBezTo>
                  <a:cubicBezTo>
                    <a:pt x="5685" y="7694"/>
                    <a:pt x="5919" y="7737"/>
                    <a:pt x="6142" y="7737"/>
                  </a:cubicBezTo>
                  <a:cubicBezTo>
                    <a:pt x="6902" y="7737"/>
                    <a:pt x="7537" y="7237"/>
                    <a:pt x="8048" y="6727"/>
                  </a:cubicBezTo>
                  <a:cubicBezTo>
                    <a:pt x="8545" y="7237"/>
                    <a:pt x="9177" y="7737"/>
                    <a:pt x="9944" y="7737"/>
                  </a:cubicBezTo>
                  <a:cubicBezTo>
                    <a:pt x="10169" y="7737"/>
                    <a:pt x="10406" y="7694"/>
                    <a:pt x="10655" y="7596"/>
                  </a:cubicBezTo>
                  <a:cubicBezTo>
                    <a:pt x="13262" y="6727"/>
                    <a:pt x="12602" y="4120"/>
                    <a:pt x="12602" y="4119"/>
                  </a:cubicBezTo>
                  <a:lnTo>
                    <a:pt x="12602" y="4119"/>
                  </a:lnTo>
                  <a:cubicBezTo>
                    <a:pt x="12602" y="4120"/>
                    <a:pt x="14286" y="5237"/>
                    <a:pt x="15915" y="5237"/>
                  </a:cubicBezTo>
                  <a:cubicBezTo>
                    <a:pt x="16045" y="5237"/>
                    <a:pt x="16175" y="5230"/>
                    <a:pt x="16304" y="5214"/>
                  </a:cubicBezTo>
                  <a:cubicBezTo>
                    <a:pt x="14566" y="2381"/>
                    <a:pt x="13262" y="0"/>
                    <a:pt x="13262" y="0"/>
                  </a:cubicBezTo>
                  <a:lnTo>
                    <a:pt x="8048" y="869"/>
                  </a:lnTo>
                  <a:lnTo>
                    <a:pt x="2833" y="0"/>
                  </a:lnTo>
                  <a:close/>
                </a:path>
              </a:pathLst>
            </a:custGeom>
            <a:solidFill>
              <a:srgbClr val="699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52"/>
            <p:cNvSpPr/>
            <p:nvPr/>
          </p:nvSpPr>
          <p:spPr>
            <a:xfrm>
              <a:off x="2354562" y="2634102"/>
              <a:ext cx="465351" cy="215844"/>
            </a:xfrm>
            <a:custGeom>
              <a:avLst/>
              <a:gdLst/>
              <a:ahLst/>
              <a:cxnLst/>
              <a:rect l="l" t="t" r="r" b="b"/>
              <a:pathLst>
                <a:path w="27150" h="12593" extrusionOk="0">
                  <a:moveTo>
                    <a:pt x="8899" y="0"/>
                  </a:moveTo>
                  <a:cubicBezTo>
                    <a:pt x="8899" y="1"/>
                    <a:pt x="7230" y="1118"/>
                    <a:pt x="5769" y="1118"/>
                  </a:cubicBezTo>
                  <a:cubicBezTo>
                    <a:pt x="5652" y="1118"/>
                    <a:pt x="5536" y="1111"/>
                    <a:pt x="5423" y="1095"/>
                  </a:cubicBezTo>
                  <a:cubicBezTo>
                    <a:pt x="3685" y="3703"/>
                    <a:pt x="1738" y="6953"/>
                    <a:pt x="0" y="8917"/>
                  </a:cubicBezTo>
                  <a:cubicBezTo>
                    <a:pt x="536" y="9631"/>
                    <a:pt x="1253" y="9867"/>
                    <a:pt x="1942" y="9867"/>
                  </a:cubicBezTo>
                  <a:cubicBezTo>
                    <a:pt x="2932" y="9867"/>
                    <a:pt x="3863" y="9382"/>
                    <a:pt x="4119" y="9126"/>
                  </a:cubicBezTo>
                  <a:cubicBezTo>
                    <a:pt x="4271" y="10444"/>
                    <a:pt x="5692" y="11661"/>
                    <a:pt x="7135" y="11661"/>
                  </a:cubicBezTo>
                  <a:cubicBezTo>
                    <a:pt x="7842" y="11661"/>
                    <a:pt x="8554" y="11369"/>
                    <a:pt x="9125" y="10655"/>
                  </a:cubicBezTo>
                  <a:cubicBezTo>
                    <a:pt x="9524" y="12001"/>
                    <a:pt x="10675" y="12593"/>
                    <a:pt x="11754" y="12593"/>
                  </a:cubicBezTo>
                  <a:cubicBezTo>
                    <a:pt x="12418" y="12593"/>
                    <a:pt x="13054" y="12369"/>
                    <a:pt x="13471" y="11959"/>
                  </a:cubicBezTo>
                  <a:cubicBezTo>
                    <a:pt x="13881" y="12369"/>
                    <a:pt x="14513" y="12593"/>
                    <a:pt x="15175" y="12593"/>
                  </a:cubicBezTo>
                  <a:cubicBezTo>
                    <a:pt x="16251" y="12593"/>
                    <a:pt x="17407" y="12001"/>
                    <a:pt x="17816" y="10655"/>
                  </a:cubicBezTo>
                  <a:cubicBezTo>
                    <a:pt x="18387" y="11369"/>
                    <a:pt x="19099" y="11661"/>
                    <a:pt x="19805" y="11661"/>
                  </a:cubicBezTo>
                  <a:cubicBezTo>
                    <a:pt x="21247" y="11661"/>
                    <a:pt x="22664" y="10444"/>
                    <a:pt x="22804" y="9126"/>
                  </a:cubicBezTo>
                  <a:cubicBezTo>
                    <a:pt x="23060" y="9382"/>
                    <a:pt x="23998" y="9867"/>
                    <a:pt x="25035" y="9867"/>
                  </a:cubicBezTo>
                  <a:cubicBezTo>
                    <a:pt x="25758" y="9867"/>
                    <a:pt x="26529" y="9631"/>
                    <a:pt x="27150" y="8917"/>
                  </a:cubicBezTo>
                  <a:cubicBezTo>
                    <a:pt x="25412" y="6953"/>
                    <a:pt x="23239" y="3703"/>
                    <a:pt x="21727" y="1095"/>
                  </a:cubicBezTo>
                  <a:cubicBezTo>
                    <a:pt x="21598" y="1111"/>
                    <a:pt x="21468" y="1118"/>
                    <a:pt x="21338" y="1118"/>
                  </a:cubicBezTo>
                  <a:cubicBezTo>
                    <a:pt x="19709" y="1118"/>
                    <a:pt x="18025" y="1"/>
                    <a:pt x="18025" y="0"/>
                  </a:cubicBezTo>
                  <a:lnTo>
                    <a:pt x="18025" y="0"/>
                  </a:lnTo>
                  <a:cubicBezTo>
                    <a:pt x="18025" y="1"/>
                    <a:pt x="18685" y="2608"/>
                    <a:pt x="16078" y="3477"/>
                  </a:cubicBezTo>
                  <a:cubicBezTo>
                    <a:pt x="15829" y="3575"/>
                    <a:pt x="15592" y="3618"/>
                    <a:pt x="15367" y="3618"/>
                  </a:cubicBezTo>
                  <a:cubicBezTo>
                    <a:pt x="14600" y="3618"/>
                    <a:pt x="13968" y="3118"/>
                    <a:pt x="13471" y="2608"/>
                  </a:cubicBezTo>
                  <a:cubicBezTo>
                    <a:pt x="12960" y="3118"/>
                    <a:pt x="12325" y="3618"/>
                    <a:pt x="11565" y="3618"/>
                  </a:cubicBezTo>
                  <a:cubicBezTo>
                    <a:pt x="11342" y="3618"/>
                    <a:pt x="11108" y="3575"/>
                    <a:pt x="10863" y="3477"/>
                  </a:cubicBezTo>
                  <a:cubicBezTo>
                    <a:pt x="8465" y="2608"/>
                    <a:pt x="8899" y="1"/>
                    <a:pt x="88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52"/>
            <p:cNvSpPr/>
            <p:nvPr/>
          </p:nvSpPr>
          <p:spPr>
            <a:xfrm>
              <a:off x="2425163" y="2373415"/>
              <a:ext cx="324152" cy="296796"/>
            </a:xfrm>
            <a:custGeom>
              <a:avLst/>
              <a:gdLst/>
              <a:ahLst/>
              <a:cxnLst/>
              <a:rect l="l" t="t" r="r" b="b"/>
              <a:pathLst>
                <a:path w="18912" h="17316" extrusionOk="0">
                  <a:moveTo>
                    <a:pt x="9352" y="1"/>
                  </a:moveTo>
                  <a:cubicBezTo>
                    <a:pt x="7387" y="3477"/>
                    <a:pt x="3042" y="10864"/>
                    <a:pt x="0" y="13697"/>
                  </a:cubicBezTo>
                  <a:cubicBezTo>
                    <a:pt x="612" y="14615"/>
                    <a:pt x="1414" y="14913"/>
                    <a:pt x="2196" y="14913"/>
                  </a:cubicBezTo>
                  <a:cubicBezTo>
                    <a:pt x="3634" y="14913"/>
                    <a:pt x="5006" y="13906"/>
                    <a:pt x="5006" y="13906"/>
                  </a:cubicBezTo>
                  <a:lnTo>
                    <a:pt x="5006" y="13906"/>
                  </a:lnTo>
                  <a:cubicBezTo>
                    <a:pt x="5006" y="13906"/>
                    <a:pt x="4346" y="16305"/>
                    <a:pt x="6953" y="17174"/>
                  </a:cubicBezTo>
                  <a:cubicBezTo>
                    <a:pt x="7153" y="17274"/>
                    <a:pt x="7353" y="17316"/>
                    <a:pt x="7551" y="17316"/>
                  </a:cubicBezTo>
                  <a:cubicBezTo>
                    <a:pt x="8211" y="17316"/>
                    <a:pt x="8843" y="16847"/>
                    <a:pt x="9352" y="16513"/>
                  </a:cubicBezTo>
                  <a:cubicBezTo>
                    <a:pt x="9846" y="16847"/>
                    <a:pt x="10475" y="17316"/>
                    <a:pt x="11135" y="17316"/>
                  </a:cubicBezTo>
                  <a:cubicBezTo>
                    <a:pt x="11332" y="17316"/>
                    <a:pt x="11533" y="17274"/>
                    <a:pt x="11733" y="17174"/>
                  </a:cubicBezTo>
                  <a:cubicBezTo>
                    <a:pt x="14340" y="16305"/>
                    <a:pt x="13697" y="13906"/>
                    <a:pt x="13697" y="13906"/>
                  </a:cubicBezTo>
                  <a:lnTo>
                    <a:pt x="13697" y="13906"/>
                  </a:lnTo>
                  <a:cubicBezTo>
                    <a:pt x="13697" y="13906"/>
                    <a:pt x="15061" y="14913"/>
                    <a:pt x="16556" y="14913"/>
                  </a:cubicBezTo>
                  <a:cubicBezTo>
                    <a:pt x="17369" y="14913"/>
                    <a:pt x="18220" y="14615"/>
                    <a:pt x="18911" y="13697"/>
                  </a:cubicBezTo>
                  <a:cubicBezTo>
                    <a:pt x="15644" y="10864"/>
                    <a:pt x="11524" y="3477"/>
                    <a:pt x="93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52"/>
            <p:cNvSpPr/>
            <p:nvPr/>
          </p:nvSpPr>
          <p:spPr>
            <a:xfrm>
              <a:off x="3158942" y="2891208"/>
              <a:ext cx="163876" cy="119192"/>
            </a:xfrm>
            <a:custGeom>
              <a:avLst/>
              <a:gdLst/>
              <a:ahLst/>
              <a:cxnLst/>
              <a:rect l="l" t="t" r="r" b="b"/>
              <a:pathLst>
                <a:path w="9561" h="6954" extrusionOk="0">
                  <a:moveTo>
                    <a:pt x="5858" y="1"/>
                  </a:moveTo>
                  <a:cubicBezTo>
                    <a:pt x="5650" y="1"/>
                    <a:pt x="5424" y="209"/>
                    <a:pt x="5215" y="209"/>
                  </a:cubicBezTo>
                  <a:lnTo>
                    <a:pt x="4555" y="209"/>
                  </a:lnTo>
                  <a:cubicBezTo>
                    <a:pt x="3912" y="209"/>
                    <a:pt x="3251" y="435"/>
                    <a:pt x="3042" y="1078"/>
                  </a:cubicBezTo>
                  <a:lnTo>
                    <a:pt x="2817" y="1078"/>
                  </a:lnTo>
                  <a:cubicBezTo>
                    <a:pt x="1947" y="1078"/>
                    <a:pt x="1304" y="1739"/>
                    <a:pt x="1304" y="2608"/>
                  </a:cubicBezTo>
                  <a:cubicBezTo>
                    <a:pt x="644" y="2608"/>
                    <a:pt x="1" y="3251"/>
                    <a:pt x="1" y="3911"/>
                  </a:cubicBezTo>
                  <a:cubicBezTo>
                    <a:pt x="1" y="4780"/>
                    <a:pt x="644" y="5424"/>
                    <a:pt x="1513" y="5424"/>
                  </a:cubicBezTo>
                  <a:lnTo>
                    <a:pt x="1739" y="5424"/>
                  </a:lnTo>
                  <a:cubicBezTo>
                    <a:pt x="1739" y="6293"/>
                    <a:pt x="2382" y="6953"/>
                    <a:pt x="3251" y="6953"/>
                  </a:cubicBezTo>
                  <a:cubicBezTo>
                    <a:pt x="3686" y="6953"/>
                    <a:pt x="4120" y="6727"/>
                    <a:pt x="4346" y="6519"/>
                  </a:cubicBezTo>
                  <a:lnTo>
                    <a:pt x="5424" y="6519"/>
                  </a:lnTo>
                  <a:cubicBezTo>
                    <a:pt x="5650" y="6727"/>
                    <a:pt x="5858" y="6953"/>
                    <a:pt x="6293" y="6953"/>
                  </a:cubicBezTo>
                  <a:cubicBezTo>
                    <a:pt x="7162" y="6953"/>
                    <a:pt x="7822" y="6293"/>
                    <a:pt x="7822" y="5424"/>
                  </a:cubicBezTo>
                  <a:cubicBezTo>
                    <a:pt x="7822" y="5649"/>
                    <a:pt x="8031" y="5649"/>
                    <a:pt x="8257" y="5649"/>
                  </a:cubicBezTo>
                  <a:cubicBezTo>
                    <a:pt x="8900" y="5649"/>
                    <a:pt x="9561" y="4989"/>
                    <a:pt x="9561" y="4120"/>
                  </a:cubicBezTo>
                  <a:cubicBezTo>
                    <a:pt x="9561" y="3477"/>
                    <a:pt x="9126" y="2816"/>
                    <a:pt x="8465" y="2816"/>
                  </a:cubicBezTo>
                  <a:lnTo>
                    <a:pt x="8465" y="2608"/>
                  </a:lnTo>
                  <a:cubicBezTo>
                    <a:pt x="8465" y="1947"/>
                    <a:pt x="8031" y="1304"/>
                    <a:pt x="7388" y="1078"/>
                  </a:cubicBezTo>
                  <a:cubicBezTo>
                    <a:pt x="7162" y="435"/>
                    <a:pt x="6727" y="1"/>
                    <a:pt x="58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52"/>
            <p:cNvSpPr/>
            <p:nvPr/>
          </p:nvSpPr>
          <p:spPr>
            <a:xfrm>
              <a:off x="2123185" y="2898664"/>
              <a:ext cx="159985" cy="119174"/>
            </a:xfrm>
            <a:custGeom>
              <a:avLst/>
              <a:gdLst/>
              <a:ahLst/>
              <a:cxnLst/>
              <a:rect l="l" t="t" r="r" b="b"/>
              <a:pathLst>
                <a:path w="9334" h="6953" extrusionOk="0">
                  <a:moveTo>
                    <a:pt x="4346" y="0"/>
                  </a:moveTo>
                  <a:cubicBezTo>
                    <a:pt x="3685" y="0"/>
                    <a:pt x="3042" y="435"/>
                    <a:pt x="3042" y="1078"/>
                  </a:cubicBezTo>
                  <a:lnTo>
                    <a:pt x="2607" y="1078"/>
                  </a:lnTo>
                  <a:cubicBezTo>
                    <a:pt x="1738" y="1078"/>
                    <a:pt x="1078" y="1738"/>
                    <a:pt x="1078" y="2381"/>
                  </a:cubicBezTo>
                  <a:cubicBezTo>
                    <a:pt x="435" y="2607"/>
                    <a:pt x="0" y="3250"/>
                    <a:pt x="0" y="3911"/>
                  </a:cubicBezTo>
                  <a:cubicBezTo>
                    <a:pt x="0" y="4780"/>
                    <a:pt x="643" y="5423"/>
                    <a:pt x="1304" y="5423"/>
                  </a:cubicBezTo>
                  <a:lnTo>
                    <a:pt x="1512" y="5423"/>
                  </a:lnTo>
                  <a:cubicBezTo>
                    <a:pt x="1512" y="6292"/>
                    <a:pt x="2173" y="6953"/>
                    <a:pt x="3042" y="6953"/>
                  </a:cubicBezTo>
                  <a:cubicBezTo>
                    <a:pt x="3476" y="6953"/>
                    <a:pt x="3911" y="6727"/>
                    <a:pt x="4120" y="6518"/>
                  </a:cubicBezTo>
                  <a:lnTo>
                    <a:pt x="5215" y="6518"/>
                  </a:lnTo>
                  <a:cubicBezTo>
                    <a:pt x="5423" y="6727"/>
                    <a:pt x="5858" y="6727"/>
                    <a:pt x="6084" y="6727"/>
                  </a:cubicBezTo>
                  <a:cubicBezTo>
                    <a:pt x="6953" y="6727"/>
                    <a:pt x="7596" y="6292"/>
                    <a:pt x="7596" y="5423"/>
                  </a:cubicBezTo>
                  <a:lnTo>
                    <a:pt x="8030" y="5423"/>
                  </a:lnTo>
                  <a:cubicBezTo>
                    <a:pt x="8691" y="5423"/>
                    <a:pt x="9334" y="4780"/>
                    <a:pt x="9334" y="4119"/>
                  </a:cubicBezTo>
                  <a:cubicBezTo>
                    <a:pt x="9334" y="3476"/>
                    <a:pt x="8899" y="2816"/>
                    <a:pt x="8465" y="2607"/>
                  </a:cubicBezTo>
                  <a:cubicBezTo>
                    <a:pt x="8465" y="1738"/>
                    <a:pt x="7822" y="1304"/>
                    <a:pt x="7161" y="1078"/>
                  </a:cubicBezTo>
                  <a:cubicBezTo>
                    <a:pt x="6953" y="435"/>
                    <a:pt x="6518" y="0"/>
                    <a:pt x="5858" y="0"/>
                  </a:cubicBezTo>
                  <a:cubicBezTo>
                    <a:pt x="5423" y="0"/>
                    <a:pt x="5215" y="0"/>
                    <a:pt x="4989" y="209"/>
                  </a:cubicBezTo>
                  <a:cubicBezTo>
                    <a:pt x="4780" y="209"/>
                    <a:pt x="4554" y="0"/>
                    <a:pt x="43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52"/>
            <p:cNvSpPr/>
            <p:nvPr/>
          </p:nvSpPr>
          <p:spPr>
            <a:xfrm>
              <a:off x="1453338" y="2090393"/>
              <a:ext cx="107862" cy="17"/>
            </a:xfrm>
            <a:custGeom>
              <a:avLst/>
              <a:gdLst/>
              <a:ahLst/>
              <a:cxnLst/>
              <a:rect l="l" t="t" r="r" b="b"/>
              <a:pathLst>
                <a:path w="6293" h="1" extrusionOk="0">
                  <a:moveTo>
                    <a:pt x="6292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6084" y="1"/>
                  </a:lnTo>
                  <a:close/>
                </a:path>
              </a:pathLst>
            </a:custGeom>
            <a:solidFill>
              <a:srgbClr val="E5EF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52"/>
            <p:cNvSpPr/>
            <p:nvPr/>
          </p:nvSpPr>
          <p:spPr>
            <a:xfrm>
              <a:off x="1557603" y="2090393"/>
              <a:ext cx="234475" cy="17"/>
            </a:xfrm>
            <a:custGeom>
              <a:avLst/>
              <a:gdLst/>
              <a:ahLst/>
              <a:cxnLst/>
              <a:rect l="l" t="t" r="r" b="b"/>
              <a:pathLst>
                <a:path w="13680" h="1" extrusionOk="0">
                  <a:moveTo>
                    <a:pt x="13680" y="1"/>
                  </a:moveTo>
                  <a:lnTo>
                    <a:pt x="209" y="1"/>
                  </a:lnTo>
                  <a:lnTo>
                    <a:pt x="1" y="1"/>
                  </a:lnTo>
                  <a:lnTo>
                    <a:pt x="13680" y="1"/>
                  </a:lnTo>
                  <a:close/>
                </a:path>
              </a:pathLst>
            </a:custGeom>
            <a:solidFill>
              <a:srgbClr val="8CC6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52"/>
            <p:cNvSpPr/>
            <p:nvPr/>
          </p:nvSpPr>
          <p:spPr>
            <a:xfrm>
              <a:off x="1192650" y="2794382"/>
              <a:ext cx="841643" cy="264265"/>
            </a:xfrm>
            <a:custGeom>
              <a:avLst/>
              <a:gdLst/>
              <a:ahLst/>
              <a:cxnLst/>
              <a:rect l="l" t="t" r="r" b="b"/>
              <a:pathLst>
                <a:path w="49104" h="15418" extrusionOk="0">
                  <a:moveTo>
                    <a:pt x="43020" y="1"/>
                  </a:moveTo>
                  <a:cubicBezTo>
                    <a:pt x="17817" y="1304"/>
                    <a:pt x="1" y="4346"/>
                    <a:pt x="1" y="7822"/>
                  </a:cubicBezTo>
                  <a:cubicBezTo>
                    <a:pt x="1" y="11298"/>
                    <a:pt x="15644" y="14114"/>
                    <a:pt x="38240" y="15418"/>
                  </a:cubicBezTo>
                  <a:cubicBezTo>
                    <a:pt x="39109" y="14983"/>
                    <a:pt x="39752" y="14775"/>
                    <a:pt x="39752" y="14114"/>
                  </a:cubicBezTo>
                  <a:cubicBezTo>
                    <a:pt x="39752" y="13906"/>
                    <a:pt x="39543" y="13680"/>
                    <a:pt x="39543" y="13471"/>
                  </a:cubicBezTo>
                  <a:cubicBezTo>
                    <a:pt x="39543" y="11733"/>
                    <a:pt x="42150" y="13037"/>
                    <a:pt x="42150" y="11507"/>
                  </a:cubicBezTo>
                  <a:cubicBezTo>
                    <a:pt x="42150" y="11298"/>
                    <a:pt x="42150" y="10864"/>
                    <a:pt x="41925" y="10429"/>
                  </a:cubicBezTo>
                  <a:cubicBezTo>
                    <a:pt x="43020" y="9995"/>
                    <a:pt x="45627" y="9769"/>
                    <a:pt x="45627" y="8900"/>
                  </a:cubicBezTo>
                  <a:cubicBezTo>
                    <a:pt x="45627" y="8031"/>
                    <a:pt x="44097" y="7596"/>
                    <a:pt x="43663" y="6727"/>
                  </a:cubicBezTo>
                  <a:cubicBezTo>
                    <a:pt x="44966" y="5424"/>
                    <a:pt x="47365" y="6519"/>
                    <a:pt x="48668" y="4989"/>
                  </a:cubicBezTo>
                  <a:cubicBezTo>
                    <a:pt x="48234" y="4346"/>
                    <a:pt x="47365" y="4120"/>
                    <a:pt x="46930" y="3477"/>
                  </a:cubicBezTo>
                  <a:cubicBezTo>
                    <a:pt x="48443" y="2816"/>
                    <a:pt x="49103" y="2382"/>
                    <a:pt x="49103" y="1739"/>
                  </a:cubicBezTo>
                  <a:cubicBezTo>
                    <a:pt x="49103" y="870"/>
                    <a:pt x="46061" y="209"/>
                    <a:pt x="43020" y="1"/>
                  </a:cubicBezTo>
                  <a:close/>
                </a:path>
              </a:pathLst>
            </a:custGeom>
            <a:solidFill>
              <a:srgbClr val="E5C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52"/>
            <p:cNvSpPr/>
            <p:nvPr/>
          </p:nvSpPr>
          <p:spPr>
            <a:xfrm>
              <a:off x="1192650" y="2805403"/>
              <a:ext cx="748384" cy="230739"/>
            </a:xfrm>
            <a:custGeom>
              <a:avLst/>
              <a:gdLst/>
              <a:ahLst/>
              <a:cxnLst/>
              <a:rect l="l" t="t" r="r" b="b"/>
              <a:pathLst>
                <a:path w="43663" h="13462" extrusionOk="0">
                  <a:moveTo>
                    <a:pt x="31496" y="1"/>
                  </a:moveTo>
                  <a:cubicBezTo>
                    <a:pt x="12602" y="1530"/>
                    <a:pt x="1" y="4137"/>
                    <a:pt x="1" y="7179"/>
                  </a:cubicBezTo>
                  <a:cubicBezTo>
                    <a:pt x="1" y="10400"/>
                    <a:pt x="16270" y="13462"/>
                    <a:pt x="27041" y="13462"/>
                  </a:cubicBezTo>
                  <a:cubicBezTo>
                    <a:pt x="28592" y="13462"/>
                    <a:pt x="30029" y="13398"/>
                    <a:pt x="31287" y="13263"/>
                  </a:cubicBezTo>
                  <a:cubicBezTo>
                    <a:pt x="34537" y="13037"/>
                    <a:pt x="36936" y="12602"/>
                    <a:pt x="36936" y="11525"/>
                  </a:cubicBezTo>
                  <a:cubicBezTo>
                    <a:pt x="36936" y="10864"/>
                    <a:pt x="34103" y="10655"/>
                    <a:pt x="34103" y="9560"/>
                  </a:cubicBezTo>
                  <a:cubicBezTo>
                    <a:pt x="34103" y="7614"/>
                    <a:pt x="39978" y="9560"/>
                    <a:pt x="39978" y="7388"/>
                  </a:cubicBezTo>
                  <a:cubicBezTo>
                    <a:pt x="39978" y="5650"/>
                    <a:pt x="37579" y="5876"/>
                    <a:pt x="41490" y="5007"/>
                  </a:cubicBezTo>
                  <a:cubicBezTo>
                    <a:pt x="42585" y="4781"/>
                    <a:pt x="43663" y="4346"/>
                    <a:pt x="43663" y="2834"/>
                  </a:cubicBezTo>
                  <a:cubicBezTo>
                    <a:pt x="43663" y="1739"/>
                    <a:pt x="42585" y="1096"/>
                    <a:pt x="40621" y="661"/>
                  </a:cubicBezTo>
                  <a:cubicBezTo>
                    <a:pt x="38448" y="227"/>
                    <a:pt x="35198" y="1"/>
                    <a:pt x="314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24" name="Google Shape;1424;p52"/>
            <p:cNvGrpSpPr/>
            <p:nvPr/>
          </p:nvGrpSpPr>
          <p:grpSpPr>
            <a:xfrm>
              <a:off x="1407188" y="1934388"/>
              <a:ext cx="535300" cy="194950"/>
              <a:chOff x="5054325" y="1441125"/>
              <a:chExt cx="535300" cy="194950"/>
            </a:xfrm>
          </p:grpSpPr>
          <p:sp>
            <p:nvSpPr>
              <p:cNvPr id="1425" name="Google Shape;1425;p52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52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7" name="Google Shape;1427;p52"/>
            <p:cNvGrpSpPr/>
            <p:nvPr/>
          </p:nvGrpSpPr>
          <p:grpSpPr>
            <a:xfrm>
              <a:off x="1939725" y="1863950"/>
              <a:ext cx="535300" cy="194950"/>
              <a:chOff x="5054325" y="1441125"/>
              <a:chExt cx="535300" cy="194950"/>
            </a:xfrm>
          </p:grpSpPr>
          <p:sp>
            <p:nvSpPr>
              <p:cNvPr id="1428" name="Google Shape;1428;p52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52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30" name="Google Shape;1430;p52"/>
          <p:cNvSpPr txBox="1"/>
          <p:nvPr/>
        </p:nvSpPr>
        <p:spPr>
          <a:xfrm>
            <a:off x="3933936" y="1590260"/>
            <a:ext cx="1510706" cy="203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err="1" smtClean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Преддоговорна</a:t>
            </a:r>
            <a:r>
              <a:rPr lang="bg-BG" sz="1500" b="1" cap="small" dirty="0" smtClean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 информация</a:t>
            </a:r>
            <a:endParaRPr sz="1500" b="1" cap="small" dirty="0">
              <a:latin typeface="Staatliches"/>
              <a:ea typeface="Staatliches"/>
              <a:cs typeface="Staatliches"/>
              <a:sym typeface="Staatliches"/>
            </a:endParaRPr>
          </a:p>
        </p:txBody>
      </p:sp>
      <p:cxnSp>
        <p:nvCxnSpPr>
          <p:cNvPr id="1431" name="Google Shape;1431;p52"/>
          <p:cNvCxnSpPr>
            <a:stCxn id="1432" idx="1"/>
          </p:cNvCxnSpPr>
          <p:nvPr/>
        </p:nvCxnSpPr>
        <p:spPr>
          <a:xfrm rot="10800000">
            <a:off x="2552550" y="3750406"/>
            <a:ext cx="2805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1433" name="Google Shape;1433;p52"/>
          <p:cNvSpPr txBox="1"/>
          <p:nvPr/>
        </p:nvSpPr>
        <p:spPr>
          <a:xfrm>
            <a:off x="5398823" y="1341395"/>
            <a:ext cx="3539768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lvl="0"/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информация, описана в </a:t>
            </a:r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слайдове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4, 5, 6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435" name="Google Shape;1435;p52"/>
          <p:cNvCxnSpPr/>
          <p:nvPr/>
        </p:nvCxnSpPr>
        <p:spPr>
          <a:xfrm flipH="1" flipV="1">
            <a:off x="2562152" y="2614552"/>
            <a:ext cx="2221445" cy="255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1436" name="Google Shape;1436;p52"/>
          <p:cNvSpPr txBox="1"/>
          <p:nvPr/>
        </p:nvSpPr>
        <p:spPr>
          <a:xfrm>
            <a:off x="3847144" y="2656454"/>
            <a:ext cx="1333600" cy="2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М</a:t>
            </a:r>
            <a:r>
              <a:rPr lang="bg-BG" sz="1500" b="1" cap="small" dirty="0" smtClean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етодики</a:t>
            </a:r>
            <a:endParaRPr sz="1500" b="1" cap="small" dirty="0"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437" name="Google Shape;1437;p52"/>
          <p:cNvSpPr txBox="1"/>
          <p:nvPr/>
        </p:nvSpPr>
        <p:spPr>
          <a:xfrm>
            <a:off x="5398822" y="2435038"/>
            <a:ext cx="3592778" cy="810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lvl="0"/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информация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методиките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използвани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оценяване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измерване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 наблюдение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екологичните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или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социалните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характеристики или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въздействието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инвестиции, избрани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финансовия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продукт (ФП),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включително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източниците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данни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критериите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за скрининг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базовите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активи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съответните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показатели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използвани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за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измерване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екологичните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или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социалните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характеристики или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цялостното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свързано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с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устойчивостта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въздействие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ФП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2" name="Google Shape;1432;p52"/>
          <p:cNvSpPr txBox="1"/>
          <p:nvPr/>
        </p:nvSpPr>
        <p:spPr>
          <a:xfrm>
            <a:off x="3847144" y="3768922"/>
            <a:ext cx="1776281" cy="2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smtClean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Характеристики</a:t>
            </a:r>
            <a:endParaRPr sz="1500" b="1" cap="small" dirty="0"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438" name="Google Shape;1438;p52"/>
          <p:cNvSpPr txBox="1"/>
          <p:nvPr/>
        </p:nvSpPr>
        <p:spPr>
          <a:xfrm>
            <a:off x="5398823" y="3768922"/>
            <a:ext cx="3592777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lvl="0"/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описание 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екологичните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или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социалните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характеристики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или на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целта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свързана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с </a:t>
            </a:r>
            <a:r>
              <a:rPr lang="ru-RU" sz="10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устойчивите</a:t>
            </a:r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инвестиции</a:t>
            </a:r>
          </a:p>
        </p:txBody>
      </p:sp>
      <p:cxnSp>
        <p:nvCxnSpPr>
          <p:cNvPr id="1439" name="Google Shape;1439;p52"/>
          <p:cNvCxnSpPr>
            <a:stCxn id="1430" idx="1"/>
          </p:cNvCxnSpPr>
          <p:nvPr/>
        </p:nvCxnSpPr>
        <p:spPr>
          <a:xfrm rot="10800000" flipV="1">
            <a:off x="2809950" y="1691971"/>
            <a:ext cx="1123986" cy="594004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64" name="Google Shape;837;p44"/>
          <p:cNvSpPr txBox="1">
            <a:spLocks/>
          </p:cNvSpPr>
          <p:nvPr/>
        </p:nvSpPr>
        <p:spPr>
          <a:xfrm>
            <a:off x="541654" y="147885"/>
            <a:ext cx="8093453" cy="1187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taatliches"/>
              <a:buNone/>
              <a:defRPr sz="3000" b="0" i="0" u="none" strike="noStrike" cap="none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2300" b="1" cap="all" dirty="0" err="1" smtClean="0"/>
              <a:t>прозрачност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във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връзка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със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стимулите</a:t>
            </a:r>
            <a:r>
              <a:rPr lang="ru-RU" sz="2300" b="1" cap="all" dirty="0" smtClean="0"/>
              <a:t> за </a:t>
            </a:r>
            <a:r>
              <a:rPr lang="ru-RU" sz="2300" b="1" cap="all" dirty="0" err="1" smtClean="0"/>
              <a:t>екологични</a:t>
            </a:r>
            <a:r>
              <a:rPr lang="ru-RU" sz="2300" b="1" cap="all" dirty="0" smtClean="0"/>
              <a:t> или </a:t>
            </a:r>
            <a:r>
              <a:rPr lang="ru-RU" sz="2300" b="1" cap="all" dirty="0" err="1" smtClean="0"/>
              <a:t>социални</a:t>
            </a:r>
            <a:r>
              <a:rPr lang="ru-RU" sz="2300" b="1" cap="all" dirty="0" smtClean="0"/>
              <a:t> характеристики и </a:t>
            </a:r>
            <a:r>
              <a:rPr lang="ru-RU" sz="2300" b="1" cap="all" dirty="0" err="1" smtClean="0"/>
              <a:t>устойчиви</a:t>
            </a:r>
            <a:r>
              <a:rPr lang="ru-RU" sz="2300" b="1" cap="all" dirty="0" smtClean="0"/>
              <a:t> инвестиции на </a:t>
            </a:r>
            <a:r>
              <a:rPr lang="ru-RU" sz="2300" b="1" u="sng" cap="all" dirty="0" smtClean="0"/>
              <a:t>интернет </a:t>
            </a:r>
            <a:r>
              <a:rPr lang="ru-RU" sz="2300" b="1" u="sng" cap="all" dirty="0" err="1" smtClean="0"/>
              <a:t>страниците</a:t>
            </a:r>
            <a:endParaRPr lang="ru-RU" sz="2300" b="1" u="sng" cap="all" dirty="0"/>
          </a:p>
        </p:txBody>
      </p:sp>
    </p:spTree>
    <p:extLst>
      <p:ext uri="{BB962C8B-B14F-4D97-AF65-F5344CB8AC3E}">
        <p14:creationId xmlns:p14="http://schemas.microsoft.com/office/powerpoint/2010/main" val="24666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41"/>
          <p:cNvSpPr txBox="1">
            <a:spLocks noGrp="1"/>
          </p:cNvSpPr>
          <p:nvPr>
            <p:ph type="subTitle" idx="3"/>
          </p:nvPr>
        </p:nvSpPr>
        <p:spPr>
          <a:xfrm>
            <a:off x="840210" y="3487846"/>
            <a:ext cx="3684946" cy="2256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/>
            <a:r>
              <a:rPr lang="ru-RU" sz="1500" b="1" cap="small" dirty="0" err="1" smtClean="0"/>
              <a:t>Прозрачност</a:t>
            </a:r>
            <a:r>
              <a:rPr lang="ru-RU" sz="1500" b="1" cap="small" dirty="0" smtClean="0"/>
              <a:t> на </a:t>
            </a:r>
            <a:r>
              <a:rPr lang="ru-RU" sz="1500" b="1" cap="small" dirty="0" err="1" smtClean="0"/>
              <a:t>политиките</a:t>
            </a:r>
            <a:r>
              <a:rPr lang="ru-RU" sz="1500" b="1" cap="small" dirty="0" smtClean="0"/>
              <a:t> </a:t>
            </a:r>
            <a:r>
              <a:rPr lang="ru-RU" sz="1500" b="1" cap="small" dirty="0" err="1"/>
              <a:t>във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връзка</a:t>
            </a:r>
            <a:r>
              <a:rPr lang="ru-RU" sz="1500" b="1" cap="small" dirty="0"/>
              <a:t> с риска за </a:t>
            </a:r>
            <a:r>
              <a:rPr lang="ru-RU" sz="1500" b="1" cap="small" dirty="0" err="1" smtClean="0"/>
              <a:t>устойчивостта</a:t>
            </a:r>
            <a:r>
              <a:rPr lang="ru-RU" sz="1500" b="1" cap="small" dirty="0" smtClean="0"/>
              <a:t> </a:t>
            </a:r>
            <a:r>
              <a:rPr lang="ru-RU" sz="1500" b="1" cap="small" dirty="0"/>
              <a:t>по отношение на </a:t>
            </a:r>
            <a:r>
              <a:rPr lang="ru-RU" sz="1500" b="1" cap="small" dirty="0" err="1"/>
              <a:t>неблагоприятните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въздействия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върху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устойчивостта</a:t>
            </a:r>
            <a:r>
              <a:rPr lang="ru-RU" sz="1500" b="1" cap="small" dirty="0"/>
              <a:t> на </a:t>
            </a:r>
            <a:r>
              <a:rPr lang="ru-RU" sz="1500" b="1" cap="small" dirty="0" err="1"/>
              <a:t>равнище</a:t>
            </a:r>
            <a:r>
              <a:rPr lang="ru-RU" sz="1500" b="1" cap="small" dirty="0"/>
              <a:t> </a:t>
            </a:r>
            <a:r>
              <a:rPr lang="ru-RU" sz="1500" b="1" cap="small" dirty="0" err="1" smtClean="0"/>
              <a:t>субект</a:t>
            </a:r>
            <a:r>
              <a:rPr lang="ru-RU" sz="1500" b="1" cap="small" dirty="0"/>
              <a:t>, на </a:t>
            </a:r>
            <a:r>
              <a:rPr lang="ru-RU" sz="1500" b="1" cap="small" dirty="0" err="1"/>
              <a:t>политиката</a:t>
            </a:r>
            <a:r>
              <a:rPr lang="ru-RU" sz="1500" b="1" cap="small" dirty="0"/>
              <a:t> за </a:t>
            </a:r>
            <a:r>
              <a:rPr lang="ru-RU" sz="1500" b="1" cap="small" dirty="0" err="1" smtClean="0"/>
              <a:t>възнагражденията</a:t>
            </a:r>
            <a:r>
              <a:rPr lang="ru-RU" sz="1500" b="1" cap="small" dirty="0" smtClean="0"/>
              <a:t>, </a:t>
            </a:r>
            <a:r>
              <a:rPr lang="ru-RU" sz="1500" b="1" cap="small" dirty="0" err="1"/>
              <a:t>във</a:t>
            </a:r>
            <a:r>
              <a:rPr lang="ru-RU" sz="1500" b="1" cap="small" dirty="0"/>
              <a:t> </a:t>
            </a:r>
            <a:r>
              <a:rPr lang="ru-RU" sz="1500" b="1" cap="small" dirty="0" err="1"/>
              <a:t>връзка</a:t>
            </a:r>
            <a:r>
              <a:rPr lang="ru-RU" sz="1500" b="1" cap="small" dirty="0"/>
              <a:t> с </a:t>
            </a:r>
            <a:r>
              <a:rPr lang="ru-RU" sz="1500" b="1" cap="small" dirty="0" err="1"/>
              <a:t>интегрирането</a:t>
            </a:r>
            <a:r>
              <a:rPr lang="ru-RU" sz="1500" b="1" cap="small" dirty="0"/>
              <a:t> на </a:t>
            </a:r>
            <a:r>
              <a:rPr lang="ru-RU" sz="1500" b="1" cap="small" dirty="0" err="1"/>
              <a:t>рисковете</a:t>
            </a:r>
            <a:r>
              <a:rPr lang="ru-RU" sz="1500" b="1" cap="small" dirty="0"/>
              <a:t> за </a:t>
            </a:r>
            <a:r>
              <a:rPr lang="ru-RU" sz="1500" b="1" cap="small" dirty="0" err="1" smtClean="0"/>
              <a:t>устойчивостта</a:t>
            </a:r>
            <a:endParaRPr sz="1500" b="1" cap="small" dirty="0"/>
          </a:p>
        </p:txBody>
      </p:sp>
      <p:sp>
        <p:nvSpPr>
          <p:cNvPr id="611" name="Google Shape;611;p41"/>
          <p:cNvSpPr txBox="1">
            <a:spLocks noGrp="1"/>
          </p:cNvSpPr>
          <p:nvPr>
            <p:ph type="subTitle" idx="4"/>
          </p:nvPr>
        </p:nvSpPr>
        <p:spPr>
          <a:xfrm>
            <a:off x="4757406" y="3030165"/>
            <a:ext cx="3585514" cy="2256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smtClean="0"/>
              <a:t>Във връзка със стимули за екологични или социални характеристики и за устойчиви инвестиции</a:t>
            </a:r>
            <a:endParaRPr sz="1500" b="1" cap="small" dirty="0"/>
          </a:p>
        </p:txBody>
      </p:sp>
      <p:grpSp>
        <p:nvGrpSpPr>
          <p:cNvPr id="612" name="Google Shape;612;p41"/>
          <p:cNvGrpSpPr/>
          <p:nvPr/>
        </p:nvGrpSpPr>
        <p:grpSpPr>
          <a:xfrm>
            <a:off x="1887608" y="1329902"/>
            <a:ext cx="1590150" cy="1355280"/>
            <a:chOff x="1943100" y="1524000"/>
            <a:chExt cx="1590150" cy="1355280"/>
          </a:xfrm>
        </p:grpSpPr>
        <p:grpSp>
          <p:nvGrpSpPr>
            <p:cNvPr id="613" name="Google Shape;613;p41"/>
            <p:cNvGrpSpPr/>
            <p:nvPr/>
          </p:nvGrpSpPr>
          <p:grpSpPr>
            <a:xfrm>
              <a:off x="1948560" y="1524000"/>
              <a:ext cx="1360681" cy="1355280"/>
              <a:chOff x="2092621" y="1802606"/>
              <a:chExt cx="1360681" cy="1355280"/>
            </a:xfrm>
          </p:grpSpPr>
          <p:sp>
            <p:nvSpPr>
              <p:cNvPr id="614" name="Google Shape;614;p41"/>
              <p:cNvSpPr/>
              <p:nvPr/>
            </p:nvSpPr>
            <p:spPr>
              <a:xfrm>
                <a:off x="2092621" y="1802606"/>
                <a:ext cx="1360681" cy="1355280"/>
              </a:xfrm>
              <a:custGeom>
                <a:avLst/>
                <a:gdLst/>
                <a:ahLst/>
                <a:cxnLst/>
                <a:rect l="l" t="t" r="r" b="b"/>
                <a:pathLst>
                  <a:path w="68273" h="68002" extrusionOk="0">
                    <a:moveTo>
                      <a:pt x="34148" y="0"/>
                    </a:moveTo>
                    <a:cubicBezTo>
                      <a:pt x="15235" y="0"/>
                      <a:pt x="1" y="15234"/>
                      <a:pt x="1" y="34147"/>
                    </a:cubicBezTo>
                    <a:cubicBezTo>
                      <a:pt x="1" y="52767"/>
                      <a:pt x="15235" y="68001"/>
                      <a:pt x="34148" y="68001"/>
                    </a:cubicBezTo>
                    <a:cubicBezTo>
                      <a:pt x="53039" y="68001"/>
                      <a:pt x="68273" y="52767"/>
                      <a:pt x="68273" y="34147"/>
                    </a:cubicBezTo>
                    <a:cubicBezTo>
                      <a:pt x="68273" y="15234"/>
                      <a:pt x="53039" y="0"/>
                      <a:pt x="34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1"/>
              <p:cNvSpPr/>
              <p:nvPr/>
            </p:nvSpPr>
            <p:spPr>
              <a:xfrm>
                <a:off x="2216327" y="2921716"/>
                <a:ext cx="1096648" cy="236171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118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8464"/>
                    </a:lnTo>
                    <a:cubicBezTo>
                      <a:pt x="0" y="10427"/>
                      <a:pt x="1422" y="11849"/>
                      <a:pt x="3386" y="11849"/>
                    </a:cubicBezTo>
                    <a:lnTo>
                      <a:pt x="51639" y="11849"/>
                    </a:lnTo>
                    <a:cubicBezTo>
                      <a:pt x="53602" y="11849"/>
                      <a:pt x="55024" y="10427"/>
                      <a:pt x="55024" y="8464"/>
                    </a:cubicBez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1"/>
              <p:cNvSpPr/>
              <p:nvPr/>
            </p:nvSpPr>
            <p:spPr>
              <a:xfrm>
                <a:off x="2452477" y="2634744"/>
                <a:ext cx="45002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5235" extrusionOk="0">
                    <a:moveTo>
                      <a:pt x="0" y="0"/>
                    </a:moveTo>
                    <a:lnTo>
                      <a:pt x="0" y="15234"/>
                    </a:lnTo>
                    <a:lnTo>
                      <a:pt x="2257" y="15234"/>
                    </a:lnTo>
                    <a:lnTo>
                      <a:pt x="225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1"/>
              <p:cNvSpPr/>
              <p:nvPr/>
            </p:nvSpPr>
            <p:spPr>
              <a:xfrm>
                <a:off x="2357112" y="2561860"/>
                <a:ext cx="230311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56" h="5716" extrusionOk="0">
                    <a:moveTo>
                      <a:pt x="2257" y="1"/>
                    </a:moveTo>
                    <a:cubicBezTo>
                      <a:pt x="2257" y="1"/>
                      <a:pt x="1400" y="1694"/>
                      <a:pt x="0" y="3657"/>
                    </a:cubicBezTo>
                    <a:cubicBezTo>
                      <a:pt x="205" y="3700"/>
                      <a:pt x="403" y="3718"/>
                      <a:pt x="594" y="3718"/>
                    </a:cubicBezTo>
                    <a:cubicBezTo>
                      <a:pt x="1705" y="3718"/>
                      <a:pt x="2528" y="3093"/>
                      <a:pt x="2528" y="3093"/>
                    </a:cubicBezTo>
                    <a:lnTo>
                      <a:pt x="2528" y="3093"/>
                    </a:lnTo>
                    <a:cubicBezTo>
                      <a:pt x="2528" y="3093"/>
                      <a:pt x="2257" y="4786"/>
                      <a:pt x="3950" y="5643"/>
                    </a:cubicBezTo>
                    <a:cubicBezTo>
                      <a:pt x="4105" y="5694"/>
                      <a:pt x="4250" y="5715"/>
                      <a:pt x="4388" y="5715"/>
                    </a:cubicBezTo>
                    <a:cubicBezTo>
                      <a:pt x="4994" y="5715"/>
                      <a:pt x="5454" y="5300"/>
                      <a:pt x="5914" y="5079"/>
                    </a:cubicBezTo>
                    <a:cubicBezTo>
                      <a:pt x="6153" y="5300"/>
                      <a:pt x="6751" y="5715"/>
                      <a:pt x="7270" y="5715"/>
                    </a:cubicBezTo>
                    <a:cubicBezTo>
                      <a:pt x="7388" y="5715"/>
                      <a:pt x="7502" y="5694"/>
                      <a:pt x="7606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49" y="3718"/>
                      <a:pt x="11049" y="3718"/>
                    </a:cubicBezTo>
                    <a:cubicBezTo>
                      <a:pt x="11220" y="3718"/>
                      <a:pt x="11391" y="3700"/>
                      <a:pt x="11556" y="3657"/>
                    </a:cubicBezTo>
                    <a:cubicBezTo>
                      <a:pt x="10427" y="1694"/>
                      <a:pt x="9592" y="1"/>
                      <a:pt x="9592" y="1"/>
                    </a:cubicBezTo>
                    <a:lnTo>
                      <a:pt x="5914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1"/>
              <p:cNvSpPr/>
              <p:nvPr/>
            </p:nvSpPr>
            <p:spPr>
              <a:xfrm>
                <a:off x="2283790" y="2623483"/>
                <a:ext cx="38235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185" h="8947" extrusionOk="0">
                    <a:moveTo>
                      <a:pt x="6207" y="1"/>
                    </a:moveTo>
                    <a:cubicBezTo>
                      <a:pt x="6207" y="1"/>
                      <a:pt x="5384" y="626"/>
                      <a:pt x="4273" y="626"/>
                    </a:cubicBezTo>
                    <a:cubicBezTo>
                      <a:pt x="4082" y="626"/>
                      <a:pt x="3884" y="608"/>
                      <a:pt x="3679" y="565"/>
                    </a:cubicBezTo>
                    <a:cubicBezTo>
                      <a:pt x="2551" y="2551"/>
                      <a:pt x="1129" y="4808"/>
                      <a:pt x="1" y="6208"/>
                    </a:cubicBezTo>
                    <a:cubicBezTo>
                      <a:pt x="390" y="6720"/>
                      <a:pt x="953" y="6884"/>
                      <a:pt x="1476" y="6884"/>
                    </a:cubicBezTo>
                    <a:cubicBezTo>
                      <a:pt x="2103" y="6884"/>
                      <a:pt x="2674" y="6649"/>
                      <a:pt x="2822" y="6501"/>
                    </a:cubicBezTo>
                    <a:cubicBezTo>
                      <a:pt x="3020" y="7448"/>
                      <a:pt x="4117" y="8270"/>
                      <a:pt x="5156" y="8270"/>
                    </a:cubicBezTo>
                    <a:cubicBezTo>
                      <a:pt x="5652" y="8270"/>
                      <a:pt x="6136" y="8082"/>
                      <a:pt x="6501" y="7629"/>
                    </a:cubicBezTo>
                    <a:cubicBezTo>
                      <a:pt x="6670" y="8504"/>
                      <a:pt x="7508" y="8946"/>
                      <a:pt x="8317" y="8946"/>
                    </a:cubicBezTo>
                    <a:cubicBezTo>
                      <a:pt x="8804" y="8946"/>
                      <a:pt x="9279" y="8786"/>
                      <a:pt x="9593" y="8464"/>
                    </a:cubicBezTo>
                    <a:cubicBezTo>
                      <a:pt x="9914" y="8786"/>
                      <a:pt x="10354" y="8946"/>
                      <a:pt x="10807" y="8946"/>
                    </a:cubicBezTo>
                    <a:cubicBezTo>
                      <a:pt x="11562" y="8946"/>
                      <a:pt x="12355" y="8504"/>
                      <a:pt x="12707" y="7629"/>
                    </a:cubicBezTo>
                    <a:cubicBezTo>
                      <a:pt x="13072" y="8082"/>
                      <a:pt x="13555" y="8270"/>
                      <a:pt x="14042" y="8270"/>
                    </a:cubicBezTo>
                    <a:cubicBezTo>
                      <a:pt x="15060" y="8270"/>
                      <a:pt x="16093" y="7448"/>
                      <a:pt x="16093" y="6501"/>
                    </a:cubicBezTo>
                    <a:cubicBezTo>
                      <a:pt x="16400" y="6649"/>
                      <a:pt x="16957" y="6884"/>
                      <a:pt x="17582" y="6884"/>
                    </a:cubicBezTo>
                    <a:cubicBezTo>
                      <a:pt x="18103" y="6884"/>
                      <a:pt x="18672" y="6720"/>
                      <a:pt x="19185" y="6208"/>
                    </a:cubicBezTo>
                    <a:cubicBezTo>
                      <a:pt x="18056" y="4808"/>
                      <a:pt x="16657" y="2551"/>
                      <a:pt x="15235" y="565"/>
                    </a:cubicBezTo>
                    <a:cubicBezTo>
                      <a:pt x="15070" y="608"/>
                      <a:pt x="14899" y="626"/>
                      <a:pt x="14728" y="626"/>
                    </a:cubicBezTo>
                    <a:cubicBezTo>
                      <a:pt x="13728" y="626"/>
                      <a:pt x="12707" y="1"/>
                      <a:pt x="12707" y="1"/>
                    </a:cubicBezTo>
                    <a:lnTo>
                      <a:pt x="12707" y="1"/>
                    </a:lnTo>
                    <a:cubicBezTo>
                      <a:pt x="12707" y="1"/>
                      <a:pt x="13271" y="1694"/>
                      <a:pt x="11285" y="2551"/>
                    </a:cubicBezTo>
                    <a:cubicBezTo>
                      <a:pt x="11181" y="2602"/>
                      <a:pt x="11067" y="2623"/>
                      <a:pt x="10949" y="2623"/>
                    </a:cubicBezTo>
                    <a:cubicBezTo>
                      <a:pt x="10430" y="2623"/>
                      <a:pt x="9832" y="2208"/>
                      <a:pt x="9593" y="1987"/>
                    </a:cubicBezTo>
                    <a:cubicBezTo>
                      <a:pt x="9133" y="2208"/>
                      <a:pt x="8673" y="2623"/>
                      <a:pt x="8067" y="2623"/>
                    </a:cubicBezTo>
                    <a:cubicBezTo>
                      <a:pt x="7929" y="2623"/>
                      <a:pt x="7784" y="2602"/>
                      <a:pt x="7629" y="2551"/>
                    </a:cubicBezTo>
                    <a:cubicBezTo>
                      <a:pt x="5936" y="1694"/>
                      <a:pt x="6207" y="1"/>
                      <a:pt x="62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1"/>
              <p:cNvSpPr/>
              <p:nvPr/>
            </p:nvSpPr>
            <p:spPr>
              <a:xfrm>
                <a:off x="2340012" y="2404432"/>
                <a:ext cx="26991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3" h="12520" extrusionOk="0">
                    <a:moveTo>
                      <a:pt x="6772" y="1"/>
                    </a:moveTo>
                    <a:cubicBezTo>
                      <a:pt x="5372" y="2822"/>
                      <a:pt x="2258" y="7900"/>
                      <a:pt x="1" y="9864"/>
                    </a:cubicBezTo>
                    <a:cubicBezTo>
                      <a:pt x="527" y="10598"/>
                      <a:pt x="1166" y="10829"/>
                      <a:pt x="1764" y="10829"/>
                    </a:cubicBezTo>
                    <a:cubicBezTo>
                      <a:pt x="2783" y="10829"/>
                      <a:pt x="3679" y="10157"/>
                      <a:pt x="3680" y="10157"/>
                    </a:cubicBezTo>
                    <a:lnTo>
                      <a:pt x="3680" y="10157"/>
                    </a:lnTo>
                    <a:cubicBezTo>
                      <a:pt x="3680" y="10157"/>
                      <a:pt x="3115" y="11850"/>
                      <a:pt x="5079" y="12414"/>
                    </a:cubicBezTo>
                    <a:cubicBezTo>
                      <a:pt x="5229" y="12486"/>
                      <a:pt x="5379" y="12520"/>
                      <a:pt x="5530" y="12520"/>
                    </a:cubicBezTo>
                    <a:cubicBezTo>
                      <a:pt x="5944" y="12520"/>
                      <a:pt x="6358" y="12264"/>
                      <a:pt x="6772" y="11850"/>
                    </a:cubicBezTo>
                    <a:cubicBezTo>
                      <a:pt x="6987" y="12264"/>
                      <a:pt x="7494" y="12520"/>
                      <a:pt x="7971" y="12520"/>
                    </a:cubicBezTo>
                    <a:cubicBezTo>
                      <a:pt x="8145" y="12520"/>
                      <a:pt x="8314" y="12486"/>
                      <a:pt x="8464" y="12414"/>
                    </a:cubicBezTo>
                    <a:cubicBezTo>
                      <a:pt x="10157" y="11850"/>
                      <a:pt x="9886" y="10157"/>
                      <a:pt x="9886" y="10157"/>
                    </a:cubicBezTo>
                    <a:lnTo>
                      <a:pt x="9886" y="10157"/>
                    </a:lnTo>
                    <a:cubicBezTo>
                      <a:pt x="9886" y="10157"/>
                      <a:pt x="10783" y="10829"/>
                      <a:pt x="11796" y="10829"/>
                    </a:cubicBezTo>
                    <a:cubicBezTo>
                      <a:pt x="12390" y="10829"/>
                      <a:pt x="13025" y="10598"/>
                      <a:pt x="13542" y="9864"/>
                    </a:cubicBezTo>
                    <a:cubicBezTo>
                      <a:pt x="11285" y="7900"/>
                      <a:pt x="8193" y="2822"/>
                      <a:pt x="67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41"/>
              <p:cNvSpPr/>
              <p:nvPr/>
            </p:nvSpPr>
            <p:spPr>
              <a:xfrm>
                <a:off x="3025963" y="2634744"/>
                <a:ext cx="50861" cy="303634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15235" extrusionOk="0">
                    <a:moveTo>
                      <a:pt x="1" y="0"/>
                    </a:moveTo>
                    <a:lnTo>
                      <a:pt x="1" y="15234"/>
                    </a:lnTo>
                    <a:lnTo>
                      <a:pt x="2551" y="15234"/>
                    </a:lnTo>
                    <a:lnTo>
                      <a:pt x="255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41"/>
              <p:cNvSpPr/>
              <p:nvPr/>
            </p:nvSpPr>
            <p:spPr>
              <a:xfrm>
                <a:off x="2936019" y="2561860"/>
                <a:ext cx="230769" cy="113920"/>
              </a:xfrm>
              <a:custGeom>
                <a:avLst/>
                <a:gdLst/>
                <a:ahLst/>
                <a:cxnLst/>
                <a:rect l="l" t="t" r="r" b="b"/>
                <a:pathLst>
                  <a:path w="11579" h="5716" extrusionOk="0">
                    <a:moveTo>
                      <a:pt x="2257" y="1"/>
                    </a:moveTo>
                    <a:cubicBezTo>
                      <a:pt x="2257" y="1"/>
                      <a:pt x="1129" y="1694"/>
                      <a:pt x="0" y="3657"/>
                    </a:cubicBezTo>
                    <a:cubicBezTo>
                      <a:pt x="165" y="3700"/>
                      <a:pt x="336" y="3718"/>
                      <a:pt x="508" y="3718"/>
                    </a:cubicBezTo>
                    <a:cubicBezTo>
                      <a:pt x="1514" y="3718"/>
                      <a:pt x="2550" y="3093"/>
                      <a:pt x="2550" y="3093"/>
                    </a:cubicBezTo>
                    <a:lnTo>
                      <a:pt x="2550" y="3093"/>
                    </a:lnTo>
                    <a:cubicBezTo>
                      <a:pt x="2550" y="3093"/>
                      <a:pt x="2257" y="4786"/>
                      <a:pt x="3950" y="5643"/>
                    </a:cubicBezTo>
                    <a:cubicBezTo>
                      <a:pt x="4109" y="5694"/>
                      <a:pt x="4258" y="5715"/>
                      <a:pt x="4398" y="5715"/>
                    </a:cubicBezTo>
                    <a:cubicBezTo>
                      <a:pt x="5017" y="5715"/>
                      <a:pt x="5476" y="5300"/>
                      <a:pt x="5936" y="5079"/>
                    </a:cubicBezTo>
                    <a:cubicBezTo>
                      <a:pt x="6156" y="5300"/>
                      <a:pt x="6766" y="5715"/>
                      <a:pt x="7290" y="5715"/>
                    </a:cubicBezTo>
                    <a:cubicBezTo>
                      <a:pt x="7409" y="5715"/>
                      <a:pt x="7524" y="5694"/>
                      <a:pt x="7629" y="5643"/>
                    </a:cubicBezTo>
                    <a:cubicBezTo>
                      <a:pt x="9592" y="4786"/>
                      <a:pt x="9028" y="3093"/>
                      <a:pt x="9028" y="3093"/>
                    </a:cubicBezTo>
                    <a:lnTo>
                      <a:pt x="9028" y="3093"/>
                    </a:lnTo>
                    <a:cubicBezTo>
                      <a:pt x="9028" y="3093"/>
                      <a:pt x="10065" y="3718"/>
                      <a:pt x="11070" y="3718"/>
                    </a:cubicBezTo>
                    <a:cubicBezTo>
                      <a:pt x="11242" y="3718"/>
                      <a:pt x="11413" y="3700"/>
                      <a:pt x="11578" y="3657"/>
                    </a:cubicBezTo>
                    <a:cubicBezTo>
                      <a:pt x="10450" y="1694"/>
                      <a:pt x="9592" y="1"/>
                      <a:pt x="9592" y="1"/>
                    </a:cubicBezTo>
                    <a:lnTo>
                      <a:pt x="5936" y="565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1"/>
              <p:cNvSpPr/>
              <p:nvPr/>
            </p:nvSpPr>
            <p:spPr>
              <a:xfrm>
                <a:off x="2857295" y="2623483"/>
                <a:ext cx="388197" cy="178314"/>
              </a:xfrm>
              <a:custGeom>
                <a:avLst/>
                <a:gdLst/>
                <a:ahLst/>
                <a:cxnLst/>
                <a:rect l="l" t="t" r="r" b="b"/>
                <a:pathLst>
                  <a:path w="19478" h="8947" extrusionOk="0">
                    <a:moveTo>
                      <a:pt x="6500" y="1"/>
                    </a:moveTo>
                    <a:cubicBezTo>
                      <a:pt x="6500" y="1"/>
                      <a:pt x="5464" y="626"/>
                      <a:pt x="4458" y="626"/>
                    </a:cubicBezTo>
                    <a:cubicBezTo>
                      <a:pt x="4286" y="626"/>
                      <a:pt x="4115" y="608"/>
                      <a:pt x="3950" y="565"/>
                    </a:cubicBezTo>
                    <a:cubicBezTo>
                      <a:pt x="2822" y="2551"/>
                      <a:pt x="1422" y="4808"/>
                      <a:pt x="0" y="6208"/>
                    </a:cubicBezTo>
                    <a:cubicBezTo>
                      <a:pt x="513" y="6720"/>
                      <a:pt x="1143" y="6884"/>
                      <a:pt x="1705" y="6884"/>
                    </a:cubicBezTo>
                    <a:cubicBezTo>
                      <a:pt x="2379" y="6884"/>
                      <a:pt x="2955" y="6649"/>
                      <a:pt x="3115" y="6501"/>
                    </a:cubicBezTo>
                    <a:cubicBezTo>
                      <a:pt x="3298" y="7448"/>
                      <a:pt x="4266" y="8270"/>
                      <a:pt x="5307" y="8270"/>
                    </a:cubicBezTo>
                    <a:cubicBezTo>
                      <a:pt x="5804" y="8270"/>
                      <a:pt x="6319" y="8082"/>
                      <a:pt x="6771" y="7629"/>
                    </a:cubicBezTo>
                    <a:cubicBezTo>
                      <a:pt x="6955" y="8504"/>
                      <a:pt x="7790" y="8946"/>
                      <a:pt x="8600" y="8946"/>
                    </a:cubicBezTo>
                    <a:cubicBezTo>
                      <a:pt x="9086" y="8946"/>
                      <a:pt x="9564" y="8786"/>
                      <a:pt x="9886" y="8464"/>
                    </a:cubicBezTo>
                    <a:cubicBezTo>
                      <a:pt x="10098" y="8786"/>
                      <a:pt x="10506" y="8946"/>
                      <a:pt x="10964" y="8946"/>
                    </a:cubicBezTo>
                    <a:cubicBezTo>
                      <a:pt x="11727" y="8946"/>
                      <a:pt x="12625" y="8504"/>
                      <a:pt x="12978" y="7629"/>
                    </a:cubicBezTo>
                    <a:cubicBezTo>
                      <a:pt x="13343" y="8082"/>
                      <a:pt x="13826" y="8270"/>
                      <a:pt x="14313" y="8270"/>
                    </a:cubicBezTo>
                    <a:cubicBezTo>
                      <a:pt x="15330" y="8270"/>
                      <a:pt x="16363" y="7448"/>
                      <a:pt x="16363" y="6501"/>
                    </a:cubicBezTo>
                    <a:cubicBezTo>
                      <a:pt x="16671" y="6649"/>
                      <a:pt x="17234" y="6884"/>
                      <a:pt x="17865" y="6884"/>
                    </a:cubicBezTo>
                    <a:cubicBezTo>
                      <a:pt x="18391" y="6884"/>
                      <a:pt x="18965" y="6720"/>
                      <a:pt x="19478" y="6208"/>
                    </a:cubicBezTo>
                    <a:cubicBezTo>
                      <a:pt x="18349" y="4808"/>
                      <a:pt x="16657" y="2551"/>
                      <a:pt x="15528" y="565"/>
                    </a:cubicBezTo>
                    <a:cubicBezTo>
                      <a:pt x="15363" y="608"/>
                      <a:pt x="15192" y="626"/>
                      <a:pt x="15020" y="626"/>
                    </a:cubicBezTo>
                    <a:cubicBezTo>
                      <a:pt x="14015" y="626"/>
                      <a:pt x="12978" y="1"/>
                      <a:pt x="12978" y="1"/>
                    </a:cubicBezTo>
                    <a:lnTo>
                      <a:pt x="12978" y="1"/>
                    </a:lnTo>
                    <a:cubicBezTo>
                      <a:pt x="12978" y="1"/>
                      <a:pt x="13542" y="1694"/>
                      <a:pt x="11579" y="2551"/>
                    </a:cubicBezTo>
                    <a:cubicBezTo>
                      <a:pt x="11474" y="2602"/>
                      <a:pt x="11359" y="2623"/>
                      <a:pt x="11240" y="2623"/>
                    </a:cubicBezTo>
                    <a:cubicBezTo>
                      <a:pt x="10716" y="2623"/>
                      <a:pt x="10106" y="2208"/>
                      <a:pt x="9886" y="1987"/>
                    </a:cubicBezTo>
                    <a:cubicBezTo>
                      <a:pt x="9426" y="2208"/>
                      <a:pt x="8967" y="2623"/>
                      <a:pt x="8348" y="2623"/>
                    </a:cubicBezTo>
                    <a:cubicBezTo>
                      <a:pt x="8208" y="2623"/>
                      <a:pt x="8059" y="2602"/>
                      <a:pt x="7900" y="2551"/>
                    </a:cubicBezTo>
                    <a:cubicBezTo>
                      <a:pt x="6207" y="1694"/>
                      <a:pt x="6500" y="1"/>
                      <a:pt x="650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1"/>
              <p:cNvSpPr/>
              <p:nvPr/>
            </p:nvSpPr>
            <p:spPr>
              <a:xfrm>
                <a:off x="2919377" y="2404432"/>
                <a:ext cx="269892" cy="249524"/>
              </a:xfrm>
              <a:custGeom>
                <a:avLst/>
                <a:gdLst/>
                <a:ahLst/>
                <a:cxnLst/>
                <a:rect l="l" t="t" r="r" b="b"/>
                <a:pathLst>
                  <a:path w="13542" h="12520" extrusionOk="0">
                    <a:moveTo>
                      <a:pt x="6771" y="1"/>
                    </a:moveTo>
                    <a:cubicBezTo>
                      <a:pt x="5349" y="2822"/>
                      <a:pt x="2257" y="7900"/>
                      <a:pt x="0" y="9864"/>
                    </a:cubicBezTo>
                    <a:cubicBezTo>
                      <a:pt x="417" y="10598"/>
                      <a:pt x="1026" y="10829"/>
                      <a:pt x="1627" y="10829"/>
                    </a:cubicBezTo>
                    <a:cubicBezTo>
                      <a:pt x="2652" y="10829"/>
                      <a:pt x="3656" y="10157"/>
                      <a:pt x="3656" y="10157"/>
                    </a:cubicBezTo>
                    <a:lnTo>
                      <a:pt x="3656" y="10157"/>
                    </a:lnTo>
                    <a:cubicBezTo>
                      <a:pt x="3656" y="10157"/>
                      <a:pt x="3092" y="11850"/>
                      <a:pt x="5078" y="12414"/>
                    </a:cubicBezTo>
                    <a:cubicBezTo>
                      <a:pt x="5228" y="12486"/>
                      <a:pt x="5379" y="12520"/>
                      <a:pt x="5529" y="12520"/>
                    </a:cubicBezTo>
                    <a:cubicBezTo>
                      <a:pt x="5943" y="12520"/>
                      <a:pt x="6357" y="12264"/>
                      <a:pt x="6771" y="11850"/>
                    </a:cubicBezTo>
                    <a:cubicBezTo>
                      <a:pt x="6970" y="12264"/>
                      <a:pt x="7484" y="12520"/>
                      <a:pt x="7967" y="12520"/>
                    </a:cubicBezTo>
                    <a:cubicBezTo>
                      <a:pt x="8142" y="12520"/>
                      <a:pt x="8313" y="12486"/>
                      <a:pt x="8464" y="12414"/>
                    </a:cubicBezTo>
                    <a:cubicBezTo>
                      <a:pt x="10156" y="11850"/>
                      <a:pt x="9863" y="10157"/>
                      <a:pt x="9863" y="10157"/>
                    </a:cubicBezTo>
                    <a:lnTo>
                      <a:pt x="9863" y="10157"/>
                    </a:lnTo>
                    <a:cubicBezTo>
                      <a:pt x="9863" y="10157"/>
                      <a:pt x="10759" y="10829"/>
                      <a:pt x="11778" y="10829"/>
                    </a:cubicBezTo>
                    <a:cubicBezTo>
                      <a:pt x="12376" y="10829"/>
                      <a:pt x="13016" y="10598"/>
                      <a:pt x="13542" y="9864"/>
                    </a:cubicBezTo>
                    <a:cubicBezTo>
                      <a:pt x="11285" y="7900"/>
                      <a:pt x="8170" y="2822"/>
                      <a:pt x="67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41"/>
              <p:cNvSpPr/>
              <p:nvPr/>
            </p:nvSpPr>
            <p:spPr>
              <a:xfrm>
                <a:off x="2733590" y="2516897"/>
                <a:ext cx="62102" cy="416079"/>
              </a:xfrm>
              <a:custGeom>
                <a:avLst/>
                <a:gdLst/>
                <a:ahLst/>
                <a:cxnLst/>
                <a:rect l="l" t="t" r="r" b="b"/>
                <a:pathLst>
                  <a:path w="3116" h="20877" extrusionOk="0">
                    <a:moveTo>
                      <a:pt x="1" y="0"/>
                    </a:moveTo>
                    <a:lnTo>
                      <a:pt x="1" y="20877"/>
                    </a:lnTo>
                    <a:lnTo>
                      <a:pt x="3115" y="20877"/>
                    </a:lnTo>
                    <a:lnTo>
                      <a:pt x="311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41"/>
              <p:cNvSpPr/>
              <p:nvPr/>
            </p:nvSpPr>
            <p:spPr>
              <a:xfrm>
                <a:off x="2604503" y="2421074"/>
                <a:ext cx="320275" cy="153461"/>
              </a:xfrm>
              <a:custGeom>
                <a:avLst/>
                <a:gdLst/>
                <a:ahLst/>
                <a:cxnLst/>
                <a:rect l="l" t="t" r="r" b="b"/>
                <a:pathLst>
                  <a:path w="16070" h="7700" extrusionOk="0">
                    <a:moveTo>
                      <a:pt x="2822" y="1"/>
                    </a:moveTo>
                    <a:cubicBezTo>
                      <a:pt x="2822" y="1"/>
                      <a:pt x="1693" y="2258"/>
                      <a:pt x="1" y="5079"/>
                    </a:cubicBezTo>
                    <a:cubicBezTo>
                      <a:pt x="159" y="5106"/>
                      <a:pt x="320" y="5119"/>
                      <a:pt x="481" y="5119"/>
                    </a:cubicBezTo>
                    <a:cubicBezTo>
                      <a:pt x="2043" y="5119"/>
                      <a:pt x="3657" y="3951"/>
                      <a:pt x="3657" y="3950"/>
                    </a:cubicBezTo>
                    <a:lnTo>
                      <a:pt x="3657" y="3950"/>
                    </a:lnTo>
                    <a:cubicBezTo>
                      <a:pt x="3657" y="3951"/>
                      <a:pt x="3093" y="6501"/>
                      <a:pt x="5643" y="7629"/>
                    </a:cubicBezTo>
                    <a:cubicBezTo>
                      <a:pt x="5791" y="7677"/>
                      <a:pt x="5941" y="7699"/>
                      <a:pt x="6089" y="7699"/>
                    </a:cubicBezTo>
                    <a:cubicBezTo>
                      <a:pt x="6774" y="7699"/>
                      <a:pt x="7436" y="7235"/>
                      <a:pt x="7900" y="6772"/>
                    </a:cubicBezTo>
                    <a:cubicBezTo>
                      <a:pt x="8586" y="7235"/>
                      <a:pt x="9288" y="7699"/>
                      <a:pt x="9980" y="7699"/>
                    </a:cubicBezTo>
                    <a:cubicBezTo>
                      <a:pt x="10130" y="7699"/>
                      <a:pt x="10279" y="7677"/>
                      <a:pt x="10428" y="7629"/>
                    </a:cubicBezTo>
                    <a:cubicBezTo>
                      <a:pt x="12978" y="6501"/>
                      <a:pt x="12414" y="3951"/>
                      <a:pt x="12414" y="3950"/>
                    </a:cubicBezTo>
                    <a:lnTo>
                      <a:pt x="12414" y="3950"/>
                    </a:lnTo>
                    <a:cubicBezTo>
                      <a:pt x="12414" y="3951"/>
                      <a:pt x="14027" y="5119"/>
                      <a:pt x="15590" y="5119"/>
                    </a:cubicBezTo>
                    <a:cubicBezTo>
                      <a:pt x="15751" y="5119"/>
                      <a:pt x="15912" y="5106"/>
                      <a:pt x="16070" y="5079"/>
                    </a:cubicBezTo>
                    <a:cubicBezTo>
                      <a:pt x="14377" y="2258"/>
                      <a:pt x="13249" y="1"/>
                      <a:pt x="13249" y="1"/>
                    </a:cubicBezTo>
                    <a:lnTo>
                      <a:pt x="7900" y="858"/>
                    </a:lnTo>
                    <a:lnTo>
                      <a:pt x="2822" y="1"/>
                    </a:lnTo>
                    <a:close/>
                  </a:path>
                </a:pathLst>
              </a:custGeom>
              <a:solidFill>
                <a:srgbClr val="6991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41"/>
              <p:cNvSpPr/>
              <p:nvPr/>
            </p:nvSpPr>
            <p:spPr>
              <a:xfrm>
                <a:off x="2497459" y="2499798"/>
                <a:ext cx="528524" cy="249384"/>
              </a:xfrm>
              <a:custGeom>
                <a:avLst/>
                <a:gdLst/>
                <a:ahLst/>
                <a:cxnLst/>
                <a:rect l="l" t="t" r="r" b="b"/>
                <a:pathLst>
                  <a:path w="26519" h="12513" extrusionOk="0">
                    <a:moveTo>
                      <a:pt x="9028" y="0"/>
                    </a:moveTo>
                    <a:lnTo>
                      <a:pt x="9028" y="0"/>
                    </a:lnTo>
                    <a:cubicBezTo>
                      <a:pt x="9028" y="1"/>
                      <a:pt x="7414" y="1169"/>
                      <a:pt x="5852" y="1169"/>
                    </a:cubicBezTo>
                    <a:cubicBezTo>
                      <a:pt x="5691" y="1169"/>
                      <a:pt x="5530" y="1156"/>
                      <a:pt x="5372" y="1129"/>
                    </a:cubicBezTo>
                    <a:cubicBezTo>
                      <a:pt x="3679" y="3679"/>
                      <a:pt x="1693" y="6771"/>
                      <a:pt x="0" y="8757"/>
                    </a:cubicBezTo>
                    <a:cubicBezTo>
                      <a:pt x="625" y="9501"/>
                      <a:pt x="1412" y="9753"/>
                      <a:pt x="2145" y="9753"/>
                    </a:cubicBezTo>
                    <a:cubicBezTo>
                      <a:pt x="3079" y="9753"/>
                      <a:pt x="3927" y="9344"/>
                      <a:pt x="4243" y="9028"/>
                    </a:cubicBezTo>
                    <a:cubicBezTo>
                      <a:pt x="4428" y="10387"/>
                      <a:pt x="5807" y="11608"/>
                      <a:pt x="7202" y="11608"/>
                    </a:cubicBezTo>
                    <a:cubicBezTo>
                      <a:pt x="7846" y="11608"/>
                      <a:pt x="8493" y="11348"/>
                      <a:pt x="9028" y="10721"/>
                    </a:cubicBezTo>
                    <a:cubicBezTo>
                      <a:pt x="9554" y="11940"/>
                      <a:pt x="10709" y="12512"/>
                      <a:pt x="11721" y="12512"/>
                    </a:cubicBezTo>
                    <a:cubicBezTo>
                      <a:pt x="12359" y="12512"/>
                      <a:pt x="12939" y="12285"/>
                      <a:pt x="13271" y="11849"/>
                    </a:cubicBezTo>
                    <a:cubicBezTo>
                      <a:pt x="13707" y="12285"/>
                      <a:pt x="14352" y="12512"/>
                      <a:pt x="15012" y="12512"/>
                    </a:cubicBezTo>
                    <a:cubicBezTo>
                      <a:pt x="16059" y="12512"/>
                      <a:pt x="17145" y="11940"/>
                      <a:pt x="17491" y="10721"/>
                    </a:cubicBezTo>
                    <a:cubicBezTo>
                      <a:pt x="18026" y="11348"/>
                      <a:pt x="18702" y="11608"/>
                      <a:pt x="19386" y="11608"/>
                    </a:cubicBezTo>
                    <a:cubicBezTo>
                      <a:pt x="20868" y="11608"/>
                      <a:pt x="22384" y="10387"/>
                      <a:pt x="22569" y="9028"/>
                    </a:cubicBezTo>
                    <a:cubicBezTo>
                      <a:pt x="22886" y="9344"/>
                      <a:pt x="23648" y="9753"/>
                      <a:pt x="24504" y="9753"/>
                    </a:cubicBezTo>
                    <a:cubicBezTo>
                      <a:pt x="25175" y="9753"/>
                      <a:pt x="25904" y="9501"/>
                      <a:pt x="26519" y="8757"/>
                    </a:cubicBezTo>
                    <a:cubicBezTo>
                      <a:pt x="25120" y="6771"/>
                      <a:pt x="22863" y="3679"/>
                      <a:pt x="21441" y="1129"/>
                    </a:cubicBezTo>
                    <a:cubicBezTo>
                      <a:pt x="21283" y="1156"/>
                      <a:pt x="21122" y="1169"/>
                      <a:pt x="20961" y="1169"/>
                    </a:cubicBezTo>
                    <a:cubicBezTo>
                      <a:pt x="19398" y="1169"/>
                      <a:pt x="17785" y="1"/>
                      <a:pt x="17785" y="0"/>
                    </a:cubicBezTo>
                    <a:lnTo>
                      <a:pt x="17785" y="0"/>
                    </a:lnTo>
                    <a:cubicBezTo>
                      <a:pt x="17785" y="1"/>
                      <a:pt x="18349" y="2551"/>
                      <a:pt x="15799" y="3679"/>
                    </a:cubicBezTo>
                    <a:cubicBezTo>
                      <a:pt x="15650" y="3727"/>
                      <a:pt x="15501" y="3749"/>
                      <a:pt x="15351" y="3749"/>
                    </a:cubicBezTo>
                    <a:cubicBezTo>
                      <a:pt x="14659" y="3749"/>
                      <a:pt x="13957" y="3285"/>
                      <a:pt x="13271" y="2822"/>
                    </a:cubicBezTo>
                    <a:cubicBezTo>
                      <a:pt x="12807" y="3285"/>
                      <a:pt x="12145" y="3749"/>
                      <a:pt x="11460" y="3749"/>
                    </a:cubicBezTo>
                    <a:cubicBezTo>
                      <a:pt x="11312" y="3749"/>
                      <a:pt x="11162" y="3727"/>
                      <a:pt x="11014" y="3679"/>
                    </a:cubicBezTo>
                    <a:cubicBezTo>
                      <a:pt x="8464" y="2551"/>
                      <a:pt x="9028" y="1"/>
                      <a:pt x="90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41"/>
              <p:cNvSpPr/>
              <p:nvPr/>
            </p:nvSpPr>
            <p:spPr>
              <a:xfrm>
                <a:off x="2582022" y="2202023"/>
                <a:ext cx="365257" cy="342039"/>
              </a:xfrm>
              <a:custGeom>
                <a:avLst/>
                <a:gdLst/>
                <a:ahLst/>
                <a:cxnLst/>
                <a:rect l="l" t="t" r="r" b="b"/>
                <a:pathLst>
                  <a:path w="18327" h="17162" extrusionOk="0">
                    <a:moveTo>
                      <a:pt x="9028" y="1"/>
                    </a:moveTo>
                    <a:cubicBezTo>
                      <a:pt x="7042" y="3657"/>
                      <a:pt x="2821" y="10992"/>
                      <a:pt x="0" y="13542"/>
                    </a:cubicBezTo>
                    <a:cubicBezTo>
                      <a:pt x="608" y="14450"/>
                      <a:pt x="1396" y="14740"/>
                      <a:pt x="2156" y="14740"/>
                    </a:cubicBezTo>
                    <a:cubicBezTo>
                      <a:pt x="3514" y="14740"/>
                      <a:pt x="4785" y="13813"/>
                      <a:pt x="4785" y="13813"/>
                    </a:cubicBezTo>
                    <a:lnTo>
                      <a:pt x="4785" y="13813"/>
                    </a:lnTo>
                    <a:cubicBezTo>
                      <a:pt x="4785" y="13813"/>
                      <a:pt x="4221" y="16070"/>
                      <a:pt x="6771" y="16928"/>
                    </a:cubicBezTo>
                    <a:cubicBezTo>
                      <a:pt x="7015" y="17093"/>
                      <a:pt x="7262" y="17161"/>
                      <a:pt x="7502" y="17161"/>
                    </a:cubicBezTo>
                    <a:cubicBezTo>
                      <a:pt x="8083" y="17161"/>
                      <a:pt x="8629" y="16762"/>
                      <a:pt x="9028" y="16363"/>
                    </a:cubicBezTo>
                    <a:cubicBezTo>
                      <a:pt x="9618" y="16762"/>
                      <a:pt x="10220" y="17161"/>
                      <a:pt x="10817" y="17161"/>
                    </a:cubicBezTo>
                    <a:cubicBezTo>
                      <a:pt x="11064" y="17161"/>
                      <a:pt x="11311" y="17093"/>
                      <a:pt x="11556" y="16928"/>
                    </a:cubicBezTo>
                    <a:cubicBezTo>
                      <a:pt x="13812" y="16070"/>
                      <a:pt x="13542" y="13813"/>
                      <a:pt x="13542" y="13813"/>
                    </a:cubicBezTo>
                    <a:lnTo>
                      <a:pt x="13542" y="13813"/>
                    </a:lnTo>
                    <a:cubicBezTo>
                      <a:pt x="13542" y="13813"/>
                      <a:pt x="14812" y="14740"/>
                      <a:pt x="16170" y="14740"/>
                    </a:cubicBezTo>
                    <a:cubicBezTo>
                      <a:pt x="16931" y="14740"/>
                      <a:pt x="17719" y="14450"/>
                      <a:pt x="18326" y="13542"/>
                    </a:cubicBezTo>
                    <a:cubicBezTo>
                      <a:pt x="15234" y="10992"/>
                      <a:pt x="10991" y="3657"/>
                      <a:pt x="90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1"/>
              <p:cNvSpPr/>
              <p:nvPr/>
            </p:nvSpPr>
            <p:spPr>
              <a:xfrm>
                <a:off x="3037223" y="2865493"/>
                <a:ext cx="140805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50" extrusionOk="0">
                    <a:moveTo>
                      <a:pt x="4243" y="0"/>
                    </a:moveTo>
                    <a:cubicBezTo>
                      <a:pt x="4243" y="0"/>
                      <a:pt x="3950" y="271"/>
                      <a:pt x="3679" y="271"/>
                    </a:cubicBezTo>
                    <a:lnTo>
                      <a:pt x="3386" y="271"/>
                    </a:lnTo>
                    <a:cubicBezTo>
                      <a:pt x="2821" y="271"/>
                      <a:pt x="2551" y="565"/>
                      <a:pt x="2257" y="835"/>
                    </a:cubicBezTo>
                    <a:lnTo>
                      <a:pt x="1986" y="835"/>
                    </a:lnTo>
                    <a:cubicBezTo>
                      <a:pt x="1422" y="835"/>
                      <a:pt x="858" y="1400"/>
                      <a:pt x="858" y="1964"/>
                    </a:cubicBezTo>
                    <a:cubicBezTo>
                      <a:pt x="294" y="1964"/>
                      <a:pt x="0" y="2528"/>
                      <a:pt x="0" y="3092"/>
                    </a:cubicBezTo>
                    <a:cubicBezTo>
                      <a:pt x="0" y="3656"/>
                      <a:pt x="564" y="4221"/>
                      <a:pt x="1129" y="4221"/>
                    </a:cubicBezTo>
                    <a:lnTo>
                      <a:pt x="1422" y="4221"/>
                    </a:lnTo>
                    <a:cubicBezTo>
                      <a:pt x="1422" y="4785"/>
                      <a:pt x="1693" y="5349"/>
                      <a:pt x="2257" y="5349"/>
                    </a:cubicBezTo>
                    <a:cubicBezTo>
                      <a:pt x="2821" y="5349"/>
                      <a:pt x="2821" y="5078"/>
                      <a:pt x="3115" y="5078"/>
                    </a:cubicBezTo>
                    <a:lnTo>
                      <a:pt x="3950" y="5078"/>
                    </a:lnTo>
                    <a:cubicBezTo>
                      <a:pt x="4243" y="5078"/>
                      <a:pt x="4514" y="5349"/>
                      <a:pt x="4514" y="5349"/>
                    </a:cubicBezTo>
                    <a:cubicBezTo>
                      <a:pt x="5078" y="5349"/>
                      <a:pt x="5643" y="4785"/>
                      <a:pt x="5643" y="4221"/>
                    </a:cubicBezTo>
                    <a:lnTo>
                      <a:pt x="5936" y="4221"/>
                    </a:lnTo>
                    <a:cubicBezTo>
                      <a:pt x="6500" y="4221"/>
                      <a:pt x="7064" y="3656"/>
                      <a:pt x="7064" y="3092"/>
                    </a:cubicBezTo>
                    <a:cubicBezTo>
                      <a:pt x="7064" y="2528"/>
                      <a:pt x="6771" y="2257"/>
                      <a:pt x="6207" y="2257"/>
                    </a:cubicBezTo>
                    <a:lnTo>
                      <a:pt x="6207" y="1964"/>
                    </a:lnTo>
                    <a:cubicBezTo>
                      <a:pt x="6207" y="1400"/>
                      <a:pt x="5936" y="1129"/>
                      <a:pt x="5372" y="1129"/>
                    </a:cubicBezTo>
                    <a:cubicBezTo>
                      <a:pt x="5372" y="565"/>
                      <a:pt x="4807" y="0"/>
                      <a:pt x="42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1"/>
              <p:cNvSpPr/>
              <p:nvPr/>
            </p:nvSpPr>
            <p:spPr>
              <a:xfrm>
                <a:off x="2283790" y="2870894"/>
                <a:ext cx="140805" cy="107064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5372" extrusionOk="0">
                    <a:moveTo>
                      <a:pt x="4514" y="0"/>
                    </a:moveTo>
                    <a:cubicBezTo>
                      <a:pt x="4244" y="0"/>
                      <a:pt x="3950" y="294"/>
                      <a:pt x="3679" y="294"/>
                    </a:cubicBezTo>
                    <a:lnTo>
                      <a:pt x="3386" y="294"/>
                    </a:lnTo>
                    <a:cubicBezTo>
                      <a:pt x="2822" y="294"/>
                      <a:pt x="2551" y="564"/>
                      <a:pt x="2258" y="858"/>
                    </a:cubicBezTo>
                    <a:lnTo>
                      <a:pt x="1987" y="858"/>
                    </a:lnTo>
                    <a:cubicBezTo>
                      <a:pt x="1422" y="858"/>
                      <a:pt x="858" y="1422"/>
                      <a:pt x="858" y="1986"/>
                    </a:cubicBezTo>
                    <a:cubicBezTo>
                      <a:pt x="565" y="1986"/>
                      <a:pt x="1" y="2550"/>
                      <a:pt x="1" y="3115"/>
                    </a:cubicBezTo>
                    <a:cubicBezTo>
                      <a:pt x="1" y="3679"/>
                      <a:pt x="565" y="4243"/>
                      <a:pt x="1129" y="4243"/>
                    </a:cubicBezTo>
                    <a:lnTo>
                      <a:pt x="1422" y="4243"/>
                    </a:lnTo>
                    <a:cubicBezTo>
                      <a:pt x="1422" y="4807"/>
                      <a:pt x="1693" y="5372"/>
                      <a:pt x="2258" y="5372"/>
                    </a:cubicBezTo>
                    <a:cubicBezTo>
                      <a:pt x="2822" y="5372"/>
                      <a:pt x="2822" y="5078"/>
                      <a:pt x="3115" y="5078"/>
                    </a:cubicBezTo>
                    <a:lnTo>
                      <a:pt x="4514" y="5078"/>
                    </a:lnTo>
                    <a:cubicBezTo>
                      <a:pt x="5372" y="5078"/>
                      <a:pt x="5643" y="4807"/>
                      <a:pt x="5643" y="4243"/>
                    </a:cubicBezTo>
                    <a:lnTo>
                      <a:pt x="5936" y="4243"/>
                    </a:lnTo>
                    <a:cubicBezTo>
                      <a:pt x="6501" y="4243"/>
                      <a:pt x="7065" y="3679"/>
                      <a:pt x="7065" y="3115"/>
                    </a:cubicBezTo>
                    <a:cubicBezTo>
                      <a:pt x="7065" y="2550"/>
                      <a:pt x="6771" y="2257"/>
                      <a:pt x="6207" y="2257"/>
                    </a:cubicBezTo>
                    <a:lnTo>
                      <a:pt x="6207" y="1986"/>
                    </a:lnTo>
                    <a:cubicBezTo>
                      <a:pt x="6207" y="1422"/>
                      <a:pt x="5936" y="1129"/>
                      <a:pt x="5372" y="858"/>
                    </a:cubicBezTo>
                    <a:cubicBezTo>
                      <a:pt x="5372" y="564"/>
                      <a:pt x="4808" y="0"/>
                      <a:pt x="45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41"/>
              <p:cNvSpPr/>
              <p:nvPr/>
            </p:nvSpPr>
            <p:spPr>
              <a:xfrm>
                <a:off x="2216327" y="2921716"/>
                <a:ext cx="1096648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5350" extrusionOk="0">
                    <a:moveTo>
                      <a:pt x="3386" y="0"/>
                    </a:moveTo>
                    <a:cubicBezTo>
                      <a:pt x="1422" y="0"/>
                      <a:pt x="0" y="1693"/>
                      <a:pt x="0" y="3657"/>
                    </a:cubicBezTo>
                    <a:lnTo>
                      <a:pt x="0" y="5349"/>
                    </a:lnTo>
                    <a:lnTo>
                      <a:pt x="55024" y="5349"/>
                    </a:lnTo>
                    <a:lnTo>
                      <a:pt x="55024" y="3657"/>
                    </a:lnTo>
                    <a:cubicBezTo>
                      <a:pt x="55024" y="1693"/>
                      <a:pt x="53602" y="0"/>
                      <a:pt x="5163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41"/>
              <p:cNvSpPr/>
              <p:nvPr/>
            </p:nvSpPr>
            <p:spPr>
              <a:xfrm>
                <a:off x="2576163" y="2837153"/>
                <a:ext cx="179948" cy="134966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6772" extrusionOk="0">
                    <a:moveTo>
                      <a:pt x="5643" y="0"/>
                    </a:moveTo>
                    <a:cubicBezTo>
                      <a:pt x="5372" y="0"/>
                      <a:pt x="5079" y="294"/>
                      <a:pt x="4808" y="294"/>
                    </a:cubicBezTo>
                    <a:lnTo>
                      <a:pt x="4244" y="294"/>
                    </a:lnTo>
                    <a:cubicBezTo>
                      <a:pt x="3386" y="294"/>
                      <a:pt x="3115" y="565"/>
                      <a:pt x="2822" y="1129"/>
                    </a:cubicBezTo>
                    <a:lnTo>
                      <a:pt x="2551" y="1129"/>
                    </a:lnTo>
                    <a:cubicBezTo>
                      <a:pt x="1693" y="1129"/>
                      <a:pt x="1129" y="1693"/>
                      <a:pt x="1129" y="2551"/>
                    </a:cubicBezTo>
                    <a:cubicBezTo>
                      <a:pt x="294" y="2551"/>
                      <a:pt x="1" y="3115"/>
                      <a:pt x="1" y="3950"/>
                    </a:cubicBezTo>
                    <a:cubicBezTo>
                      <a:pt x="1" y="4808"/>
                      <a:pt x="565" y="5372"/>
                      <a:pt x="1423" y="5372"/>
                    </a:cubicBezTo>
                    <a:cubicBezTo>
                      <a:pt x="1423" y="6207"/>
                      <a:pt x="2258" y="6771"/>
                      <a:pt x="2822" y="6771"/>
                    </a:cubicBezTo>
                    <a:cubicBezTo>
                      <a:pt x="3386" y="6771"/>
                      <a:pt x="3679" y="6771"/>
                      <a:pt x="3950" y="6500"/>
                    </a:cubicBezTo>
                    <a:lnTo>
                      <a:pt x="5079" y="6500"/>
                    </a:lnTo>
                    <a:cubicBezTo>
                      <a:pt x="5372" y="6500"/>
                      <a:pt x="5643" y="6771"/>
                      <a:pt x="5936" y="6771"/>
                    </a:cubicBezTo>
                    <a:cubicBezTo>
                      <a:pt x="6771" y="6771"/>
                      <a:pt x="7336" y="6207"/>
                      <a:pt x="7336" y="5372"/>
                    </a:cubicBezTo>
                    <a:lnTo>
                      <a:pt x="7629" y="5372"/>
                    </a:lnTo>
                    <a:cubicBezTo>
                      <a:pt x="8464" y="5372"/>
                      <a:pt x="9028" y="4808"/>
                      <a:pt x="9028" y="3950"/>
                    </a:cubicBezTo>
                    <a:cubicBezTo>
                      <a:pt x="9028" y="3386"/>
                      <a:pt x="8758" y="2822"/>
                      <a:pt x="8193" y="2551"/>
                    </a:cubicBezTo>
                    <a:cubicBezTo>
                      <a:pt x="8193" y="1987"/>
                      <a:pt x="7629" y="1422"/>
                      <a:pt x="7065" y="1129"/>
                    </a:cubicBezTo>
                    <a:cubicBezTo>
                      <a:pt x="6771" y="565"/>
                      <a:pt x="6207" y="0"/>
                      <a:pt x="56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2" name="Google Shape;632;p41"/>
            <p:cNvGrpSpPr/>
            <p:nvPr/>
          </p:nvGrpSpPr>
          <p:grpSpPr>
            <a:xfrm>
              <a:off x="1943100" y="1586225"/>
              <a:ext cx="535300" cy="194950"/>
              <a:chOff x="4901925" y="1441125"/>
              <a:chExt cx="535300" cy="194950"/>
            </a:xfrm>
          </p:grpSpPr>
          <p:sp>
            <p:nvSpPr>
              <p:cNvPr id="633" name="Google Shape;633;p41"/>
              <p:cNvSpPr/>
              <p:nvPr/>
            </p:nvSpPr>
            <p:spPr>
              <a:xfrm>
                <a:off x="49019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41"/>
              <p:cNvSpPr/>
              <p:nvPr/>
            </p:nvSpPr>
            <p:spPr>
              <a:xfrm>
                <a:off x="49746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5" name="Google Shape;635;p41"/>
            <p:cNvGrpSpPr/>
            <p:nvPr/>
          </p:nvGrpSpPr>
          <p:grpSpPr>
            <a:xfrm>
              <a:off x="2997950" y="1710050"/>
              <a:ext cx="535300" cy="194950"/>
              <a:chOff x="5054325" y="1441125"/>
              <a:chExt cx="535300" cy="194950"/>
            </a:xfrm>
          </p:grpSpPr>
          <p:sp>
            <p:nvSpPr>
              <p:cNvPr id="636" name="Google Shape;636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41"/>
          <p:cNvGrpSpPr/>
          <p:nvPr/>
        </p:nvGrpSpPr>
        <p:grpSpPr>
          <a:xfrm>
            <a:off x="5705384" y="1329902"/>
            <a:ext cx="1552315" cy="1355280"/>
            <a:chOff x="5751767" y="1524000"/>
            <a:chExt cx="1552315" cy="1355280"/>
          </a:xfrm>
        </p:grpSpPr>
        <p:sp>
          <p:nvSpPr>
            <p:cNvPr id="639" name="Google Shape;639;p41"/>
            <p:cNvSpPr/>
            <p:nvPr/>
          </p:nvSpPr>
          <p:spPr>
            <a:xfrm>
              <a:off x="5751767" y="1524000"/>
              <a:ext cx="1360681" cy="1355280"/>
            </a:xfrm>
            <a:custGeom>
              <a:avLst/>
              <a:gdLst/>
              <a:ahLst/>
              <a:cxnLst/>
              <a:rect l="l" t="t" r="r" b="b"/>
              <a:pathLst>
                <a:path w="68273" h="68002" extrusionOk="0">
                  <a:moveTo>
                    <a:pt x="34148" y="0"/>
                  </a:moveTo>
                  <a:cubicBezTo>
                    <a:pt x="15235" y="0"/>
                    <a:pt x="0" y="15234"/>
                    <a:pt x="0" y="34147"/>
                  </a:cubicBezTo>
                  <a:cubicBezTo>
                    <a:pt x="0" y="52767"/>
                    <a:pt x="15235" y="68001"/>
                    <a:pt x="34148" y="68001"/>
                  </a:cubicBezTo>
                  <a:cubicBezTo>
                    <a:pt x="53038" y="68001"/>
                    <a:pt x="68273" y="52767"/>
                    <a:pt x="68273" y="34147"/>
                  </a:cubicBezTo>
                  <a:cubicBezTo>
                    <a:pt x="68273" y="15234"/>
                    <a:pt x="53038" y="0"/>
                    <a:pt x="34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5875453" y="2643109"/>
              <a:ext cx="1096648" cy="236171"/>
            </a:xfrm>
            <a:custGeom>
              <a:avLst/>
              <a:gdLst/>
              <a:ahLst/>
              <a:cxnLst/>
              <a:rect l="l" t="t" r="r" b="b"/>
              <a:pathLst>
                <a:path w="55025" h="118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8464"/>
                  </a:lnTo>
                  <a:cubicBezTo>
                    <a:pt x="1" y="10427"/>
                    <a:pt x="1423" y="11849"/>
                    <a:pt x="3386" y="11849"/>
                  </a:cubicBezTo>
                  <a:lnTo>
                    <a:pt x="51640" y="11849"/>
                  </a:lnTo>
                  <a:cubicBezTo>
                    <a:pt x="53603" y="11849"/>
                    <a:pt x="55025" y="10427"/>
                    <a:pt x="55025" y="8464"/>
                  </a:cubicBez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1" name="Google Shape;641;p41"/>
            <p:cNvGrpSpPr/>
            <p:nvPr/>
          </p:nvGrpSpPr>
          <p:grpSpPr>
            <a:xfrm>
              <a:off x="6768783" y="1586225"/>
              <a:ext cx="535300" cy="194950"/>
              <a:chOff x="5054325" y="1441125"/>
              <a:chExt cx="535300" cy="194950"/>
            </a:xfrm>
          </p:grpSpPr>
          <p:sp>
            <p:nvSpPr>
              <p:cNvPr id="642" name="Google Shape;642;p41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41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4" name="Google Shape;644;p41"/>
            <p:cNvSpPr/>
            <p:nvPr/>
          </p:nvSpPr>
          <p:spPr>
            <a:xfrm>
              <a:off x="5875453" y="2643109"/>
              <a:ext cx="1096648" cy="106626"/>
            </a:xfrm>
            <a:custGeom>
              <a:avLst/>
              <a:gdLst/>
              <a:ahLst/>
              <a:cxnLst/>
              <a:rect l="l" t="t" r="r" b="b"/>
              <a:pathLst>
                <a:path w="55025" h="5350" extrusionOk="0">
                  <a:moveTo>
                    <a:pt x="3386" y="0"/>
                  </a:moveTo>
                  <a:cubicBezTo>
                    <a:pt x="1423" y="0"/>
                    <a:pt x="1" y="1693"/>
                    <a:pt x="1" y="3657"/>
                  </a:cubicBezTo>
                  <a:lnTo>
                    <a:pt x="1" y="5349"/>
                  </a:lnTo>
                  <a:lnTo>
                    <a:pt x="55025" y="5349"/>
                  </a:lnTo>
                  <a:lnTo>
                    <a:pt x="55025" y="3657"/>
                  </a:lnTo>
                  <a:cubicBezTo>
                    <a:pt x="55025" y="1693"/>
                    <a:pt x="53603" y="0"/>
                    <a:pt x="516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1"/>
            <p:cNvSpPr/>
            <p:nvPr/>
          </p:nvSpPr>
          <p:spPr>
            <a:xfrm>
              <a:off x="6550163" y="2103345"/>
              <a:ext cx="118324" cy="78724"/>
            </a:xfrm>
            <a:custGeom>
              <a:avLst/>
              <a:gdLst/>
              <a:ahLst/>
              <a:cxnLst/>
              <a:rect l="l" t="t" r="r" b="b"/>
              <a:pathLst>
                <a:path w="5937" h="3950" extrusionOk="0">
                  <a:moveTo>
                    <a:pt x="1987" y="0"/>
                  </a:moveTo>
                  <a:cubicBezTo>
                    <a:pt x="859" y="0"/>
                    <a:pt x="1" y="835"/>
                    <a:pt x="1" y="1964"/>
                  </a:cubicBezTo>
                  <a:cubicBezTo>
                    <a:pt x="1" y="3092"/>
                    <a:pt x="859" y="3950"/>
                    <a:pt x="1987" y="3950"/>
                  </a:cubicBezTo>
                  <a:lnTo>
                    <a:pt x="3951" y="3950"/>
                  </a:lnTo>
                  <a:cubicBezTo>
                    <a:pt x="5079" y="3950"/>
                    <a:pt x="5937" y="3092"/>
                    <a:pt x="5937" y="1964"/>
                  </a:cubicBezTo>
                  <a:cubicBezTo>
                    <a:pt x="5937" y="835"/>
                    <a:pt x="5079" y="0"/>
                    <a:pt x="395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1"/>
            <p:cNvSpPr/>
            <p:nvPr/>
          </p:nvSpPr>
          <p:spPr>
            <a:xfrm>
              <a:off x="6426477" y="1777231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1"/>
                  </a:moveTo>
                  <a:cubicBezTo>
                    <a:pt x="1129" y="1"/>
                    <a:pt x="0" y="836"/>
                    <a:pt x="0" y="1964"/>
                  </a:cubicBezTo>
                  <a:cubicBezTo>
                    <a:pt x="0" y="3093"/>
                    <a:pt x="1129" y="4221"/>
                    <a:pt x="2257" y="4221"/>
                  </a:cubicBezTo>
                  <a:lnTo>
                    <a:pt x="4243" y="4221"/>
                  </a:lnTo>
                  <a:cubicBezTo>
                    <a:pt x="5372" y="4221"/>
                    <a:pt x="6207" y="3093"/>
                    <a:pt x="6207" y="1964"/>
                  </a:cubicBezTo>
                  <a:cubicBezTo>
                    <a:pt x="6207" y="836"/>
                    <a:pt x="5372" y="1"/>
                    <a:pt x="4243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6505201" y="1912177"/>
              <a:ext cx="123706" cy="84125"/>
            </a:xfrm>
            <a:custGeom>
              <a:avLst/>
              <a:gdLst/>
              <a:ahLst/>
              <a:cxnLst/>
              <a:rect l="l" t="t" r="r" b="b"/>
              <a:pathLst>
                <a:path w="6207" h="4221" extrusionOk="0">
                  <a:moveTo>
                    <a:pt x="2257" y="0"/>
                  </a:moveTo>
                  <a:cubicBezTo>
                    <a:pt x="1128" y="0"/>
                    <a:pt x="0" y="835"/>
                    <a:pt x="0" y="1964"/>
                  </a:cubicBezTo>
                  <a:cubicBezTo>
                    <a:pt x="0" y="3386"/>
                    <a:pt x="1128" y="4221"/>
                    <a:pt x="2257" y="4221"/>
                  </a:cubicBezTo>
                  <a:lnTo>
                    <a:pt x="3950" y="4221"/>
                  </a:lnTo>
                  <a:cubicBezTo>
                    <a:pt x="5372" y="4221"/>
                    <a:pt x="6207" y="3386"/>
                    <a:pt x="6207" y="1964"/>
                  </a:cubicBezTo>
                  <a:cubicBezTo>
                    <a:pt x="6207" y="835"/>
                    <a:pt x="5372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1"/>
            <p:cNvSpPr/>
            <p:nvPr/>
          </p:nvSpPr>
          <p:spPr>
            <a:xfrm>
              <a:off x="6516442" y="2047123"/>
              <a:ext cx="140805" cy="95365"/>
            </a:xfrm>
            <a:custGeom>
              <a:avLst/>
              <a:gdLst/>
              <a:ahLst/>
              <a:cxnLst/>
              <a:rect l="l" t="t" r="r" b="b"/>
              <a:pathLst>
                <a:path w="7065" h="4785" extrusionOk="0">
                  <a:moveTo>
                    <a:pt x="2551" y="0"/>
                  </a:moveTo>
                  <a:cubicBezTo>
                    <a:pt x="1129" y="0"/>
                    <a:pt x="0" y="1129"/>
                    <a:pt x="0" y="2528"/>
                  </a:cubicBezTo>
                  <a:cubicBezTo>
                    <a:pt x="0" y="3656"/>
                    <a:pt x="1129" y="4785"/>
                    <a:pt x="2551" y="4785"/>
                  </a:cubicBezTo>
                  <a:lnTo>
                    <a:pt x="4514" y="4785"/>
                  </a:lnTo>
                  <a:cubicBezTo>
                    <a:pt x="5936" y="4785"/>
                    <a:pt x="7064" y="3656"/>
                    <a:pt x="7064" y="2528"/>
                  </a:cubicBezTo>
                  <a:cubicBezTo>
                    <a:pt x="7064" y="1129"/>
                    <a:pt x="5936" y="0"/>
                    <a:pt x="4514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1"/>
            <p:cNvSpPr/>
            <p:nvPr/>
          </p:nvSpPr>
          <p:spPr>
            <a:xfrm>
              <a:off x="6527682" y="1957159"/>
              <a:ext cx="168688" cy="112465"/>
            </a:xfrm>
            <a:custGeom>
              <a:avLst/>
              <a:gdLst/>
              <a:ahLst/>
              <a:cxnLst/>
              <a:rect l="l" t="t" r="r" b="b"/>
              <a:pathLst>
                <a:path w="8464" h="5643" extrusionOk="0">
                  <a:moveTo>
                    <a:pt x="2822" y="0"/>
                  </a:moveTo>
                  <a:cubicBezTo>
                    <a:pt x="1422" y="0"/>
                    <a:pt x="0" y="1129"/>
                    <a:pt x="0" y="2821"/>
                  </a:cubicBezTo>
                  <a:cubicBezTo>
                    <a:pt x="0" y="4514"/>
                    <a:pt x="1422" y="5643"/>
                    <a:pt x="2822" y="5643"/>
                  </a:cubicBezTo>
                  <a:lnTo>
                    <a:pt x="5643" y="5643"/>
                  </a:lnTo>
                  <a:cubicBezTo>
                    <a:pt x="7065" y="5643"/>
                    <a:pt x="8464" y="4514"/>
                    <a:pt x="8464" y="2821"/>
                  </a:cubicBezTo>
                  <a:cubicBezTo>
                    <a:pt x="8464" y="1129"/>
                    <a:pt x="7065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1"/>
            <p:cNvSpPr/>
            <p:nvPr/>
          </p:nvSpPr>
          <p:spPr>
            <a:xfrm>
              <a:off x="6460219" y="1793872"/>
              <a:ext cx="202429" cy="140805"/>
            </a:xfrm>
            <a:custGeom>
              <a:avLst/>
              <a:gdLst/>
              <a:ahLst/>
              <a:cxnLst/>
              <a:rect l="l" t="t" r="r" b="b"/>
              <a:pathLst>
                <a:path w="10157" h="7065" extrusionOk="0">
                  <a:moveTo>
                    <a:pt x="3679" y="1"/>
                  </a:moveTo>
                  <a:cubicBezTo>
                    <a:pt x="1693" y="1"/>
                    <a:pt x="0" y="1693"/>
                    <a:pt x="0" y="3679"/>
                  </a:cubicBezTo>
                  <a:cubicBezTo>
                    <a:pt x="0" y="5643"/>
                    <a:pt x="1693" y="7065"/>
                    <a:pt x="3679" y="7065"/>
                  </a:cubicBezTo>
                  <a:lnTo>
                    <a:pt x="6771" y="7065"/>
                  </a:lnTo>
                  <a:cubicBezTo>
                    <a:pt x="8757" y="7065"/>
                    <a:pt x="10156" y="5643"/>
                    <a:pt x="10156" y="3679"/>
                  </a:cubicBezTo>
                  <a:cubicBezTo>
                    <a:pt x="10156" y="1693"/>
                    <a:pt x="8757" y="1"/>
                    <a:pt x="677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6556022" y="1850095"/>
              <a:ext cx="162848" cy="118324"/>
            </a:xfrm>
            <a:custGeom>
              <a:avLst/>
              <a:gdLst/>
              <a:ahLst/>
              <a:cxnLst/>
              <a:rect l="l" t="t" r="r" b="b"/>
              <a:pathLst>
                <a:path w="8171" h="5937" extrusionOk="0">
                  <a:moveTo>
                    <a:pt x="2822" y="1"/>
                  </a:moveTo>
                  <a:cubicBezTo>
                    <a:pt x="1129" y="1"/>
                    <a:pt x="0" y="1423"/>
                    <a:pt x="0" y="3115"/>
                  </a:cubicBezTo>
                  <a:cubicBezTo>
                    <a:pt x="0" y="4515"/>
                    <a:pt x="1129" y="5936"/>
                    <a:pt x="2822" y="5936"/>
                  </a:cubicBezTo>
                  <a:lnTo>
                    <a:pt x="5349" y="5936"/>
                  </a:lnTo>
                  <a:cubicBezTo>
                    <a:pt x="7042" y="5936"/>
                    <a:pt x="8170" y="4515"/>
                    <a:pt x="8170" y="3115"/>
                  </a:cubicBezTo>
                  <a:cubicBezTo>
                    <a:pt x="8170" y="1423"/>
                    <a:pt x="7042" y="1"/>
                    <a:pt x="5349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1"/>
            <p:cNvSpPr/>
            <p:nvPr/>
          </p:nvSpPr>
          <p:spPr>
            <a:xfrm>
              <a:off x="6466058" y="1709768"/>
              <a:ext cx="168688" cy="117866"/>
            </a:xfrm>
            <a:custGeom>
              <a:avLst/>
              <a:gdLst/>
              <a:ahLst/>
              <a:cxnLst/>
              <a:rect l="l" t="t" r="r" b="b"/>
              <a:pathLst>
                <a:path w="8464" h="5914" extrusionOk="0">
                  <a:moveTo>
                    <a:pt x="3092" y="0"/>
                  </a:moveTo>
                  <a:cubicBezTo>
                    <a:pt x="1400" y="0"/>
                    <a:pt x="0" y="1399"/>
                    <a:pt x="0" y="2821"/>
                  </a:cubicBezTo>
                  <a:cubicBezTo>
                    <a:pt x="0" y="4514"/>
                    <a:pt x="1400" y="5913"/>
                    <a:pt x="3092" y="5913"/>
                  </a:cubicBezTo>
                  <a:lnTo>
                    <a:pt x="5643" y="5913"/>
                  </a:lnTo>
                  <a:cubicBezTo>
                    <a:pt x="7336" y="5913"/>
                    <a:pt x="8464" y="4514"/>
                    <a:pt x="8464" y="2821"/>
                  </a:cubicBezTo>
                  <a:cubicBezTo>
                    <a:pt x="8464" y="1399"/>
                    <a:pt x="7336" y="0"/>
                    <a:pt x="564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1"/>
            <p:cNvSpPr/>
            <p:nvPr/>
          </p:nvSpPr>
          <p:spPr>
            <a:xfrm>
              <a:off x="6381495" y="2142468"/>
              <a:ext cx="433179" cy="466920"/>
            </a:xfrm>
            <a:custGeom>
              <a:avLst/>
              <a:gdLst/>
              <a:ahLst/>
              <a:cxnLst/>
              <a:rect l="l" t="t" r="r" b="b"/>
              <a:pathLst>
                <a:path w="21735" h="23428" extrusionOk="0">
                  <a:moveTo>
                    <a:pt x="4243" y="1"/>
                  </a:moveTo>
                  <a:cubicBezTo>
                    <a:pt x="4243" y="11850"/>
                    <a:pt x="1422" y="23428"/>
                    <a:pt x="0" y="23428"/>
                  </a:cubicBezTo>
                  <a:lnTo>
                    <a:pt x="21735" y="23428"/>
                  </a:lnTo>
                  <a:cubicBezTo>
                    <a:pt x="20042" y="23428"/>
                    <a:pt x="17221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1"/>
            <p:cNvSpPr/>
            <p:nvPr/>
          </p:nvSpPr>
          <p:spPr>
            <a:xfrm>
              <a:off x="6454818" y="2142468"/>
              <a:ext cx="286534" cy="39601"/>
            </a:xfrm>
            <a:custGeom>
              <a:avLst/>
              <a:gdLst/>
              <a:ahLst/>
              <a:cxnLst/>
              <a:rect l="l" t="t" r="r" b="b"/>
              <a:pathLst>
                <a:path w="14377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77" y="1987"/>
                  </a:lnTo>
                  <a:lnTo>
                    <a:pt x="14377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1"/>
            <p:cNvSpPr/>
            <p:nvPr/>
          </p:nvSpPr>
          <p:spPr>
            <a:xfrm>
              <a:off x="6139944" y="206960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9" y="1"/>
                  </a:moveTo>
                  <a:cubicBezTo>
                    <a:pt x="1129" y="1"/>
                    <a:pt x="1" y="1129"/>
                    <a:pt x="1" y="2528"/>
                  </a:cubicBezTo>
                  <a:cubicBezTo>
                    <a:pt x="1" y="3950"/>
                    <a:pt x="1129" y="5079"/>
                    <a:pt x="2529" y="5079"/>
                  </a:cubicBezTo>
                  <a:lnTo>
                    <a:pt x="4785" y="5079"/>
                  </a:lnTo>
                  <a:cubicBezTo>
                    <a:pt x="6207" y="5079"/>
                    <a:pt x="7336" y="3950"/>
                    <a:pt x="7336" y="2528"/>
                  </a:cubicBezTo>
                  <a:cubicBezTo>
                    <a:pt x="7336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5999158" y="1687267"/>
              <a:ext cx="140805" cy="95385"/>
            </a:xfrm>
            <a:custGeom>
              <a:avLst/>
              <a:gdLst/>
              <a:ahLst/>
              <a:cxnLst/>
              <a:rect l="l" t="t" r="r" b="b"/>
              <a:pathLst>
                <a:path w="7065" h="4786" extrusionOk="0">
                  <a:moveTo>
                    <a:pt x="2257" y="1"/>
                  </a:moveTo>
                  <a:cubicBezTo>
                    <a:pt x="1129" y="1"/>
                    <a:pt x="1" y="1129"/>
                    <a:pt x="1" y="2258"/>
                  </a:cubicBezTo>
                  <a:cubicBezTo>
                    <a:pt x="1" y="3657"/>
                    <a:pt x="1129" y="4785"/>
                    <a:pt x="2257" y="4785"/>
                  </a:cubicBezTo>
                  <a:lnTo>
                    <a:pt x="4514" y="4785"/>
                  </a:lnTo>
                  <a:cubicBezTo>
                    <a:pt x="5936" y="4785"/>
                    <a:pt x="7065" y="3657"/>
                    <a:pt x="7065" y="2258"/>
                  </a:cubicBezTo>
                  <a:cubicBezTo>
                    <a:pt x="7065" y="1129"/>
                    <a:pt x="5936" y="1"/>
                    <a:pt x="4514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6089122" y="1844694"/>
              <a:ext cx="146206" cy="101244"/>
            </a:xfrm>
            <a:custGeom>
              <a:avLst/>
              <a:gdLst/>
              <a:ahLst/>
              <a:cxnLst/>
              <a:rect l="l" t="t" r="r" b="b"/>
              <a:pathLst>
                <a:path w="7336" h="5080" extrusionOk="0">
                  <a:moveTo>
                    <a:pt x="2551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1"/>
                    <a:pt x="1129" y="5079"/>
                    <a:pt x="2551" y="5079"/>
                  </a:cubicBezTo>
                  <a:lnTo>
                    <a:pt x="4808" y="5079"/>
                  </a:lnTo>
                  <a:cubicBezTo>
                    <a:pt x="6207" y="5079"/>
                    <a:pt x="7335" y="3951"/>
                    <a:pt x="7335" y="2529"/>
                  </a:cubicBezTo>
                  <a:cubicBezTo>
                    <a:pt x="7335" y="1129"/>
                    <a:pt x="6207" y="1"/>
                    <a:pt x="4808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6100363" y="2007542"/>
              <a:ext cx="168707" cy="118304"/>
            </a:xfrm>
            <a:custGeom>
              <a:avLst/>
              <a:gdLst/>
              <a:ahLst/>
              <a:cxnLst/>
              <a:rect l="l" t="t" r="r" b="b"/>
              <a:pathLst>
                <a:path w="8465" h="5936" extrusionOk="0">
                  <a:moveTo>
                    <a:pt x="2822" y="0"/>
                  </a:moveTo>
                  <a:cubicBezTo>
                    <a:pt x="1423" y="0"/>
                    <a:pt x="1" y="1422"/>
                    <a:pt x="1" y="3115"/>
                  </a:cubicBezTo>
                  <a:cubicBezTo>
                    <a:pt x="1" y="4514"/>
                    <a:pt x="1423" y="5936"/>
                    <a:pt x="2822" y="5936"/>
                  </a:cubicBezTo>
                  <a:lnTo>
                    <a:pt x="5372" y="5936"/>
                  </a:lnTo>
                  <a:cubicBezTo>
                    <a:pt x="7065" y="5936"/>
                    <a:pt x="8464" y="4514"/>
                    <a:pt x="8464" y="3115"/>
                  </a:cubicBezTo>
                  <a:cubicBezTo>
                    <a:pt x="8464" y="1422"/>
                    <a:pt x="7065" y="0"/>
                    <a:pt x="53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6111603" y="1900936"/>
              <a:ext cx="202449" cy="134946"/>
            </a:xfrm>
            <a:custGeom>
              <a:avLst/>
              <a:gdLst/>
              <a:ahLst/>
              <a:cxnLst/>
              <a:rect l="l" t="t" r="r" b="b"/>
              <a:pathLst>
                <a:path w="10158" h="6771" extrusionOk="0">
                  <a:moveTo>
                    <a:pt x="3680" y="0"/>
                  </a:moveTo>
                  <a:cubicBezTo>
                    <a:pt x="1694" y="0"/>
                    <a:pt x="1" y="1399"/>
                    <a:pt x="1" y="3385"/>
                  </a:cubicBezTo>
                  <a:cubicBezTo>
                    <a:pt x="1" y="5349"/>
                    <a:pt x="1694" y="6771"/>
                    <a:pt x="3680" y="6771"/>
                  </a:cubicBezTo>
                  <a:lnTo>
                    <a:pt x="6772" y="6771"/>
                  </a:lnTo>
                  <a:cubicBezTo>
                    <a:pt x="8758" y="6771"/>
                    <a:pt x="10157" y="5349"/>
                    <a:pt x="10157" y="3385"/>
                  </a:cubicBezTo>
                  <a:cubicBezTo>
                    <a:pt x="10157" y="1399"/>
                    <a:pt x="8758" y="0"/>
                    <a:pt x="677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1"/>
            <p:cNvSpPr/>
            <p:nvPr/>
          </p:nvSpPr>
          <p:spPr>
            <a:xfrm>
              <a:off x="6032900" y="1709768"/>
              <a:ext cx="247411" cy="168688"/>
            </a:xfrm>
            <a:custGeom>
              <a:avLst/>
              <a:gdLst/>
              <a:ahLst/>
              <a:cxnLst/>
              <a:rect l="l" t="t" r="r" b="b"/>
              <a:pathLst>
                <a:path w="12414" h="8464" extrusionOk="0">
                  <a:moveTo>
                    <a:pt x="4243" y="0"/>
                  </a:moveTo>
                  <a:cubicBezTo>
                    <a:pt x="1986" y="0"/>
                    <a:pt x="0" y="1693"/>
                    <a:pt x="0" y="4221"/>
                  </a:cubicBezTo>
                  <a:cubicBezTo>
                    <a:pt x="0" y="6478"/>
                    <a:pt x="1986" y="8464"/>
                    <a:pt x="4243" y="8464"/>
                  </a:cubicBezTo>
                  <a:lnTo>
                    <a:pt x="8193" y="8464"/>
                  </a:lnTo>
                  <a:cubicBezTo>
                    <a:pt x="10450" y="8464"/>
                    <a:pt x="12413" y="6478"/>
                    <a:pt x="12413" y="4221"/>
                  </a:cubicBezTo>
                  <a:cubicBezTo>
                    <a:pt x="12413" y="1693"/>
                    <a:pt x="10450" y="0"/>
                    <a:pt x="8193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1"/>
            <p:cNvSpPr/>
            <p:nvPr/>
          </p:nvSpPr>
          <p:spPr>
            <a:xfrm>
              <a:off x="6145345" y="1777231"/>
              <a:ext cx="202429" cy="134966"/>
            </a:xfrm>
            <a:custGeom>
              <a:avLst/>
              <a:gdLst/>
              <a:ahLst/>
              <a:cxnLst/>
              <a:rect l="l" t="t" r="r" b="b"/>
              <a:pathLst>
                <a:path w="10157" h="6772" extrusionOk="0">
                  <a:moveTo>
                    <a:pt x="3386" y="1"/>
                  </a:moveTo>
                  <a:cubicBezTo>
                    <a:pt x="1693" y="1"/>
                    <a:pt x="1" y="1400"/>
                    <a:pt x="1" y="3386"/>
                  </a:cubicBezTo>
                  <a:cubicBezTo>
                    <a:pt x="1" y="5349"/>
                    <a:pt x="1693" y="6771"/>
                    <a:pt x="3386" y="6771"/>
                  </a:cubicBezTo>
                  <a:lnTo>
                    <a:pt x="6501" y="6771"/>
                  </a:lnTo>
                  <a:cubicBezTo>
                    <a:pt x="8464" y="6771"/>
                    <a:pt x="10157" y="5349"/>
                    <a:pt x="10157" y="3386"/>
                  </a:cubicBezTo>
                  <a:cubicBezTo>
                    <a:pt x="10157" y="1400"/>
                    <a:pt x="8464" y="1"/>
                    <a:pt x="6501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1"/>
            <p:cNvSpPr/>
            <p:nvPr/>
          </p:nvSpPr>
          <p:spPr>
            <a:xfrm>
              <a:off x="6044140" y="1608563"/>
              <a:ext cx="197028" cy="134946"/>
            </a:xfrm>
            <a:custGeom>
              <a:avLst/>
              <a:gdLst/>
              <a:ahLst/>
              <a:cxnLst/>
              <a:rect l="l" t="t" r="r" b="b"/>
              <a:pathLst>
                <a:path w="9886" h="6771" extrusionOk="0">
                  <a:moveTo>
                    <a:pt x="3386" y="0"/>
                  </a:moveTo>
                  <a:cubicBezTo>
                    <a:pt x="1422" y="0"/>
                    <a:pt x="0" y="1399"/>
                    <a:pt x="0" y="3385"/>
                  </a:cubicBezTo>
                  <a:cubicBezTo>
                    <a:pt x="0" y="5349"/>
                    <a:pt x="1422" y="6771"/>
                    <a:pt x="3386" y="6771"/>
                  </a:cubicBezTo>
                  <a:lnTo>
                    <a:pt x="6500" y="6771"/>
                  </a:lnTo>
                  <a:cubicBezTo>
                    <a:pt x="8464" y="6771"/>
                    <a:pt x="9886" y="5349"/>
                    <a:pt x="9886" y="3385"/>
                  </a:cubicBezTo>
                  <a:cubicBezTo>
                    <a:pt x="9886" y="1399"/>
                    <a:pt x="8464" y="0"/>
                    <a:pt x="650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6004998" y="2142468"/>
              <a:ext cx="432740" cy="466920"/>
            </a:xfrm>
            <a:custGeom>
              <a:avLst/>
              <a:gdLst/>
              <a:ahLst/>
              <a:cxnLst/>
              <a:rect l="l" t="t" r="r" b="b"/>
              <a:pathLst>
                <a:path w="21713" h="23428" extrusionOk="0">
                  <a:moveTo>
                    <a:pt x="4221" y="1"/>
                  </a:moveTo>
                  <a:cubicBezTo>
                    <a:pt x="4515" y="11850"/>
                    <a:pt x="1400" y="23428"/>
                    <a:pt x="1" y="23428"/>
                  </a:cubicBezTo>
                  <a:lnTo>
                    <a:pt x="21713" y="23428"/>
                  </a:lnTo>
                  <a:cubicBezTo>
                    <a:pt x="20313" y="23428"/>
                    <a:pt x="17492" y="11850"/>
                    <a:pt x="17492" y="1"/>
                  </a:cubicBez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1"/>
            <p:cNvSpPr/>
            <p:nvPr/>
          </p:nvSpPr>
          <p:spPr>
            <a:xfrm>
              <a:off x="6077882" y="2142468"/>
              <a:ext cx="286992" cy="39601"/>
            </a:xfrm>
            <a:custGeom>
              <a:avLst/>
              <a:gdLst/>
              <a:ahLst/>
              <a:cxnLst/>
              <a:rect l="l" t="t" r="r" b="b"/>
              <a:pathLst>
                <a:path w="14400" h="1987" extrusionOk="0">
                  <a:moveTo>
                    <a:pt x="0" y="1"/>
                  </a:moveTo>
                  <a:lnTo>
                    <a:pt x="0" y="1987"/>
                  </a:lnTo>
                  <a:lnTo>
                    <a:pt x="14399" y="1987"/>
                  </a:lnTo>
                  <a:lnTo>
                    <a:pt x="14399" y="1"/>
                  </a:lnTo>
                  <a:close/>
                </a:path>
              </a:pathLst>
            </a:custGeom>
            <a:solidFill>
              <a:srgbClr val="DAE2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1"/>
            <p:cNvSpPr/>
            <p:nvPr/>
          </p:nvSpPr>
          <p:spPr>
            <a:xfrm>
              <a:off x="6134104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6036767" y="2344877"/>
              <a:ext cx="50841" cy="258671"/>
            </a:xfrm>
            <a:custGeom>
              <a:avLst/>
              <a:gdLst/>
              <a:ahLst/>
              <a:cxnLst/>
              <a:rect l="l" t="t" r="r" b="b"/>
              <a:pathLst>
                <a:path w="2551" h="12979" extrusionOk="0">
                  <a:moveTo>
                    <a:pt x="294" y="1"/>
                  </a:moveTo>
                  <a:lnTo>
                    <a:pt x="0" y="12978"/>
                  </a:lnTo>
                  <a:lnTo>
                    <a:pt x="2551" y="1297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1"/>
            <p:cNvSpPr/>
            <p:nvPr/>
          </p:nvSpPr>
          <p:spPr>
            <a:xfrm>
              <a:off x="6325273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1"/>
            <p:cNvSpPr/>
            <p:nvPr/>
          </p:nvSpPr>
          <p:spPr>
            <a:xfrm>
              <a:off x="6421076" y="2344877"/>
              <a:ext cx="106625" cy="258671"/>
            </a:xfrm>
            <a:custGeom>
              <a:avLst/>
              <a:gdLst/>
              <a:ahLst/>
              <a:cxnLst/>
              <a:rect l="l" t="t" r="r" b="b"/>
              <a:pathLst>
                <a:path w="5350" h="12979" extrusionOk="0">
                  <a:moveTo>
                    <a:pt x="534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349" y="12978"/>
                  </a:lnTo>
                  <a:lnTo>
                    <a:pt x="534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1"/>
            <p:cNvSpPr/>
            <p:nvPr/>
          </p:nvSpPr>
          <p:spPr>
            <a:xfrm>
              <a:off x="6522281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9" y="1"/>
                  </a:moveTo>
                  <a:lnTo>
                    <a:pt x="1" y="2258"/>
                  </a:lnTo>
                  <a:lnTo>
                    <a:pt x="1" y="12978"/>
                  </a:lnTo>
                  <a:lnTo>
                    <a:pt x="5079" y="12978"/>
                  </a:lnTo>
                  <a:lnTo>
                    <a:pt x="5079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6617646" y="2344877"/>
              <a:ext cx="101224" cy="258671"/>
            </a:xfrm>
            <a:custGeom>
              <a:avLst/>
              <a:gdLst/>
              <a:ahLst/>
              <a:cxnLst/>
              <a:rect l="l" t="t" r="r" b="b"/>
              <a:pathLst>
                <a:path w="5079" h="12979" extrusionOk="0">
                  <a:moveTo>
                    <a:pt x="5078" y="1"/>
                  </a:moveTo>
                  <a:lnTo>
                    <a:pt x="0" y="2258"/>
                  </a:lnTo>
                  <a:lnTo>
                    <a:pt x="0" y="12978"/>
                  </a:lnTo>
                  <a:lnTo>
                    <a:pt x="5078" y="12978"/>
                  </a:lnTo>
                  <a:lnTo>
                    <a:pt x="5078" y="1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6252409" y="2429460"/>
              <a:ext cx="522684" cy="174089"/>
            </a:xfrm>
            <a:custGeom>
              <a:avLst/>
              <a:gdLst/>
              <a:ahLst/>
              <a:cxnLst/>
              <a:rect l="l" t="t" r="r" b="b"/>
              <a:pathLst>
                <a:path w="26226" h="8735" extrusionOk="0">
                  <a:moveTo>
                    <a:pt x="0" y="0"/>
                  </a:moveTo>
                  <a:lnTo>
                    <a:pt x="0" y="8734"/>
                  </a:lnTo>
                  <a:lnTo>
                    <a:pt x="26226" y="8734"/>
                  </a:lnTo>
                  <a:lnTo>
                    <a:pt x="26226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6010399" y="2541905"/>
              <a:ext cx="804275" cy="61643"/>
            </a:xfrm>
            <a:custGeom>
              <a:avLst/>
              <a:gdLst/>
              <a:ahLst/>
              <a:cxnLst/>
              <a:rect l="l" t="t" r="r" b="b"/>
              <a:pathLst>
                <a:path w="40355" h="3093" extrusionOk="0">
                  <a:moveTo>
                    <a:pt x="1" y="0"/>
                  </a:moveTo>
                  <a:lnTo>
                    <a:pt x="1" y="3092"/>
                  </a:lnTo>
                  <a:lnTo>
                    <a:pt x="40355" y="3092"/>
                  </a:lnTo>
                  <a:lnTo>
                    <a:pt x="40355" y="0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6308631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1"/>
            <p:cNvSpPr/>
            <p:nvPr/>
          </p:nvSpPr>
          <p:spPr>
            <a:xfrm>
              <a:off x="6376094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1"/>
            <p:cNvSpPr/>
            <p:nvPr/>
          </p:nvSpPr>
          <p:spPr>
            <a:xfrm>
              <a:off x="6448959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258" y="2258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1"/>
            <p:cNvSpPr/>
            <p:nvPr/>
          </p:nvSpPr>
          <p:spPr>
            <a:xfrm>
              <a:off x="6516442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6583905" y="2474422"/>
              <a:ext cx="50841" cy="45002"/>
            </a:xfrm>
            <a:custGeom>
              <a:avLst/>
              <a:gdLst/>
              <a:ahLst/>
              <a:cxnLst/>
              <a:rect l="l" t="t" r="r" b="b"/>
              <a:pathLst>
                <a:path w="2551" h="2258" extrusionOk="0">
                  <a:moveTo>
                    <a:pt x="1" y="1"/>
                  </a:moveTo>
                  <a:lnTo>
                    <a:pt x="1" y="2258"/>
                  </a:lnTo>
                  <a:lnTo>
                    <a:pt x="2551" y="2258"/>
                  </a:lnTo>
                  <a:lnTo>
                    <a:pt x="2551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1"/>
            <p:cNvSpPr/>
            <p:nvPr/>
          </p:nvSpPr>
          <p:spPr>
            <a:xfrm>
              <a:off x="6657227" y="2474422"/>
              <a:ext cx="45002" cy="45002"/>
            </a:xfrm>
            <a:custGeom>
              <a:avLst/>
              <a:gdLst/>
              <a:ahLst/>
              <a:cxnLst/>
              <a:rect l="l" t="t" r="r" b="b"/>
              <a:pathLst>
                <a:path w="2258" h="2258" extrusionOk="0">
                  <a:moveTo>
                    <a:pt x="0" y="1"/>
                  </a:moveTo>
                  <a:lnTo>
                    <a:pt x="0" y="2258"/>
                  </a:lnTo>
                  <a:lnTo>
                    <a:pt x="2257" y="2258"/>
                  </a:lnTo>
                  <a:lnTo>
                    <a:pt x="2257" y="1"/>
                  </a:lnTo>
                  <a:close/>
                </a:path>
              </a:pathLst>
            </a:custGeom>
            <a:solidFill>
              <a:srgbClr val="E9E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>
              <a:off x="5981999" y="2603528"/>
              <a:ext cx="838230" cy="39601"/>
            </a:xfrm>
            <a:custGeom>
              <a:avLst/>
              <a:gdLst/>
              <a:ahLst/>
              <a:cxnLst/>
              <a:rect l="l" t="t" r="r" b="b"/>
              <a:pathLst>
                <a:path w="50511" h="1987" extrusionOk="0">
                  <a:moveTo>
                    <a:pt x="0" y="0"/>
                  </a:moveTo>
                  <a:lnTo>
                    <a:pt x="0" y="1986"/>
                  </a:lnTo>
                  <a:lnTo>
                    <a:pt x="50511" y="1986"/>
                  </a:lnTo>
                  <a:lnTo>
                    <a:pt x="50511" y="0"/>
                  </a:ln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1"/>
            <p:cNvSpPr/>
            <p:nvPr/>
          </p:nvSpPr>
          <p:spPr>
            <a:xfrm>
              <a:off x="6032900" y="2294514"/>
              <a:ext cx="89984" cy="61643"/>
            </a:xfrm>
            <a:custGeom>
              <a:avLst/>
              <a:gdLst/>
              <a:ahLst/>
              <a:cxnLst/>
              <a:rect l="l" t="t" r="r" b="b"/>
              <a:pathLst>
                <a:path w="4515" h="3093" extrusionOk="0">
                  <a:moveTo>
                    <a:pt x="1422" y="0"/>
                  </a:moveTo>
                  <a:cubicBezTo>
                    <a:pt x="858" y="0"/>
                    <a:pt x="0" y="835"/>
                    <a:pt x="0" y="1693"/>
                  </a:cubicBezTo>
                  <a:cubicBezTo>
                    <a:pt x="0" y="2528"/>
                    <a:pt x="858" y="3092"/>
                    <a:pt x="1422" y="3092"/>
                  </a:cubicBezTo>
                  <a:lnTo>
                    <a:pt x="2821" y="3092"/>
                  </a:lnTo>
                  <a:cubicBezTo>
                    <a:pt x="3679" y="3092"/>
                    <a:pt x="4514" y="2528"/>
                    <a:pt x="4514" y="1693"/>
                  </a:cubicBezTo>
                  <a:cubicBezTo>
                    <a:pt x="4514" y="835"/>
                    <a:pt x="3679" y="0"/>
                    <a:pt x="2821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1"/>
            <p:cNvSpPr/>
            <p:nvPr/>
          </p:nvSpPr>
          <p:spPr>
            <a:xfrm>
              <a:off x="5948775" y="2063764"/>
              <a:ext cx="84144" cy="62082"/>
            </a:xfrm>
            <a:custGeom>
              <a:avLst/>
              <a:gdLst/>
              <a:ahLst/>
              <a:cxnLst/>
              <a:rect l="l" t="t" r="r" b="b"/>
              <a:pathLst>
                <a:path w="4222" h="3115" extrusionOk="0">
                  <a:moveTo>
                    <a:pt x="1400" y="0"/>
                  </a:moveTo>
                  <a:cubicBezTo>
                    <a:pt x="836" y="0"/>
                    <a:pt x="1" y="858"/>
                    <a:pt x="1" y="1693"/>
                  </a:cubicBezTo>
                  <a:cubicBezTo>
                    <a:pt x="1" y="2550"/>
                    <a:pt x="836" y="3115"/>
                    <a:pt x="1400" y="3115"/>
                  </a:cubicBezTo>
                  <a:lnTo>
                    <a:pt x="2822" y="3115"/>
                  </a:lnTo>
                  <a:cubicBezTo>
                    <a:pt x="3657" y="3115"/>
                    <a:pt x="4221" y="2550"/>
                    <a:pt x="4221" y="1693"/>
                  </a:cubicBezTo>
                  <a:cubicBezTo>
                    <a:pt x="4221" y="858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>
              <a:off x="6004998" y="2164969"/>
              <a:ext cx="84144" cy="56242"/>
            </a:xfrm>
            <a:custGeom>
              <a:avLst/>
              <a:gdLst/>
              <a:ahLst/>
              <a:cxnLst/>
              <a:rect l="l" t="t" r="r" b="b"/>
              <a:pathLst>
                <a:path w="4222" h="2822" extrusionOk="0">
                  <a:moveTo>
                    <a:pt x="1400" y="0"/>
                  </a:moveTo>
                  <a:cubicBezTo>
                    <a:pt x="565" y="0"/>
                    <a:pt x="1" y="564"/>
                    <a:pt x="1" y="1422"/>
                  </a:cubicBezTo>
                  <a:cubicBezTo>
                    <a:pt x="1" y="2257"/>
                    <a:pt x="565" y="2821"/>
                    <a:pt x="1400" y="2821"/>
                  </a:cubicBezTo>
                  <a:lnTo>
                    <a:pt x="2822" y="2821"/>
                  </a:lnTo>
                  <a:cubicBezTo>
                    <a:pt x="3657" y="2821"/>
                    <a:pt x="4221" y="2257"/>
                    <a:pt x="4221" y="1422"/>
                  </a:cubicBezTo>
                  <a:cubicBezTo>
                    <a:pt x="4221" y="564"/>
                    <a:pt x="3657" y="0"/>
                    <a:pt x="2822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1"/>
            <p:cNvSpPr/>
            <p:nvPr/>
          </p:nvSpPr>
          <p:spPr>
            <a:xfrm>
              <a:off x="6010399" y="2260772"/>
              <a:ext cx="101224" cy="67483"/>
            </a:xfrm>
            <a:custGeom>
              <a:avLst/>
              <a:gdLst/>
              <a:ahLst/>
              <a:cxnLst/>
              <a:rect l="l" t="t" r="r" b="b"/>
              <a:pathLst>
                <a:path w="5079" h="3386" extrusionOk="0">
                  <a:moveTo>
                    <a:pt x="1693" y="1"/>
                  </a:moveTo>
                  <a:cubicBezTo>
                    <a:pt x="858" y="1"/>
                    <a:pt x="1" y="565"/>
                    <a:pt x="1" y="1693"/>
                  </a:cubicBezTo>
                  <a:cubicBezTo>
                    <a:pt x="1" y="2528"/>
                    <a:pt x="858" y="3386"/>
                    <a:pt x="1693" y="3386"/>
                  </a:cubicBezTo>
                  <a:lnTo>
                    <a:pt x="3386" y="3386"/>
                  </a:lnTo>
                  <a:cubicBezTo>
                    <a:pt x="4244" y="3386"/>
                    <a:pt x="5079" y="2528"/>
                    <a:pt x="5079" y="1693"/>
                  </a:cubicBezTo>
                  <a:cubicBezTo>
                    <a:pt x="5079" y="565"/>
                    <a:pt x="4244" y="1"/>
                    <a:pt x="3386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1"/>
            <p:cNvSpPr/>
            <p:nvPr/>
          </p:nvSpPr>
          <p:spPr>
            <a:xfrm>
              <a:off x="6021659" y="2193309"/>
              <a:ext cx="118304" cy="78724"/>
            </a:xfrm>
            <a:custGeom>
              <a:avLst/>
              <a:gdLst/>
              <a:ahLst/>
              <a:cxnLst/>
              <a:rect l="l" t="t" r="r" b="b"/>
              <a:pathLst>
                <a:path w="5936" h="3950" extrusionOk="0">
                  <a:moveTo>
                    <a:pt x="1986" y="0"/>
                  </a:moveTo>
                  <a:cubicBezTo>
                    <a:pt x="858" y="0"/>
                    <a:pt x="0" y="835"/>
                    <a:pt x="0" y="1964"/>
                  </a:cubicBezTo>
                  <a:cubicBezTo>
                    <a:pt x="0" y="3092"/>
                    <a:pt x="858" y="3950"/>
                    <a:pt x="1986" y="3950"/>
                  </a:cubicBezTo>
                  <a:lnTo>
                    <a:pt x="3679" y="3950"/>
                  </a:lnTo>
                  <a:cubicBezTo>
                    <a:pt x="4807" y="3950"/>
                    <a:pt x="5936" y="3092"/>
                    <a:pt x="5936" y="1964"/>
                  </a:cubicBezTo>
                  <a:cubicBezTo>
                    <a:pt x="5936" y="835"/>
                    <a:pt x="4807" y="0"/>
                    <a:pt x="3679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>
              <a:off x="5971276" y="2080844"/>
              <a:ext cx="146206" cy="101224"/>
            </a:xfrm>
            <a:custGeom>
              <a:avLst/>
              <a:gdLst/>
              <a:ahLst/>
              <a:cxnLst/>
              <a:rect l="l" t="t" r="r" b="b"/>
              <a:pathLst>
                <a:path w="7336" h="5079" extrusionOk="0">
                  <a:moveTo>
                    <a:pt x="2528" y="1"/>
                  </a:moveTo>
                  <a:cubicBezTo>
                    <a:pt x="1129" y="1"/>
                    <a:pt x="0" y="1129"/>
                    <a:pt x="0" y="2529"/>
                  </a:cubicBezTo>
                  <a:cubicBezTo>
                    <a:pt x="0" y="3950"/>
                    <a:pt x="1129" y="5079"/>
                    <a:pt x="2528" y="5079"/>
                  </a:cubicBezTo>
                  <a:lnTo>
                    <a:pt x="4785" y="5079"/>
                  </a:lnTo>
                  <a:cubicBezTo>
                    <a:pt x="6207" y="5079"/>
                    <a:pt x="7335" y="3950"/>
                    <a:pt x="7335" y="2529"/>
                  </a:cubicBezTo>
                  <a:cubicBezTo>
                    <a:pt x="7335" y="1129"/>
                    <a:pt x="6207" y="1"/>
                    <a:pt x="4785" y="1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>
              <a:off x="6038739" y="2119987"/>
              <a:ext cx="117866" cy="84583"/>
            </a:xfrm>
            <a:custGeom>
              <a:avLst/>
              <a:gdLst/>
              <a:ahLst/>
              <a:cxnLst/>
              <a:rect l="l" t="t" r="r" b="b"/>
              <a:pathLst>
                <a:path w="5914" h="4244" extrusionOk="0">
                  <a:moveTo>
                    <a:pt x="1964" y="0"/>
                  </a:moveTo>
                  <a:cubicBezTo>
                    <a:pt x="836" y="0"/>
                    <a:pt x="1" y="858"/>
                    <a:pt x="1" y="1986"/>
                  </a:cubicBezTo>
                  <a:cubicBezTo>
                    <a:pt x="1" y="3115"/>
                    <a:pt x="836" y="4243"/>
                    <a:pt x="1964" y="4243"/>
                  </a:cubicBezTo>
                  <a:lnTo>
                    <a:pt x="3950" y="4243"/>
                  </a:lnTo>
                  <a:cubicBezTo>
                    <a:pt x="5079" y="4243"/>
                    <a:pt x="5914" y="3115"/>
                    <a:pt x="5914" y="1986"/>
                  </a:cubicBezTo>
                  <a:cubicBezTo>
                    <a:pt x="5914" y="858"/>
                    <a:pt x="5079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5976677" y="2018782"/>
              <a:ext cx="118304" cy="84583"/>
            </a:xfrm>
            <a:custGeom>
              <a:avLst/>
              <a:gdLst/>
              <a:ahLst/>
              <a:cxnLst/>
              <a:rect l="l" t="t" r="r" b="b"/>
              <a:pathLst>
                <a:path w="5936" h="4244" extrusionOk="0">
                  <a:moveTo>
                    <a:pt x="1986" y="0"/>
                  </a:moveTo>
                  <a:cubicBezTo>
                    <a:pt x="858" y="0"/>
                    <a:pt x="0" y="858"/>
                    <a:pt x="0" y="1986"/>
                  </a:cubicBezTo>
                  <a:cubicBezTo>
                    <a:pt x="0" y="3115"/>
                    <a:pt x="858" y="4243"/>
                    <a:pt x="1986" y="4243"/>
                  </a:cubicBezTo>
                  <a:lnTo>
                    <a:pt x="3950" y="4243"/>
                  </a:lnTo>
                  <a:cubicBezTo>
                    <a:pt x="5078" y="4243"/>
                    <a:pt x="5936" y="3115"/>
                    <a:pt x="5936" y="1986"/>
                  </a:cubicBezTo>
                  <a:cubicBezTo>
                    <a:pt x="5936" y="858"/>
                    <a:pt x="5078" y="0"/>
                    <a:pt x="3950" y="0"/>
                  </a:cubicBezTo>
                  <a:close/>
                </a:path>
              </a:pathLst>
            </a:custGeom>
            <a:solidFill>
              <a:srgbClr val="C7D2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1482;p56"/>
          <p:cNvSpPr txBox="1">
            <a:spLocks noGrp="1"/>
          </p:cNvSpPr>
          <p:nvPr>
            <p:ph type="title"/>
          </p:nvPr>
        </p:nvSpPr>
        <p:spPr>
          <a:xfrm>
            <a:off x="518571" y="333504"/>
            <a:ext cx="8213035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/>
              <a:t>Прозрачност</a:t>
            </a:r>
            <a:r>
              <a:rPr lang="ru-RU" sz="2300" b="1" cap="all" dirty="0"/>
              <a:t> от страна на </a:t>
            </a:r>
            <a:r>
              <a:rPr lang="ru-RU" sz="2300" b="1" cap="all" dirty="0" smtClean="0"/>
              <a:t>ИППО</a:t>
            </a:r>
            <a:endParaRPr sz="2300" b="1" cap="all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1248" y="4520034"/>
            <a:ext cx="28200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информация, описана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 </a:t>
            </a:r>
            <a:r>
              <a:rPr lang="ru-RU" sz="1000" dirty="0" err="1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слайдове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2 и 3 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388627" y="3599546"/>
            <a:ext cx="232307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информация, описана </a:t>
            </a:r>
            <a:r>
              <a:rPr lang="ru-RU" sz="10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</a:rPr>
              <a:t>в слайд 7</a:t>
            </a:r>
            <a:endParaRPr lang="ru-RU" sz="1000" dirty="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56"/>
          <p:cNvSpPr txBox="1">
            <a:spLocks noGrp="1"/>
          </p:cNvSpPr>
          <p:nvPr>
            <p:ph type="title"/>
          </p:nvPr>
        </p:nvSpPr>
        <p:spPr>
          <a:xfrm>
            <a:off x="518571" y="333504"/>
            <a:ext cx="8213035" cy="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300" b="1" cap="all" dirty="0" err="1" smtClean="0"/>
              <a:t>Финансови</a:t>
            </a:r>
            <a:r>
              <a:rPr lang="ru-RU" sz="2300" b="1" cap="all" dirty="0" smtClean="0"/>
              <a:t> </a:t>
            </a:r>
            <a:r>
              <a:rPr lang="ru-RU" sz="2300" b="1" cap="all" dirty="0" err="1" smtClean="0"/>
              <a:t>съветници</a:t>
            </a:r>
            <a:endParaRPr sz="2300" b="1" cap="all" dirty="0">
              <a:solidFill>
                <a:schemeClr val="dk1"/>
              </a:solidFill>
            </a:endParaRPr>
          </a:p>
        </p:txBody>
      </p:sp>
      <p:sp>
        <p:nvSpPr>
          <p:cNvPr id="1483" name="Google Shape;1483;p56"/>
          <p:cNvSpPr txBox="1">
            <a:spLocks noGrp="1"/>
          </p:cNvSpPr>
          <p:nvPr>
            <p:ph type="subTitle" idx="1"/>
          </p:nvPr>
        </p:nvSpPr>
        <p:spPr>
          <a:xfrm>
            <a:off x="528278" y="2283578"/>
            <a:ext cx="2043052" cy="5110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smtClean="0"/>
              <a:t>политика </a:t>
            </a:r>
            <a:r>
              <a:rPr lang="ru-RU" sz="1000" dirty="0"/>
              <a:t>за </a:t>
            </a:r>
            <a:r>
              <a:rPr lang="ru-RU" sz="1000" dirty="0" err="1"/>
              <a:t>интегрирането</a:t>
            </a:r>
            <a:r>
              <a:rPr lang="ru-RU" sz="1000" dirty="0"/>
              <a:t> на </a:t>
            </a:r>
            <a:r>
              <a:rPr lang="ru-RU" sz="1000" dirty="0" err="1"/>
              <a:t>рисковете</a:t>
            </a:r>
            <a:r>
              <a:rPr lang="ru-RU" sz="1000" dirty="0"/>
              <a:t> за </a:t>
            </a:r>
            <a:r>
              <a:rPr lang="ru-RU" sz="1000" dirty="0" err="1"/>
              <a:t>устойчивостта</a:t>
            </a:r>
            <a:r>
              <a:rPr lang="ru-RU" sz="1000" dirty="0"/>
              <a:t> в </a:t>
            </a:r>
            <a:r>
              <a:rPr lang="ru-RU" sz="1000" dirty="0" smtClean="0"/>
              <a:t> </a:t>
            </a:r>
            <a:r>
              <a:rPr lang="ru-RU" sz="1000" dirty="0" err="1" smtClean="0"/>
              <a:t>инвестиционните</a:t>
            </a:r>
            <a:r>
              <a:rPr lang="ru-RU" sz="1000" dirty="0" smtClean="0"/>
              <a:t> </a:t>
            </a:r>
            <a:r>
              <a:rPr lang="ru-RU" sz="1000" dirty="0"/>
              <a:t>или </a:t>
            </a:r>
            <a:r>
              <a:rPr lang="ru-RU" sz="1000" dirty="0" err="1" smtClean="0"/>
              <a:t>застрахователните</a:t>
            </a:r>
            <a:r>
              <a:rPr lang="ru-RU" sz="1000" dirty="0" smtClean="0"/>
              <a:t> </a:t>
            </a:r>
            <a:r>
              <a:rPr lang="ru-RU" sz="1000" dirty="0" err="1" smtClean="0"/>
              <a:t>съвети</a:t>
            </a:r>
            <a:endParaRPr sz="1000" dirty="0"/>
          </a:p>
        </p:txBody>
      </p:sp>
      <p:sp>
        <p:nvSpPr>
          <p:cNvPr id="1486" name="Google Shape;1486;p56"/>
          <p:cNvSpPr txBox="1">
            <a:spLocks noGrp="1"/>
          </p:cNvSpPr>
          <p:nvPr>
            <p:ph type="subTitle" idx="4"/>
          </p:nvPr>
        </p:nvSpPr>
        <p:spPr>
          <a:xfrm>
            <a:off x="3081374" y="2735149"/>
            <a:ext cx="2809461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smtClean="0"/>
              <a:t>информация </a:t>
            </a:r>
            <a:r>
              <a:rPr lang="ru-RU" sz="1000" dirty="0"/>
              <a:t>дали, </a:t>
            </a:r>
            <a:r>
              <a:rPr lang="ru-RU" sz="1000" dirty="0" err="1"/>
              <a:t>като</a:t>
            </a:r>
            <a:r>
              <a:rPr lang="ru-RU" sz="1000" dirty="0"/>
              <a:t> </a:t>
            </a:r>
            <a:r>
              <a:rPr lang="ru-RU" sz="1000" dirty="0" err="1"/>
              <a:t>вземат</a:t>
            </a:r>
            <a:r>
              <a:rPr lang="ru-RU" sz="1000" dirty="0"/>
              <a:t> </a:t>
            </a:r>
            <a:r>
              <a:rPr lang="ru-RU" sz="1000" dirty="0" err="1"/>
              <a:t>надлежно</a:t>
            </a:r>
            <a:r>
              <a:rPr lang="ru-RU" sz="1000" dirty="0"/>
              <a:t> </a:t>
            </a:r>
            <a:r>
              <a:rPr lang="ru-RU" sz="1000" dirty="0" err="1"/>
              <a:t>предвид</a:t>
            </a:r>
            <a:r>
              <a:rPr lang="ru-RU" sz="1000" dirty="0"/>
              <a:t> своя размер и </a:t>
            </a:r>
            <a:r>
              <a:rPr lang="ru-RU" sz="1000" dirty="0" err="1"/>
              <a:t>естеството</a:t>
            </a:r>
            <a:r>
              <a:rPr lang="ru-RU" sz="1000" dirty="0"/>
              <a:t> и обхвата на </a:t>
            </a:r>
            <a:r>
              <a:rPr lang="ru-RU" sz="1000" dirty="0" err="1"/>
              <a:t>дейностите</a:t>
            </a:r>
            <a:r>
              <a:rPr lang="ru-RU" sz="1000" dirty="0"/>
              <a:t> си и </a:t>
            </a:r>
            <a:r>
              <a:rPr lang="ru-RU" sz="1000" dirty="0" err="1"/>
              <a:t>видът</a:t>
            </a:r>
            <a:r>
              <a:rPr lang="ru-RU" sz="1000" dirty="0"/>
              <a:t> на </a:t>
            </a:r>
            <a:r>
              <a:rPr lang="ru-RU" sz="1000" dirty="0" err="1"/>
              <a:t>финансовите</a:t>
            </a:r>
            <a:r>
              <a:rPr lang="ru-RU" sz="1000" dirty="0"/>
              <a:t> </a:t>
            </a:r>
            <a:r>
              <a:rPr lang="ru-RU" sz="1000" dirty="0" err="1"/>
              <a:t>продукти</a:t>
            </a:r>
            <a:r>
              <a:rPr lang="ru-RU" sz="1000" dirty="0"/>
              <a:t>, за </a:t>
            </a:r>
            <a:r>
              <a:rPr lang="ru-RU" sz="1000" dirty="0" err="1"/>
              <a:t>които</a:t>
            </a:r>
            <a:r>
              <a:rPr lang="ru-RU" sz="1000" dirty="0"/>
              <a:t> </a:t>
            </a:r>
            <a:r>
              <a:rPr lang="ru-RU" sz="1000" dirty="0" err="1"/>
              <a:t>дават</a:t>
            </a:r>
            <a:r>
              <a:rPr lang="ru-RU" sz="1000" dirty="0"/>
              <a:t> </a:t>
            </a:r>
            <a:r>
              <a:rPr lang="ru-RU" sz="1000" dirty="0" err="1"/>
              <a:t>съвети</a:t>
            </a:r>
            <a:r>
              <a:rPr lang="ru-RU" sz="1000" dirty="0"/>
              <a:t>, те </a:t>
            </a:r>
            <a:r>
              <a:rPr lang="ru-RU" sz="1000" dirty="0" err="1"/>
              <a:t>отчитат</a:t>
            </a:r>
            <a:r>
              <a:rPr lang="ru-RU" sz="1000" dirty="0"/>
              <a:t> в </a:t>
            </a:r>
            <a:r>
              <a:rPr lang="ru-RU" sz="1000" dirty="0" err="1"/>
              <a:t>инвестиционните</a:t>
            </a:r>
            <a:r>
              <a:rPr lang="ru-RU" sz="1000" dirty="0"/>
              <a:t> или </a:t>
            </a:r>
            <a:r>
              <a:rPr lang="ru-RU" sz="1000" dirty="0" err="1"/>
              <a:t>застрахователните</a:t>
            </a:r>
            <a:r>
              <a:rPr lang="ru-RU" sz="1000" dirty="0"/>
              <a:t> си </a:t>
            </a:r>
            <a:r>
              <a:rPr lang="ru-RU" sz="1000" dirty="0" err="1"/>
              <a:t>съвети</a:t>
            </a:r>
            <a:r>
              <a:rPr lang="ru-RU" sz="1000" dirty="0"/>
              <a:t> </a:t>
            </a:r>
            <a:r>
              <a:rPr lang="ru-RU" sz="1000" dirty="0" err="1"/>
              <a:t>основните</a:t>
            </a:r>
            <a:r>
              <a:rPr lang="ru-RU" sz="1000" dirty="0"/>
              <a:t> </a:t>
            </a:r>
            <a:r>
              <a:rPr lang="ru-RU" sz="1000" dirty="0" err="1"/>
              <a:t>неблагоприятни</a:t>
            </a:r>
            <a:r>
              <a:rPr lang="ru-RU" sz="1000" dirty="0"/>
              <a:t> </a:t>
            </a:r>
            <a:r>
              <a:rPr lang="ru-RU" sz="1000" dirty="0" err="1"/>
              <a:t>въздействия</a:t>
            </a:r>
            <a:r>
              <a:rPr lang="ru-RU" sz="1000" dirty="0"/>
              <a:t> </a:t>
            </a:r>
            <a:r>
              <a:rPr lang="ru-RU" sz="1000" dirty="0" err="1"/>
              <a:t>върху</a:t>
            </a:r>
            <a:r>
              <a:rPr lang="ru-RU" sz="1000" dirty="0"/>
              <a:t> </a:t>
            </a:r>
            <a:r>
              <a:rPr lang="ru-RU" sz="1000" dirty="0" err="1"/>
              <a:t>факторите</a:t>
            </a:r>
            <a:r>
              <a:rPr lang="ru-RU" sz="1000" dirty="0"/>
              <a:t> на </a:t>
            </a:r>
            <a:r>
              <a:rPr lang="ru-RU" sz="1000" dirty="0" err="1"/>
              <a:t>устойчивостпродукти</a:t>
            </a:r>
            <a:endParaRPr sz="1000" dirty="0"/>
          </a:p>
        </p:txBody>
      </p:sp>
      <p:sp>
        <p:nvSpPr>
          <p:cNvPr id="1488" name="Google Shape;1488;p56"/>
          <p:cNvSpPr txBox="1">
            <a:spLocks noGrp="1"/>
          </p:cNvSpPr>
          <p:nvPr>
            <p:ph type="subTitle" idx="6"/>
          </p:nvPr>
        </p:nvSpPr>
        <p:spPr>
          <a:xfrm>
            <a:off x="6283883" y="2682962"/>
            <a:ext cx="2772089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smtClean="0"/>
              <a:t>информация </a:t>
            </a:r>
            <a:r>
              <a:rPr lang="ru-RU" sz="1000" dirty="0" err="1"/>
              <a:t>защо</a:t>
            </a:r>
            <a:r>
              <a:rPr lang="ru-RU" sz="1000" dirty="0"/>
              <a:t> в </a:t>
            </a:r>
            <a:r>
              <a:rPr lang="ru-RU" sz="1000" dirty="0" err="1"/>
              <a:t>инвестиционните</a:t>
            </a:r>
            <a:r>
              <a:rPr lang="ru-RU" sz="1000" dirty="0"/>
              <a:t> или </a:t>
            </a:r>
            <a:r>
              <a:rPr lang="ru-RU" sz="1000" dirty="0" err="1"/>
              <a:t>застрахователните</a:t>
            </a:r>
            <a:r>
              <a:rPr lang="ru-RU" sz="1000" dirty="0"/>
              <a:t> си </a:t>
            </a:r>
            <a:r>
              <a:rPr lang="ru-RU" sz="1000" dirty="0" err="1"/>
              <a:t>съвети</a:t>
            </a:r>
            <a:r>
              <a:rPr lang="ru-RU" sz="1000" dirty="0"/>
              <a:t> не </a:t>
            </a:r>
            <a:r>
              <a:rPr lang="ru-RU" sz="1000" dirty="0" err="1"/>
              <a:t>отчитат</a:t>
            </a:r>
            <a:r>
              <a:rPr lang="ru-RU" sz="1000" dirty="0"/>
              <a:t> </a:t>
            </a:r>
            <a:r>
              <a:rPr lang="ru-RU" sz="1000" dirty="0" err="1"/>
              <a:t>неблагоприятните</a:t>
            </a:r>
            <a:r>
              <a:rPr lang="ru-RU" sz="1000" dirty="0"/>
              <a:t> </a:t>
            </a:r>
            <a:r>
              <a:rPr lang="ru-RU" sz="1000" dirty="0" err="1"/>
              <a:t>въздействия</a:t>
            </a:r>
            <a:r>
              <a:rPr lang="ru-RU" sz="1000" dirty="0"/>
              <a:t> на </a:t>
            </a:r>
            <a:r>
              <a:rPr lang="ru-RU" sz="1000" dirty="0" err="1"/>
              <a:t>инвестиционните</a:t>
            </a:r>
            <a:r>
              <a:rPr lang="ru-RU" sz="1000" dirty="0"/>
              <a:t> решения </a:t>
            </a:r>
            <a:r>
              <a:rPr lang="ru-RU" sz="1000" dirty="0" err="1"/>
              <a:t>върху</a:t>
            </a:r>
            <a:r>
              <a:rPr lang="ru-RU" sz="1000" dirty="0"/>
              <a:t> </a:t>
            </a:r>
            <a:r>
              <a:rPr lang="ru-RU" sz="1000" dirty="0" err="1"/>
              <a:t>факторите</a:t>
            </a:r>
            <a:r>
              <a:rPr lang="ru-RU" sz="1000" dirty="0"/>
              <a:t> на </a:t>
            </a:r>
            <a:r>
              <a:rPr lang="ru-RU" sz="1000" dirty="0" err="1"/>
              <a:t>устойчивост</a:t>
            </a:r>
            <a:r>
              <a:rPr lang="ru-RU" sz="1000" dirty="0"/>
              <a:t> и, </a:t>
            </a:r>
            <a:r>
              <a:rPr lang="ru-RU" sz="1000" dirty="0" err="1"/>
              <a:t>когато</a:t>
            </a:r>
            <a:r>
              <a:rPr lang="ru-RU" sz="1000" dirty="0"/>
              <a:t> е приложимо, информация дали и </a:t>
            </a:r>
            <a:r>
              <a:rPr lang="ru-RU" sz="1000" dirty="0" err="1"/>
              <a:t>кога</a:t>
            </a:r>
            <a:r>
              <a:rPr lang="ru-RU" sz="1000" dirty="0"/>
              <a:t> </a:t>
            </a:r>
            <a:r>
              <a:rPr lang="ru-RU" sz="1000" dirty="0" err="1"/>
              <a:t>възнамеряват</a:t>
            </a:r>
            <a:r>
              <a:rPr lang="ru-RU" sz="1000" dirty="0"/>
              <a:t> да </a:t>
            </a:r>
            <a:r>
              <a:rPr lang="ru-RU" sz="1000" dirty="0" err="1"/>
              <a:t>започнат</a:t>
            </a:r>
            <a:r>
              <a:rPr lang="ru-RU" sz="1000" dirty="0"/>
              <a:t> да </a:t>
            </a:r>
            <a:r>
              <a:rPr lang="ru-RU" sz="1000" dirty="0" err="1"/>
              <a:t>отчитат</a:t>
            </a:r>
            <a:r>
              <a:rPr lang="ru-RU" sz="1000" dirty="0"/>
              <a:t> </a:t>
            </a:r>
            <a:r>
              <a:rPr lang="ru-RU" sz="1000" dirty="0" err="1"/>
              <a:t>тези</a:t>
            </a:r>
            <a:r>
              <a:rPr lang="ru-RU" sz="1000" dirty="0"/>
              <a:t> </a:t>
            </a:r>
            <a:r>
              <a:rPr lang="ru-RU" sz="1000" dirty="0" err="1"/>
              <a:t>неблагоприятни</a:t>
            </a:r>
            <a:r>
              <a:rPr lang="ru-RU" sz="1000" dirty="0"/>
              <a:t> </a:t>
            </a:r>
            <a:r>
              <a:rPr lang="ru-RU" sz="1000" dirty="0" err="1"/>
              <a:t>въздействия</a:t>
            </a:r>
            <a:endParaRPr sz="1000" dirty="0"/>
          </a:p>
        </p:txBody>
      </p:sp>
      <p:sp>
        <p:nvSpPr>
          <p:cNvPr id="1489" name="Google Shape;1489;p56"/>
          <p:cNvSpPr txBox="1">
            <a:spLocks noGrp="1"/>
          </p:cNvSpPr>
          <p:nvPr>
            <p:ph type="subTitle" idx="7"/>
          </p:nvPr>
        </p:nvSpPr>
        <p:spPr>
          <a:xfrm>
            <a:off x="2235280" y="4192050"/>
            <a:ext cx="2286000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smtClean="0"/>
              <a:t>начина</a:t>
            </a:r>
            <a:r>
              <a:rPr lang="ru-RU" sz="1000" dirty="0"/>
              <a:t>, по </a:t>
            </a:r>
            <a:r>
              <a:rPr lang="ru-RU" sz="1000" dirty="0" err="1"/>
              <a:t>който</a:t>
            </a:r>
            <a:r>
              <a:rPr lang="ru-RU" sz="1000" dirty="0"/>
              <a:t> </a:t>
            </a:r>
            <a:r>
              <a:rPr lang="ru-RU" sz="1000" dirty="0" err="1"/>
              <a:t>рисковете</a:t>
            </a:r>
            <a:r>
              <a:rPr lang="ru-RU" sz="1000" dirty="0"/>
              <a:t> за </a:t>
            </a:r>
            <a:r>
              <a:rPr lang="ru-RU" sz="1000" dirty="0" err="1"/>
              <a:t>устойчивостта</a:t>
            </a:r>
            <a:r>
              <a:rPr lang="ru-RU" sz="1000" dirty="0"/>
              <a:t> </a:t>
            </a:r>
            <a:r>
              <a:rPr lang="ru-RU" sz="1000" dirty="0" err="1"/>
              <a:t>са</a:t>
            </a:r>
            <a:r>
              <a:rPr lang="ru-RU" sz="1000" dirty="0"/>
              <a:t> </a:t>
            </a:r>
            <a:r>
              <a:rPr lang="ru-RU" sz="1000" dirty="0" err="1"/>
              <a:t>интегрирани</a:t>
            </a:r>
            <a:r>
              <a:rPr lang="ru-RU" sz="1000" dirty="0"/>
              <a:t> в </a:t>
            </a:r>
            <a:r>
              <a:rPr lang="ru-RU" sz="1000" dirty="0" err="1"/>
              <a:t>техните</a:t>
            </a:r>
            <a:r>
              <a:rPr lang="ru-RU" sz="1000" dirty="0"/>
              <a:t> </a:t>
            </a:r>
            <a:r>
              <a:rPr lang="ru-RU" sz="1000" dirty="0" err="1"/>
              <a:t>инвестиционни</a:t>
            </a:r>
            <a:r>
              <a:rPr lang="ru-RU" sz="1000" dirty="0"/>
              <a:t> или </a:t>
            </a:r>
            <a:r>
              <a:rPr lang="ru-RU" sz="1000" dirty="0" err="1"/>
              <a:t>застрахователни</a:t>
            </a:r>
            <a:r>
              <a:rPr lang="ru-RU" sz="1000" dirty="0"/>
              <a:t> </a:t>
            </a:r>
            <a:r>
              <a:rPr lang="ru-RU" sz="1000" dirty="0" err="1"/>
              <a:t>съвети</a:t>
            </a:r>
            <a:endParaRPr sz="1000" dirty="0"/>
          </a:p>
        </p:txBody>
      </p:sp>
      <p:sp>
        <p:nvSpPr>
          <p:cNvPr id="1490" name="Google Shape;1490;p56"/>
          <p:cNvSpPr txBox="1">
            <a:spLocks noGrp="1"/>
          </p:cNvSpPr>
          <p:nvPr>
            <p:ph type="subTitle" idx="8"/>
          </p:nvPr>
        </p:nvSpPr>
        <p:spPr>
          <a:xfrm>
            <a:off x="639097" y="4650570"/>
            <a:ext cx="1610548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err="1" smtClean="0"/>
              <a:t>Преддоговорно</a:t>
            </a:r>
            <a:r>
              <a:rPr lang="bg-BG" sz="1500" b="1" cap="small" dirty="0" smtClean="0"/>
              <a:t> </a:t>
            </a:r>
            <a:endParaRPr sz="1500" b="1" cap="small" dirty="0"/>
          </a:p>
        </p:txBody>
      </p:sp>
      <p:sp>
        <p:nvSpPr>
          <p:cNvPr id="1492" name="Google Shape;1492;p56"/>
          <p:cNvSpPr txBox="1">
            <a:spLocks noGrp="1"/>
          </p:cNvSpPr>
          <p:nvPr>
            <p:ph type="subTitle" idx="13"/>
          </p:nvPr>
        </p:nvSpPr>
        <p:spPr>
          <a:xfrm>
            <a:off x="6002091" y="4341562"/>
            <a:ext cx="2667871" cy="3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ru-RU" sz="1000" dirty="0" err="1" smtClean="0"/>
              <a:t>резултат</a:t>
            </a:r>
            <a:r>
              <a:rPr lang="ru-RU" sz="1000" dirty="0" smtClean="0"/>
              <a:t> </a:t>
            </a:r>
            <a:r>
              <a:rPr lang="ru-RU" sz="1000" dirty="0"/>
              <a:t>от </a:t>
            </a:r>
            <a:r>
              <a:rPr lang="ru-RU" sz="1000" dirty="0" err="1"/>
              <a:t>оценката</a:t>
            </a:r>
            <a:r>
              <a:rPr lang="ru-RU" sz="1000" dirty="0"/>
              <a:t> на </a:t>
            </a:r>
            <a:r>
              <a:rPr lang="ru-RU" sz="1000" dirty="0" err="1"/>
              <a:t>вероятното</a:t>
            </a:r>
            <a:r>
              <a:rPr lang="ru-RU" sz="1000" dirty="0"/>
              <a:t> </a:t>
            </a:r>
            <a:r>
              <a:rPr lang="ru-RU" sz="1000" dirty="0" err="1"/>
              <a:t>въздействие</a:t>
            </a:r>
            <a:r>
              <a:rPr lang="ru-RU" sz="1000" dirty="0"/>
              <a:t> на </a:t>
            </a:r>
            <a:r>
              <a:rPr lang="ru-RU" sz="1000" dirty="0" err="1"/>
              <a:t>рисковете</a:t>
            </a:r>
            <a:r>
              <a:rPr lang="ru-RU" sz="1000" dirty="0"/>
              <a:t> за </a:t>
            </a:r>
            <a:r>
              <a:rPr lang="ru-RU" sz="1000" dirty="0" err="1"/>
              <a:t>устойчивостта</a:t>
            </a:r>
            <a:r>
              <a:rPr lang="ru-RU" sz="1000" dirty="0"/>
              <a:t> </a:t>
            </a:r>
            <a:r>
              <a:rPr lang="ru-RU" sz="1000" dirty="0" err="1"/>
              <a:t>върху</a:t>
            </a:r>
            <a:r>
              <a:rPr lang="ru-RU" sz="1000" dirty="0"/>
              <a:t> </a:t>
            </a:r>
            <a:r>
              <a:rPr lang="ru-RU" sz="1000" dirty="0" err="1"/>
              <a:t>възвръщаемостта</a:t>
            </a:r>
            <a:r>
              <a:rPr lang="ru-RU" sz="1000" dirty="0"/>
              <a:t> на </a:t>
            </a:r>
            <a:r>
              <a:rPr lang="ru-RU" sz="1000" dirty="0" err="1"/>
              <a:t>финансовите</a:t>
            </a:r>
            <a:r>
              <a:rPr lang="ru-RU" sz="1000" dirty="0"/>
              <a:t> </a:t>
            </a:r>
            <a:r>
              <a:rPr lang="ru-RU" sz="1000" dirty="0" err="1"/>
              <a:t>продукти</a:t>
            </a:r>
            <a:r>
              <a:rPr lang="ru-RU" sz="1000" dirty="0"/>
              <a:t>, за </a:t>
            </a:r>
            <a:r>
              <a:rPr lang="ru-RU" sz="1000" dirty="0" err="1"/>
              <a:t>които</a:t>
            </a:r>
            <a:r>
              <a:rPr lang="ru-RU" sz="1000" dirty="0"/>
              <a:t> предоставят </a:t>
            </a:r>
            <a:r>
              <a:rPr lang="ru-RU" sz="1000" dirty="0" err="1"/>
              <a:t>съвети</a:t>
            </a:r>
            <a:endParaRPr sz="1000" dirty="0"/>
          </a:p>
        </p:txBody>
      </p:sp>
      <p:grpSp>
        <p:nvGrpSpPr>
          <p:cNvPr id="1495" name="Google Shape;1495;p56"/>
          <p:cNvGrpSpPr/>
          <p:nvPr/>
        </p:nvGrpSpPr>
        <p:grpSpPr>
          <a:xfrm>
            <a:off x="809613" y="1102843"/>
            <a:ext cx="1253750" cy="778712"/>
            <a:chOff x="1338950" y="1069985"/>
            <a:chExt cx="1253750" cy="778712"/>
          </a:xfrm>
        </p:grpSpPr>
        <p:grpSp>
          <p:nvGrpSpPr>
            <p:cNvPr id="1496" name="Google Shape;1496;p56"/>
            <p:cNvGrpSpPr/>
            <p:nvPr/>
          </p:nvGrpSpPr>
          <p:grpSpPr>
            <a:xfrm>
              <a:off x="1338950" y="1107143"/>
              <a:ext cx="535300" cy="194950"/>
              <a:chOff x="5054325" y="1441125"/>
              <a:chExt cx="535300" cy="194950"/>
            </a:xfrm>
          </p:grpSpPr>
          <p:sp>
            <p:nvSpPr>
              <p:cNvPr id="1497" name="Google Shape;1497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99" name="Google Shape;1499;p56"/>
            <p:cNvSpPr/>
            <p:nvPr/>
          </p:nvSpPr>
          <p:spPr>
            <a:xfrm flipH="1">
              <a:off x="1446323" y="1091569"/>
              <a:ext cx="1097199" cy="757128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0" name="Google Shape;1500;p56"/>
            <p:cNvGrpSpPr/>
            <p:nvPr/>
          </p:nvGrpSpPr>
          <p:grpSpPr>
            <a:xfrm>
              <a:off x="1693666" y="1321758"/>
              <a:ext cx="492863" cy="448038"/>
              <a:chOff x="2643281" y="1414010"/>
              <a:chExt cx="426684" cy="390379"/>
            </a:xfrm>
          </p:grpSpPr>
          <p:sp>
            <p:nvSpPr>
              <p:cNvPr id="1501" name="Google Shape;1501;p56"/>
              <p:cNvSpPr/>
              <p:nvPr/>
            </p:nvSpPr>
            <p:spPr>
              <a:xfrm>
                <a:off x="2766016" y="1704504"/>
                <a:ext cx="181577" cy="86083"/>
              </a:xfrm>
              <a:custGeom>
                <a:avLst/>
                <a:gdLst/>
                <a:ahLst/>
                <a:cxnLst/>
                <a:rect l="l" t="t" r="r" b="b"/>
                <a:pathLst>
                  <a:path w="10998" h="5214" extrusionOk="0">
                    <a:moveTo>
                      <a:pt x="1650" y="1"/>
                    </a:moveTo>
                    <a:lnTo>
                      <a:pt x="0" y="5213"/>
                    </a:lnTo>
                    <a:lnTo>
                      <a:pt x="10997" y="5213"/>
                    </a:lnTo>
                    <a:lnTo>
                      <a:pt x="934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56"/>
              <p:cNvSpPr/>
              <p:nvPr/>
            </p:nvSpPr>
            <p:spPr>
              <a:xfrm>
                <a:off x="2766016" y="1790570"/>
                <a:ext cx="181577" cy="13819"/>
              </a:xfrm>
              <a:custGeom>
                <a:avLst/>
                <a:gdLst/>
                <a:ahLst/>
                <a:cxnLst/>
                <a:rect l="l" t="t" r="r" b="b"/>
                <a:pathLst>
                  <a:path w="10998" h="837" extrusionOk="0">
                    <a:moveTo>
                      <a:pt x="0" y="0"/>
                    </a:moveTo>
                    <a:lnTo>
                      <a:pt x="0" y="836"/>
                    </a:lnTo>
                    <a:lnTo>
                      <a:pt x="10997" y="836"/>
                    </a:lnTo>
                    <a:lnTo>
                      <a:pt x="1099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56"/>
              <p:cNvSpPr/>
              <p:nvPr/>
            </p:nvSpPr>
            <p:spPr>
              <a:xfrm>
                <a:off x="2829563" y="1604651"/>
                <a:ext cx="58842" cy="154335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9348" extrusionOk="0">
                    <a:moveTo>
                      <a:pt x="0" y="0"/>
                    </a:moveTo>
                    <a:lnTo>
                      <a:pt x="0" y="9348"/>
                    </a:lnTo>
                    <a:lnTo>
                      <a:pt x="3563" y="9348"/>
                    </a:lnTo>
                    <a:lnTo>
                      <a:pt x="356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56"/>
              <p:cNvSpPr/>
              <p:nvPr/>
            </p:nvSpPr>
            <p:spPr>
              <a:xfrm>
                <a:off x="2643281" y="1414010"/>
                <a:ext cx="426684" cy="190657"/>
              </a:xfrm>
              <a:custGeom>
                <a:avLst/>
                <a:gdLst/>
                <a:ahLst/>
                <a:cxnLst/>
                <a:rect l="l" t="t" r="r" b="b"/>
                <a:pathLst>
                  <a:path w="25844" h="11548" extrusionOk="0">
                    <a:moveTo>
                      <a:pt x="4399" y="0"/>
                    </a:moveTo>
                    <a:lnTo>
                      <a:pt x="0" y="11547"/>
                    </a:lnTo>
                    <a:lnTo>
                      <a:pt x="25843" y="11547"/>
                    </a:lnTo>
                    <a:lnTo>
                      <a:pt x="217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56"/>
              <p:cNvSpPr/>
              <p:nvPr/>
            </p:nvSpPr>
            <p:spPr>
              <a:xfrm>
                <a:off x="2643281" y="1604651"/>
                <a:ext cx="426684" cy="31600"/>
              </a:xfrm>
              <a:custGeom>
                <a:avLst/>
                <a:gdLst/>
                <a:ahLst/>
                <a:cxnLst/>
                <a:rect l="l" t="t" r="r" b="b"/>
                <a:pathLst>
                  <a:path w="25844" h="1914" extrusionOk="0">
                    <a:moveTo>
                      <a:pt x="0" y="0"/>
                    </a:moveTo>
                    <a:lnTo>
                      <a:pt x="0" y="1914"/>
                    </a:lnTo>
                    <a:lnTo>
                      <a:pt x="25843" y="1914"/>
                    </a:lnTo>
                    <a:lnTo>
                      <a:pt x="2584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56"/>
              <p:cNvSpPr/>
              <p:nvPr/>
            </p:nvSpPr>
            <p:spPr>
              <a:xfrm>
                <a:off x="2715908" y="1427449"/>
                <a:ext cx="59205" cy="22883"/>
              </a:xfrm>
              <a:custGeom>
                <a:avLst/>
                <a:gdLst/>
                <a:ahLst/>
                <a:cxnLst/>
                <a:rect l="l" t="t" r="r" b="b"/>
                <a:pathLst>
                  <a:path w="3586" h="1386" extrusionOk="0">
                    <a:moveTo>
                      <a:pt x="550" y="0"/>
                    </a:moveTo>
                    <a:lnTo>
                      <a:pt x="0" y="1386"/>
                    </a:lnTo>
                    <a:lnTo>
                      <a:pt x="3299" y="1386"/>
                    </a:lnTo>
                    <a:lnTo>
                      <a:pt x="358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56"/>
              <p:cNvSpPr/>
              <p:nvPr/>
            </p:nvSpPr>
            <p:spPr>
              <a:xfrm>
                <a:off x="2793241" y="1427449"/>
                <a:ext cx="49778" cy="22883"/>
              </a:xfrm>
              <a:custGeom>
                <a:avLst/>
                <a:gdLst/>
                <a:ahLst/>
                <a:cxnLst/>
                <a:rect l="l" t="t" r="r" b="b"/>
                <a:pathLst>
                  <a:path w="3015" h="1386" extrusionOk="0">
                    <a:moveTo>
                      <a:pt x="265" y="0"/>
                    </a:moveTo>
                    <a:lnTo>
                      <a:pt x="1" y="1386"/>
                    </a:lnTo>
                    <a:lnTo>
                      <a:pt x="3014" y="1386"/>
                    </a:lnTo>
                    <a:lnTo>
                      <a:pt x="30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56"/>
              <p:cNvSpPr/>
              <p:nvPr/>
            </p:nvSpPr>
            <p:spPr>
              <a:xfrm>
                <a:off x="2870227" y="1427449"/>
                <a:ext cx="50124" cy="22883"/>
              </a:xfrm>
              <a:custGeom>
                <a:avLst/>
                <a:gdLst/>
                <a:ahLst/>
                <a:cxnLst/>
                <a:rect l="l" t="t" r="r" b="b"/>
                <a:pathLst>
                  <a:path w="3036" h="1386" extrusionOk="0">
                    <a:moveTo>
                      <a:pt x="1" y="0"/>
                    </a:moveTo>
                    <a:lnTo>
                      <a:pt x="1" y="1386"/>
                    </a:lnTo>
                    <a:lnTo>
                      <a:pt x="3036" y="1386"/>
                    </a:lnTo>
                    <a:lnTo>
                      <a:pt x="275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56"/>
              <p:cNvSpPr/>
              <p:nvPr/>
            </p:nvSpPr>
            <p:spPr>
              <a:xfrm>
                <a:off x="2938496" y="1427449"/>
                <a:ext cx="58842" cy="22883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1386" extrusionOk="0">
                    <a:moveTo>
                      <a:pt x="1" y="0"/>
                    </a:moveTo>
                    <a:lnTo>
                      <a:pt x="264" y="1386"/>
                    </a:lnTo>
                    <a:lnTo>
                      <a:pt x="3564" y="1386"/>
                    </a:lnTo>
                    <a:lnTo>
                      <a:pt x="30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56"/>
              <p:cNvSpPr/>
              <p:nvPr/>
            </p:nvSpPr>
            <p:spPr>
              <a:xfrm>
                <a:off x="2706828" y="1459396"/>
                <a:ext cx="59205" cy="27258"/>
              </a:xfrm>
              <a:custGeom>
                <a:avLst/>
                <a:gdLst/>
                <a:ahLst/>
                <a:cxnLst/>
                <a:rect l="l" t="t" r="r" b="b"/>
                <a:pathLst>
                  <a:path w="3586" h="1651" extrusionOk="0">
                    <a:moveTo>
                      <a:pt x="550" y="1"/>
                    </a:moveTo>
                    <a:lnTo>
                      <a:pt x="0" y="1650"/>
                    </a:lnTo>
                    <a:lnTo>
                      <a:pt x="3299" y="1650"/>
                    </a:lnTo>
                    <a:lnTo>
                      <a:pt x="35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56"/>
              <p:cNvSpPr/>
              <p:nvPr/>
            </p:nvSpPr>
            <p:spPr>
              <a:xfrm>
                <a:off x="2788519" y="1459396"/>
                <a:ext cx="54500" cy="27258"/>
              </a:xfrm>
              <a:custGeom>
                <a:avLst/>
                <a:gdLst/>
                <a:ahLst/>
                <a:cxnLst/>
                <a:rect l="l" t="t" r="r" b="b"/>
                <a:pathLst>
                  <a:path w="3301" h="1651" extrusionOk="0">
                    <a:moveTo>
                      <a:pt x="287" y="1"/>
                    </a:moveTo>
                    <a:lnTo>
                      <a:pt x="1" y="1650"/>
                    </a:lnTo>
                    <a:lnTo>
                      <a:pt x="3300" y="1650"/>
                    </a:lnTo>
                    <a:lnTo>
                      <a:pt x="330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56"/>
              <p:cNvSpPr/>
              <p:nvPr/>
            </p:nvSpPr>
            <p:spPr>
              <a:xfrm>
                <a:off x="2870227" y="1459396"/>
                <a:ext cx="54483" cy="27258"/>
              </a:xfrm>
              <a:custGeom>
                <a:avLst/>
                <a:gdLst/>
                <a:ahLst/>
                <a:cxnLst/>
                <a:rect l="l" t="t" r="r" b="b"/>
                <a:pathLst>
                  <a:path w="3300" h="1651" extrusionOk="0">
                    <a:moveTo>
                      <a:pt x="1" y="1"/>
                    </a:moveTo>
                    <a:lnTo>
                      <a:pt x="1" y="1650"/>
                    </a:lnTo>
                    <a:lnTo>
                      <a:pt x="3300" y="1650"/>
                    </a:lnTo>
                    <a:lnTo>
                      <a:pt x="303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56"/>
              <p:cNvSpPr/>
              <p:nvPr/>
            </p:nvSpPr>
            <p:spPr>
              <a:xfrm>
                <a:off x="2947576" y="1459396"/>
                <a:ext cx="58842" cy="27258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1651" extrusionOk="0">
                    <a:moveTo>
                      <a:pt x="0" y="1"/>
                    </a:moveTo>
                    <a:lnTo>
                      <a:pt x="264" y="1650"/>
                    </a:lnTo>
                    <a:lnTo>
                      <a:pt x="3563" y="1650"/>
                    </a:lnTo>
                    <a:lnTo>
                      <a:pt x="301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56"/>
              <p:cNvSpPr/>
              <p:nvPr/>
            </p:nvSpPr>
            <p:spPr>
              <a:xfrm>
                <a:off x="2693388" y="1500077"/>
                <a:ext cx="63563" cy="31963"/>
              </a:xfrm>
              <a:custGeom>
                <a:avLst/>
                <a:gdLst/>
                <a:ahLst/>
                <a:cxnLst/>
                <a:rect l="l" t="t" r="r" b="b"/>
                <a:pathLst>
                  <a:path w="3850" h="1936" extrusionOk="0">
                    <a:moveTo>
                      <a:pt x="550" y="0"/>
                    </a:moveTo>
                    <a:lnTo>
                      <a:pt x="0" y="1936"/>
                    </a:lnTo>
                    <a:lnTo>
                      <a:pt x="3563" y="1936"/>
                    </a:lnTo>
                    <a:lnTo>
                      <a:pt x="384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56"/>
              <p:cNvSpPr/>
              <p:nvPr/>
            </p:nvSpPr>
            <p:spPr>
              <a:xfrm>
                <a:off x="2779455" y="1500077"/>
                <a:ext cx="63563" cy="31963"/>
              </a:xfrm>
              <a:custGeom>
                <a:avLst/>
                <a:gdLst/>
                <a:ahLst/>
                <a:cxnLst/>
                <a:rect l="l" t="t" r="r" b="b"/>
                <a:pathLst>
                  <a:path w="3850" h="1936" extrusionOk="0">
                    <a:moveTo>
                      <a:pt x="550" y="0"/>
                    </a:moveTo>
                    <a:lnTo>
                      <a:pt x="0" y="1936"/>
                    </a:lnTo>
                    <a:lnTo>
                      <a:pt x="3849" y="1936"/>
                    </a:lnTo>
                    <a:lnTo>
                      <a:pt x="384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6"/>
              <p:cNvSpPr/>
              <p:nvPr/>
            </p:nvSpPr>
            <p:spPr>
              <a:xfrm>
                <a:off x="2870227" y="1500077"/>
                <a:ext cx="63563" cy="31963"/>
              </a:xfrm>
              <a:custGeom>
                <a:avLst/>
                <a:gdLst/>
                <a:ahLst/>
                <a:cxnLst/>
                <a:rect l="l" t="t" r="r" b="b"/>
                <a:pathLst>
                  <a:path w="3850" h="1936" extrusionOk="0">
                    <a:moveTo>
                      <a:pt x="1" y="0"/>
                    </a:moveTo>
                    <a:lnTo>
                      <a:pt x="1" y="1936"/>
                    </a:lnTo>
                    <a:lnTo>
                      <a:pt x="3850" y="1936"/>
                    </a:lnTo>
                    <a:lnTo>
                      <a:pt x="330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56"/>
              <p:cNvSpPr/>
              <p:nvPr/>
            </p:nvSpPr>
            <p:spPr>
              <a:xfrm>
                <a:off x="2956657" y="1500077"/>
                <a:ext cx="63563" cy="31963"/>
              </a:xfrm>
              <a:custGeom>
                <a:avLst/>
                <a:gdLst/>
                <a:ahLst/>
                <a:cxnLst/>
                <a:rect l="l" t="t" r="r" b="b"/>
                <a:pathLst>
                  <a:path w="3850" h="1936" extrusionOk="0">
                    <a:moveTo>
                      <a:pt x="0" y="0"/>
                    </a:moveTo>
                    <a:lnTo>
                      <a:pt x="264" y="1936"/>
                    </a:lnTo>
                    <a:lnTo>
                      <a:pt x="3849" y="1936"/>
                    </a:lnTo>
                    <a:lnTo>
                      <a:pt x="329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56"/>
              <p:cNvSpPr/>
              <p:nvPr/>
            </p:nvSpPr>
            <p:spPr>
              <a:xfrm>
                <a:off x="2675227" y="1545463"/>
                <a:ext cx="72644" cy="41044"/>
              </a:xfrm>
              <a:custGeom>
                <a:avLst/>
                <a:gdLst/>
                <a:ahLst/>
                <a:cxnLst/>
                <a:rect l="l" t="t" r="r" b="b"/>
                <a:pathLst>
                  <a:path w="4400" h="2486" extrusionOk="0">
                    <a:moveTo>
                      <a:pt x="814" y="0"/>
                    </a:moveTo>
                    <a:lnTo>
                      <a:pt x="1" y="2486"/>
                    </a:lnTo>
                    <a:lnTo>
                      <a:pt x="3850" y="2486"/>
                    </a:lnTo>
                    <a:lnTo>
                      <a:pt x="440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56"/>
              <p:cNvSpPr/>
              <p:nvPr/>
            </p:nvSpPr>
            <p:spPr>
              <a:xfrm>
                <a:off x="2775096" y="1545463"/>
                <a:ext cx="67922" cy="41044"/>
              </a:xfrm>
              <a:custGeom>
                <a:avLst/>
                <a:gdLst/>
                <a:ahLst/>
                <a:cxnLst/>
                <a:rect l="l" t="t" r="r" b="b"/>
                <a:pathLst>
                  <a:path w="4114" h="2486" extrusionOk="0">
                    <a:moveTo>
                      <a:pt x="264" y="0"/>
                    </a:moveTo>
                    <a:lnTo>
                      <a:pt x="0" y="2486"/>
                    </a:lnTo>
                    <a:lnTo>
                      <a:pt x="3849" y="2486"/>
                    </a:lnTo>
                    <a:lnTo>
                      <a:pt x="411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56"/>
              <p:cNvSpPr/>
              <p:nvPr/>
            </p:nvSpPr>
            <p:spPr>
              <a:xfrm>
                <a:off x="2870227" y="1545463"/>
                <a:ext cx="68285" cy="41044"/>
              </a:xfrm>
              <a:custGeom>
                <a:avLst/>
                <a:gdLst/>
                <a:ahLst/>
                <a:cxnLst/>
                <a:rect l="l" t="t" r="r" b="b"/>
                <a:pathLst>
                  <a:path w="4136" h="2486" extrusionOk="0">
                    <a:moveTo>
                      <a:pt x="1" y="0"/>
                    </a:moveTo>
                    <a:lnTo>
                      <a:pt x="287" y="2486"/>
                    </a:lnTo>
                    <a:lnTo>
                      <a:pt x="4136" y="2486"/>
                    </a:lnTo>
                    <a:lnTo>
                      <a:pt x="385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56"/>
              <p:cNvSpPr/>
              <p:nvPr/>
            </p:nvSpPr>
            <p:spPr>
              <a:xfrm>
                <a:off x="2965737" y="1545463"/>
                <a:ext cx="72627" cy="41044"/>
              </a:xfrm>
              <a:custGeom>
                <a:avLst/>
                <a:gdLst/>
                <a:ahLst/>
                <a:cxnLst/>
                <a:rect l="l" t="t" r="r" b="b"/>
                <a:pathLst>
                  <a:path w="4399" h="2486" extrusionOk="0">
                    <a:moveTo>
                      <a:pt x="0" y="0"/>
                    </a:moveTo>
                    <a:lnTo>
                      <a:pt x="550" y="2486"/>
                    </a:lnTo>
                    <a:lnTo>
                      <a:pt x="4399" y="2486"/>
                    </a:lnTo>
                    <a:lnTo>
                      <a:pt x="356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2" name="Google Shape;1522;p56"/>
            <p:cNvGrpSpPr/>
            <p:nvPr/>
          </p:nvGrpSpPr>
          <p:grpSpPr>
            <a:xfrm>
              <a:off x="2057400" y="1069985"/>
              <a:ext cx="535300" cy="194950"/>
              <a:chOff x="5054325" y="1441125"/>
              <a:chExt cx="535300" cy="194950"/>
            </a:xfrm>
          </p:grpSpPr>
          <p:sp>
            <p:nvSpPr>
              <p:cNvPr id="1523" name="Google Shape;1523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25" name="Google Shape;1525;p56"/>
          <p:cNvGrpSpPr/>
          <p:nvPr/>
        </p:nvGrpSpPr>
        <p:grpSpPr>
          <a:xfrm>
            <a:off x="3701704" y="1039307"/>
            <a:ext cx="1311908" cy="763347"/>
            <a:chOff x="4029442" y="1091568"/>
            <a:chExt cx="1311908" cy="763347"/>
          </a:xfrm>
        </p:grpSpPr>
        <p:sp>
          <p:nvSpPr>
            <p:cNvPr id="1526" name="Google Shape;1526;p56"/>
            <p:cNvSpPr/>
            <p:nvPr/>
          </p:nvSpPr>
          <p:spPr>
            <a:xfrm flipH="1">
              <a:off x="4029442" y="1091569"/>
              <a:ext cx="1097199" cy="76334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27" name="Google Shape;1527;p56"/>
            <p:cNvGrpSpPr/>
            <p:nvPr/>
          </p:nvGrpSpPr>
          <p:grpSpPr>
            <a:xfrm>
              <a:off x="4202196" y="1375477"/>
              <a:ext cx="739886" cy="443913"/>
              <a:chOff x="4567835" y="1490996"/>
              <a:chExt cx="544714" cy="326815"/>
            </a:xfrm>
          </p:grpSpPr>
          <p:sp>
            <p:nvSpPr>
              <p:cNvPr id="1528" name="Google Shape;1528;p56"/>
              <p:cNvSpPr/>
              <p:nvPr/>
            </p:nvSpPr>
            <p:spPr>
              <a:xfrm>
                <a:off x="4903731" y="1609010"/>
                <a:ext cx="208818" cy="208802"/>
              </a:xfrm>
              <a:custGeom>
                <a:avLst/>
                <a:gdLst/>
                <a:ahLst/>
                <a:cxnLst/>
                <a:rect l="l" t="t" r="r" b="b"/>
                <a:pathLst>
                  <a:path w="12648" h="12647" extrusionOk="0">
                    <a:moveTo>
                      <a:pt x="6335" y="1386"/>
                    </a:moveTo>
                    <a:cubicBezTo>
                      <a:pt x="9084" y="1386"/>
                      <a:pt x="11284" y="3585"/>
                      <a:pt x="11284" y="6335"/>
                    </a:cubicBezTo>
                    <a:cubicBezTo>
                      <a:pt x="11284" y="9084"/>
                      <a:pt x="9084" y="11547"/>
                      <a:pt x="6335" y="11547"/>
                    </a:cubicBezTo>
                    <a:cubicBezTo>
                      <a:pt x="3586" y="11547"/>
                      <a:pt x="1386" y="9084"/>
                      <a:pt x="1386" y="6335"/>
                    </a:cubicBezTo>
                    <a:cubicBezTo>
                      <a:pt x="1386" y="3585"/>
                      <a:pt x="3586" y="1386"/>
                      <a:pt x="6335" y="1386"/>
                    </a:cubicBezTo>
                    <a:close/>
                    <a:moveTo>
                      <a:pt x="6335" y="0"/>
                    </a:moveTo>
                    <a:cubicBezTo>
                      <a:pt x="2750" y="0"/>
                      <a:pt x="1" y="3036"/>
                      <a:pt x="1" y="6335"/>
                    </a:cubicBezTo>
                    <a:cubicBezTo>
                      <a:pt x="1" y="9898"/>
                      <a:pt x="2750" y="12647"/>
                      <a:pt x="6335" y="12647"/>
                    </a:cubicBezTo>
                    <a:cubicBezTo>
                      <a:pt x="9898" y="12647"/>
                      <a:pt x="12647" y="9898"/>
                      <a:pt x="12647" y="6335"/>
                    </a:cubicBezTo>
                    <a:cubicBezTo>
                      <a:pt x="12647" y="3036"/>
                      <a:pt x="9898" y="0"/>
                      <a:pt x="63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56"/>
              <p:cNvSpPr/>
              <p:nvPr/>
            </p:nvSpPr>
            <p:spPr>
              <a:xfrm>
                <a:off x="4567835" y="1609010"/>
                <a:ext cx="208818" cy="208802"/>
              </a:xfrm>
              <a:custGeom>
                <a:avLst/>
                <a:gdLst/>
                <a:ahLst/>
                <a:cxnLst/>
                <a:rect l="l" t="t" r="r" b="b"/>
                <a:pathLst>
                  <a:path w="12648" h="12647" extrusionOk="0">
                    <a:moveTo>
                      <a:pt x="6335" y="1386"/>
                    </a:moveTo>
                    <a:cubicBezTo>
                      <a:pt x="9349" y="1386"/>
                      <a:pt x="11548" y="3585"/>
                      <a:pt x="11548" y="6335"/>
                    </a:cubicBezTo>
                    <a:cubicBezTo>
                      <a:pt x="11548" y="9084"/>
                      <a:pt x="9349" y="11547"/>
                      <a:pt x="6335" y="11547"/>
                    </a:cubicBezTo>
                    <a:cubicBezTo>
                      <a:pt x="3586" y="11547"/>
                      <a:pt x="1387" y="9084"/>
                      <a:pt x="1387" y="6335"/>
                    </a:cubicBezTo>
                    <a:cubicBezTo>
                      <a:pt x="1387" y="3585"/>
                      <a:pt x="3586" y="1386"/>
                      <a:pt x="6335" y="1386"/>
                    </a:cubicBezTo>
                    <a:close/>
                    <a:moveTo>
                      <a:pt x="6335" y="0"/>
                    </a:moveTo>
                    <a:cubicBezTo>
                      <a:pt x="3036" y="0"/>
                      <a:pt x="1" y="3036"/>
                      <a:pt x="1" y="6335"/>
                    </a:cubicBezTo>
                    <a:cubicBezTo>
                      <a:pt x="1" y="9898"/>
                      <a:pt x="3036" y="12647"/>
                      <a:pt x="6335" y="12647"/>
                    </a:cubicBezTo>
                    <a:cubicBezTo>
                      <a:pt x="9898" y="12647"/>
                      <a:pt x="12648" y="9898"/>
                      <a:pt x="12648" y="6335"/>
                    </a:cubicBezTo>
                    <a:cubicBezTo>
                      <a:pt x="12648" y="3036"/>
                      <a:pt x="9898" y="0"/>
                      <a:pt x="63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56"/>
              <p:cNvSpPr/>
              <p:nvPr/>
            </p:nvSpPr>
            <p:spPr>
              <a:xfrm>
                <a:off x="4663345" y="1490996"/>
                <a:ext cx="149630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063" h="14033" extrusionOk="0">
                    <a:moveTo>
                      <a:pt x="3849" y="0"/>
                    </a:moveTo>
                    <a:lnTo>
                      <a:pt x="264" y="13483"/>
                    </a:lnTo>
                    <a:cubicBezTo>
                      <a:pt x="0" y="13747"/>
                      <a:pt x="264" y="14033"/>
                      <a:pt x="550" y="14033"/>
                    </a:cubicBezTo>
                    <a:cubicBezTo>
                      <a:pt x="814" y="14033"/>
                      <a:pt x="1100" y="14033"/>
                      <a:pt x="1100" y="13747"/>
                    </a:cubicBezTo>
                    <a:lnTo>
                      <a:pt x="4663" y="836"/>
                    </a:lnTo>
                    <a:lnTo>
                      <a:pt x="8512" y="836"/>
                    </a:lnTo>
                    <a:cubicBezTo>
                      <a:pt x="8798" y="836"/>
                      <a:pt x="9062" y="836"/>
                      <a:pt x="9062" y="550"/>
                    </a:cubicBezTo>
                    <a:cubicBezTo>
                      <a:pt x="9062" y="286"/>
                      <a:pt x="8798" y="0"/>
                      <a:pt x="85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56"/>
              <p:cNvSpPr/>
              <p:nvPr/>
            </p:nvSpPr>
            <p:spPr>
              <a:xfrm>
                <a:off x="4699651" y="1573876"/>
                <a:ext cx="317751" cy="153163"/>
              </a:xfrm>
              <a:custGeom>
                <a:avLst/>
                <a:gdLst/>
                <a:ahLst/>
                <a:cxnLst/>
                <a:rect l="l" t="t" r="r" b="b"/>
                <a:pathLst>
                  <a:path w="19246" h="9277" extrusionOk="0">
                    <a:moveTo>
                      <a:pt x="823" y="0"/>
                    </a:moveTo>
                    <a:cubicBezTo>
                      <a:pt x="617" y="0"/>
                      <a:pt x="408" y="72"/>
                      <a:pt x="265" y="215"/>
                    </a:cubicBezTo>
                    <a:cubicBezTo>
                      <a:pt x="1" y="479"/>
                      <a:pt x="265" y="765"/>
                      <a:pt x="265" y="1029"/>
                    </a:cubicBezTo>
                    <a:lnTo>
                      <a:pt x="9612" y="9276"/>
                    </a:lnTo>
                    <a:lnTo>
                      <a:pt x="18696" y="9276"/>
                    </a:lnTo>
                    <a:cubicBezTo>
                      <a:pt x="18960" y="9276"/>
                      <a:pt x="19246" y="9013"/>
                      <a:pt x="19246" y="8463"/>
                    </a:cubicBezTo>
                    <a:cubicBezTo>
                      <a:pt x="19246" y="8177"/>
                      <a:pt x="18960" y="7913"/>
                      <a:pt x="18696" y="7913"/>
                    </a:cubicBezTo>
                    <a:lnTo>
                      <a:pt x="10162" y="7913"/>
                    </a:lnTo>
                    <a:lnTo>
                      <a:pt x="1365" y="215"/>
                    </a:lnTo>
                    <a:cubicBezTo>
                      <a:pt x="1233" y="72"/>
                      <a:pt x="1029" y="0"/>
                      <a:pt x="82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56"/>
              <p:cNvSpPr/>
              <p:nvPr/>
            </p:nvSpPr>
            <p:spPr>
              <a:xfrm>
                <a:off x="4853986" y="1550185"/>
                <a:ext cx="90805" cy="167775"/>
              </a:xfrm>
              <a:custGeom>
                <a:avLst/>
                <a:gdLst/>
                <a:ahLst/>
                <a:cxnLst/>
                <a:rect l="l" t="t" r="r" b="b"/>
                <a:pathLst>
                  <a:path w="5500" h="10162" extrusionOk="0">
                    <a:moveTo>
                      <a:pt x="4113" y="0"/>
                    </a:moveTo>
                    <a:lnTo>
                      <a:pt x="0" y="9612"/>
                    </a:lnTo>
                    <a:lnTo>
                      <a:pt x="1100" y="10162"/>
                    </a:lnTo>
                    <a:lnTo>
                      <a:pt x="5499" y="550"/>
                    </a:lnTo>
                    <a:lnTo>
                      <a:pt x="411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56"/>
              <p:cNvSpPr/>
              <p:nvPr/>
            </p:nvSpPr>
            <p:spPr>
              <a:xfrm>
                <a:off x="4917533" y="1572688"/>
                <a:ext cx="81725" cy="140913"/>
              </a:xfrm>
              <a:custGeom>
                <a:avLst/>
                <a:gdLst/>
                <a:ahLst/>
                <a:cxnLst/>
                <a:rect l="l" t="t" r="r" b="b"/>
                <a:pathLst>
                  <a:path w="4950" h="8535" extrusionOk="0">
                    <a:moveTo>
                      <a:pt x="814" y="1"/>
                    </a:moveTo>
                    <a:lnTo>
                      <a:pt x="0" y="287"/>
                    </a:lnTo>
                    <a:lnTo>
                      <a:pt x="4113" y="8535"/>
                    </a:lnTo>
                    <a:lnTo>
                      <a:pt x="4949" y="7985"/>
                    </a:lnTo>
                    <a:lnTo>
                      <a:pt x="81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56"/>
              <p:cNvSpPr/>
              <p:nvPr/>
            </p:nvSpPr>
            <p:spPr>
              <a:xfrm>
                <a:off x="4885570" y="1531248"/>
                <a:ext cx="108966" cy="32393"/>
              </a:xfrm>
              <a:custGeom>
                <a:avLst/>
                <a:gdLst/>
                <a:ahLst/>
                <a:cxnLst/>
                <a:rect l="l" t="t" r="r" b="b"/>
                <a:pathLst>
                  <a:path w="6600" h="1962" extrusionOk="0">
                    <a:moveTo>
                      <a:pt x="5323" y="0"/>
                    </a:moveTo>
                    <a:cubicBezTo>
                      <a:pt x="4778" y="0"/>
                      <a:pt x="4086" y="48"/>
                      <a:pt x="3300" y="48"/>
                    </a:cubicBezTo>
                    <a:cubicBezTo>
                      <a:pt x="1651" y="48"/>
                      <a:pt x="1" y="861"/>
                      <a:pt x="1" y="1147"/>
                    </a:cubicBezTo>
                    <a:cubicBezTo>
                      <a:pt x="1" y="1411"/>
                      <a:pt x="1387" y="1961"/>
                      <a:pt x="3300" y="1961"/>
                    </a:cubicBezTo>
                    <a:cubicBezTo>
                      <a:pt x="5236" y="1961"/>
                      <a:pt x="6599" y="1411"/>
                      <a:pt x="6599" y="597"/>
                    </a:cubicBezTo>
                    <a:cubicBezTo>
                      <a:pt x="6599" y="101"/>
                      <a:pt x="6119" y="0"/>
                      <a:pt x="53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56"/>
              <p:cNvSpPr/>
              <p:nvPr/>
            </p:nvSpPr>
            <p:spPr>
              <a:xfrm>
                <a:off x="4713090" y="1559265"/>
                <a:ext cx="199738" cy="54483"/>
              </a:xfrm>
              <a:custGeom>
                <a:avLst/>
                <a:gdLst/>
                <a:ahLst/>
                <a:cxnLst/>
                <a:rect l="l" t="t" r="r" b="b"/>
                <a:pathLst>
                  <a:path w="12098" h="3300" extrusionOk="0">
                    <a:moveTo>
                      <a:pt x="1" y="0"/>
                    </a:moveTo>
                    <a:lnTo>
                      <a:pt x="1" y="814"/>
                    </a:lnTo>
                    <a:lnTo>
                      <a:pt x="11834" y="3299"/>
                    </a:lnTo>
                    <a:lnTo>
                      <a:pt x="12098" y="246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6" name="Google Shape;1536;p56"/>
            <p:cNvGrpSpPr/>
            <p:nvPr/>
          </p:nvGrpSpPr>
          <p:grpSpPr>
            <a:xfrm>
              <a:off x="4806050" y="1091568"/>
              <a:ext cx="535300" cy="194950"/>
              <a:chOff x="5054325" y="1441125"/>
              <a:chExt cx="535300" cy="194950"/>
            </a:xfrm>
          </p:grpSpPr>
          <p:sp>
            <p:nvSpPr>
              <p:cNvPr id="1537" name="Google Shape;1537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9" name="Google Shape;1539;p56"/>
          <p:cNvGrpSpPr/>
          <p:nvPr/>
        </p:nvGrpSpPr>
        <p:grpSpPr>
          <a:xfrm>
            <a:off x="6612561" y="1023459"/>
            <a:ext cx="1386765" cy="763346"/>
            <a:chOff x="6606660" y="1091569"/>
            <a:chExt cx="1386765" cy="763346"/>
          </a:xfrm>
        </p:grpSpPr>
        <p:sp>
          <p:nvSpPr>
            <p:cNvPr id="1540" name="Google Shape;1540;p56"/>
            <p:cNvSpPr/>
            <p:nvPr/>
          </p:nvSpPr>
          <p:spPr>
            <a:xfrm flipH="1">
              <a:off x="6606660" y="1091569"/>
              <a:ext cx="1097199" cy="76334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41" name="Google Shape;1541;p56"/>
            <p:cNvGrpSpPr/>
            <p:nvPr/>
          </p:nvGrpSpPr>
          <p:grpSpPr>
            <a:xfrm>
              <a:off x="6904960" y="1373405"/>
              <a:ext cx="488798" cy="448072"/>
              <a:chOff x="2634200" y="3166084"/>
              <a:chExt cx="435765" cy="402761"/>
            </a:xfrm>
          </p:grpSpPr>
          <p:sp>
            <p:nvSpPr>
              <p:cNvPr id="1542" name="Google Shape;1542;p56"/>
              <p:cNvSpPr/>
              <p:nvPr/>
            </p:nvSpPr>
            <p:spPr>
              <a:xfrm>
                <a:off x="2779455" y="3337310"/>
                <a:ext cx="290510" cy="231536"/>
              </a:xfrm>
              <a:custGeom>
                <a:avLst/>
                <a:gdLst/>
                <a:ahLst/>
                <a:cxnLst/>
                <a:rect l="l" t="t" r="r" b="b"/>
                <a:pathLst>
                  <a:path w="17596" h="14024" extrusionOk="0">
                    <a:moveTo>
                      <a:pt x="12352" y="1"/>
                    </a:moveTo>
                    <a:cubicBezTo>
                      <a:pt x="9817" y="1"/>
                      <a:pt x="6861" y="480"/>
                      <a:pt x="4685" y="2276"/>
                    </a:cubicBezTo>
                    <a:cubicBezTo>
                      <a:pt x="0" y="6389"/>
                      <a:pt x="286" y="12437"/>
                      <a:pt x="286" y="12437"/>
                    </a:cubicBezTo>
                    <a:cubicBezTo>
                      <a:pt x="7434" y="10788"/>
                      <a:pt x="11833" y="5289"/>
                      <a:pt x="14296" y="3090"/>
                    </a:cubicBezTo>
                    <a:lnTo>
                      <a:pt x="14296" y="3090"/>
                    </a:lnTo>
                    <a:cubicBezTo>
                      <a:pt x="8798" y="11074"/>
                      <a:pt x="4135" y="12173"/>
                      <a:pt x="1386" y="13273"/>
                    </a:cubicBezTo>
                    <a:cubicBezTo>
                      <a:pt x="2340" y="13547"/>
                      <a:pt x="3775" y="14024"/>
                      <a:pt x="5487" y="14024"/>
                    </a:cubicBezTo>
                    <a:cubicBezTo>
                      <a:pt x="7208" y="14024"/>
                      <a:pt x="9210" y="13542"/>
                      <a:pt x="11283" y="11887"/>
                    </a:cubicBezTo>
                    <a:cubicBezTo>
                      <a:pt x="15682" y="8324"/>
                      <a:pt x="17595" y="626"/>
                      <a:pt x="17595" y="626"/>
                    </a:cubicBezTo>
                    <a:cubicBezTo>
                      <a:pt x="17595" y="626"/>
                      <a:pt x="15249" y="1"/>
                      <a:pt x="123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56"/>
              <p:cNvSpPr/>
              <p:nvPr/>
            </p:nvSpPr>
            <p:spPr>
              <a:xfrm>
                <a:off x="2634200" y="3184245"/>
                <a:ext cx="208818" cy="231322"/>
              </a:xfrm>
              <a:custGeom>
                <a:avLst/>
                <a:gdLst/>
                <a:ahLst/>
                <a:cxnLst/>
                <a:rect l="l" t="t" r="r" b="b"/>
                <a:pathLst>
                  <a:path w="12648" h="14011" extrusionOk="0">
                    <a:moveTo>
                      <a:pt x="836" y="0"/>
                    </a:moveTo>
                    <a:lnTo>
                      <a:pt x="836" y="0"/>
                    </a:lnTo>
                    <a:cubicBezTo>
                      <a:pt x="836" y="0"/>
                      <a:pt x="0" y="6312"/>
                      <a:pt x="2200" y="10161"/>
                    </a:cubicBezTo>
                    <a:cubicBezTo>
                      <a:pt x="4685" y="14010"/>
                      <a:pt x="7698" y="13746"/>
                      <a:pt x="9348" y="14010"/>
                    </a:cubicBezTo>
                    <a:cubicBezTo>
                      <a:pt x="7698" y="12647"/>
                      <a:pt x="4399" y="10447"/>
                      <a:pt x="2750" y="2463"/>
                    </a:cubicBezTo>
                    <a:lnTo>
                      <a:pt x="2750" y="2463"/>
                    </a:lnTo>
                    <a:cubicBezTo>
                      <a:pt x="3849" y="4949"/>
                      <a:pt x="5499" y="10447"/>
                      <a:pt x="10448" y="13746"/>
                    </a:cubicBezTo>
                    <a:cubicBezTo>
                      <a:pt x="10448" y="13746"/>
                      <a:pt x="12647" y="9348"/>
                      <a:pt x="10184" y="4949"/>
                    </a:cubicBezTo>
                    <a:cubicBezTo>
                      <a:pt x="7698" y="550"/>
                      <a:pt x="836" y="0"/>
                      <a:pt x="8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56"/>
              <p:cNvSpPr/>
              <p:nvPr/>
            </p:nvSpPr>
            <p:spPr>
              <a:xfrm>
                <a:off x="2806680" y="3166084"/>
                <a:ext cx="154352" cy="195016"/>
              </a:xfrm>
              <a:custGeom>
                <a:avLst/>
                <a:gdLst/>
                <a:ahLst/>
                <a:cxnLst/>
                <a:rect l="l" t="t" r="r" b="b"/>
                <a:pathLst>
                  <a:path w="9349" h="11812" extrusionOk="0">
                    <a:moveTo>
                      <a:pt x="6885" y="0"/>
                    </a:moveTo>
                    <a:cubicBezTo>
                      <a:pt x="6885" y="0"/>
                      <a:pt x="2750" y="2464"/>
                      <a:pt x="1386" y="5499"/>
                    </a:cubicBezTo>
                    <a:cubicBezTo>
                      <a:pt x="1" y="8512"/>
                      <a:pt x="1650" y="10448"/>
                      <a:pt x="2200" y="11547"/>
                    </a:cubicBezTo>
                    <a:cubicBezTo>
                      <a:pt x="2486" y="9612"/>
                      <a:pt x="2200" y="6862"/>
                      <a:pt x="6049" y="2200"/>
                    </a:cubicBezTo>
                    <a:lnTo>
                      <a:pt x="6049" y="2200"/>
                    </a:lnTo>
                    <a:cubicBezTo>
                      <a:pt x="5235" y="3849"/>
                      <a:pt x="2486" y="7412"/>
                      <a:pt x="3036" y="11811"/>
                    </a:cubicBezTo>
                    <a:cubicBezTo>
                      <a:pt x="3036" y="11811"/>
                      <a:pt x="6599" y="11261"/>
                      <a:pt x="7985" y="7698"/>
                    </a:cubicBezTo>
                    <a:cubicBezTo>
                      <a:pt x="9348" y="4113"/>
                      <a:pt x="6885" y="0"/>
                      <a:pt x="68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5" name="Google Shape;1545;p56"/>
            <p:cNvGrpSpPr/>
            <p:nvPr/>
          </p:nvGrpSpPr>
          <p:grpSpPr>
            <a:xfrm>
              <a:off x="7458125" y="1163430"/>
              <a:ext cx="535300" cy="194950"/>
              <a:chOff x="5054325" y="1441125"/>
              <a:chExt cx="535300" cy="194950"/>
            </a:xfrm>
          </p:grpSpPr>
          <p:sp>
            <p:nvSpPr>
              <p:cNvPr id="1546" name="Google Shape;1546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48" name="Google Shape;1548;p56"/>
          <p:cNvGrpSpPr/>
          <p:nvPr/>
        </p:nvGrpSpPr>
        <p:grpSpPr>
          <a:xfrm>
            <a:off x="777499" y="3797524"/>
            <a:ext cx="1437075" cy="763346"/>
            <a:chOff x="1328050" y="2972757"/>
            <a:chExt cx="1437075" cy="763346"/>
          </a:xfrm>
        </p:grpSpPr>
        <p:grpSp>
          <p:nvGrpSpPr>
            <p:cNvPr id="1549" name="Google Shape;1549;p56"/>
            <p:cNvGrpSpPr/>
            <p:nvPr/>
          </p:nvGrpSpPr>
          <p:grpSpPr>
            <a:xfrm>
              <a:off x="2229825" y="3017118"/>
              <a:ext cx="535300" cy="194950"/>
              <a:chOff x="5054325" y="1441125"/>
              <a:chExt cx="535300" cy="194950"/>
            </a:xfrm>
          </p:grpSpPr>
          <p:sp>
            <p:nvSpPr>
              <p:cNvPr id="1550" name="Google Shape;1550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52" name="Google Shape;1552;p56"/>
            <p:cNvSpPr/>
            <p:nvPr/>
          </p:nvSpPr>
          <p:spPr>
            <a:xfrm flipH="1">
              <a:off x="1446323" y="2972757"/>
              <a:ext cx="1097199" cy="76334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53" name="Google Shape;1553;p56"/>
            <p:cNvGrpSpPr/>
            <p:nvPr/>
          </p:nvGrpSpPr>
          <p:grpSpPr>
            <a:xfrm>
              <a:off x="1844055" y="3199634"/>
              <a:ext cx="301757" cy="448054"/>
              <a:chOff x="6724090" y="1382063"/>
              <a:chExt cx="308671" cy="453909"/>
            </a:xfrm>
          </p:grpSpPr>
          <p:sp>
            <p:nvSpPr>
              <p:cNvPr id="1554" name="Google Shape;1554;p56"/>
              <p:cNvSpPr/>
              <p:nvPr/>
            </p:nvSpPr>
            <p:spPr>
              <a:xfrm>
                <a:off x="6724090" y="1382063"/>
                <a:ext cx="308671" cy="453909"/>
              </a:xfrm>
              <a:custGeom>
                <a:avLst/>
                <a:gdLst/>
                <a:ahLst/>
                <a:cxnLst/>
                <a:rect l="l" t="t" r="r" b="b"/>
                <a:pathLst>
                  <a:path w="18696" h="27493" extrusionOk="0">
                    <a:moveTo>
                      <a:pt x="9348" y="0"/>
                    </a:moveTo>
                    <a:cubicBezTo>
                      <a:pt x="9348" y="0"/>
                      <a:pt x="0" y="12647"/>
                      <a:pt x="0" y="18145"/>
                    </a:cubicBezTo>
                    <a:cubicBezTo>
                      <a:pt x="0" y="23380"/>
                      <a:pt x="4113" y="27493"/>
                      <a:pt x="9348" y="27493"/>
                    </a:cubicBezTo>
                    <a:cubicBezTo>
                      <a:pt x="14560" y="27493"/>
                      <a:pt x="18695" y="23380"/>
                      <a:pt x="18695" y="18145"/>
                    </a:cubicBezTo>
                    <a:cubicBezTo>
                      <a:pt x="18695" y="12647"/>
                      <a:pt x="9348" y="0"/>
                      <a:pt x="934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56"/>
              <p:cNvSpPr/>
              <p:nvPr/>
            </p:nvSpPr>
            <p:spPr>
              <a:xfrm>
                <a:off x="6828301" y="1527302"/>
                <a:ext cx="186299" cy="281446"/>
              </a:xfrm>
              <a:custGeom>
                <a:avLst/>
                <a:gdLst/>
                <a:ahLst/>
                <a:cxnLst/>
                <a:rect l="l" t="t" r="r" b="b"/>
                <a:pathLst>
                  <a:path w="11284" h="17047" extrusionOk="0">
                    <a:moveTo>
                      <a:pt x="6599" y="1"/>
                    </a:moveTo>
                    <a:lnTo>
                      <a:pt x="6599" y="1"/>
                    </a:lnTo>
                    <a:cubicBezTo>
                      <a:pt x="8534" y="3850"/>
                      <a:pt x="8248" y="5499"/>
                      <a:pt x="8248" y="8534"/>
                    </a:cubicBezTo>
                    <a:cubicBezTo>
                      <a:pt x="8248" y="12933"/>
                      <a:pt x="4685" y="16496"/>
                      <a:pt x="1" y="16496"/>
                    </a:cubicBezTo>
                    <a:cubicBezTo>
                      <a:pt x="1100" y="16782"/>
                      <a:pt x="1936" y="17046"/>
                      <a:pt x="3036" y="17046"/>
                    </a:cubicBezTo>
                    <a:cubicBezTo>
                      <a:pt x="7984" y="17046"/>
                      <a:pt x="11284" y="14033"/>
                      <a:pt x="11284" y="9634"/>
                    </a:cubicBezTo>
                    <a:cubicBezTo>
                      <a:pt x="11284" y="5499"/>
                      <a:pt x="7435" y="1100"/>
                      <a:pt x="659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56" name="Google Shape;1556;p56"/>
            <p:cNvGrpSpPr/>
            <p:nvPr/>
          </p:nvGrpSpPr>
          <p:grpSpPr>
            <a:xfrm>
              <a:off x="1328050" y="2980368"/>
              <a:ext cx="535300" cy="194950"/>
              <a:chOff x="5054325" y="1441125"/>
              <a:chExt cx="535300" cy="194950"/>
            </a:xfrm>
          </p:grpSpPr>
          <p:sp>
            <p:nvSpPr>
              <p:cNvPr id="1557" name="Google Shape;1557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59" name="Google Shape;1559;p56"/>
          <p:cNvGrpSpPr/>
          <p:nvPr/>
        </p:nvGrpSpPr>
        <p:grpSpPr>
          <a:xfrm>
            <a:off x="4625088" y="3855385"/>
            <a:ext cx="1312050" cy="795185"/>
            <a:chOff x="4029300" y="2940918"/>
            <a:chExt cx="1312050" cy="795185"/>
          </a:xfrm>
        </p:grpSpPr>
        <p:sp>
          <p:nvSpPr>
            <p:cNvPr id="1560" name="Google Shape;1560;p56"/>
            <p:cNvSpPr/>
            <p:nvPr/>
          </p:nvSpPr>
          <p:spPr>
            <a:xfrm flipH="1">
              <a:off x="4029300" y="2972757"/>
              <a:ext cx="1097199" cy="763346"/>
            </a:xfrm>
            <a:custGeom>
              <a:avLst/>
              <a:gdLst/>
              <a:ahLst/>
              <a:cxnLst/>
              <a:rect l="l" t="t" r="r" b="b"/>
              <a:pathLst>
                <a:path w="66276" h="46061" extrusionOk="0">
                  <a:moveTo>
                    <a:pt x="16512" y="0"/>
                  </a:moveTo>
                  <a:cubicBezTo>
                    <a:pt x="10655" y="0"/>
                    <a:pt x="6518" y="2173"/>
                    <a:pt x="3911" y="5649"/>
                  </a:cubicBezTo>
                  <a:cubicBezTo>
                    <a:pt x="1530" y="8691"/>
                    <a:pt x="435" y="12828"/>
                    <a:pt x="226" y="17382"/>
                  </a:cubicBezTo>
                  <a:cubicBezTo>
                    <a:pt x="0" y="19554"/>
                    <a:pt x="0" y="21727"/>
                    <a:pt x="435" y="24126"/>
                  </a:cubicBezTo>
                  <a:cubicBezTo>
                    <a:pt x="435" y="25429"/>
                    <a:pt x="660" y="26733"/>
                    <a:pt x="1095" y="27810"/>
                  </a:cubicBezTo>
                  <a:cubicBezTo>
                    <a:pt x="1964" y="31513"/>
                    <a:pt x="3911" y="34989"/>
                    <a:pt x="6309" y="37805"/>
                  </a:cubicBezTo>
                  <a:lnTo>
                    <a:pt x="6953" y="38465"/>
                  </a:lnTo>
                  <a:cubicBezTo>
                    <a:pt x="11524" y="43245"/>
                    <a:pt x="17816" y="46061"/>
                    <a:pt x="24560" y="46061"/>
                  </a:cubicBezTo>
                  <a:lnTo>
                    <a:pt x="41072" y="46061"/>
                  </a:lnTo>
                  <a:cubicBezTo>
                    <a:pt x="49537" y="46061"/>
                    <a:pt x="57150" y="41507"/>
                    <a:pt x="61495" y="34763"/>
                  </a:cubicBezTo>
                  <a:cubicBezTo>
                    <a:pt x="63008" y="32156"/>
                    <a:pt x="64311" y="29340"/>
                    <a:pt x="64746" y="26298"/>
                  </a:cubicBezTo>
                  <a:cubicBezTo>
                    <a:pt x="66275" y="19120"/>
                    <a:pt x="65406" y="12828"/>
                    <a:pt x="58662" y="12393"/>
                  </a:cubicBezTo>
                  <a:lnTo>
                    <a:pt x="58228" y="12393"/>
                  </a:lnTo>
                  <a:cubicBezTo>
                    <a:pt x="53448" y="12167"/>
                    <a:pt x="49537" y="11733"/>
                    <a:pt x="46495" y="10864"/>
                  </a:cubicBezTo>
                  <a:cubicBezTo>
                    <a:pt x="33251" y="7613"/>
                    <a:pt x="33685" y="226"/>
                    <a:pt x="17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1" name="Google Shape;1561;p56"/>
            <p:cNvGrpSpPr/>
            <p:nvPr/>
          </p:nvGrpSpPr>
          <p:grpSpPr>
            <a:xfrm>
              <a:off x="4417824" y="3199633"/>
              <a:ext cx="310896" cy="448058"/>
              <a:chOff x="6796718" y="3288456"/>
              <a:chExt cx="217882" cy="313393"/>
            </a:xfrm>
          </p:grpSpPr>
          <p:sp>
            <p:nvSpPr>
              <p:cNvPr id="1562" name="Google Shape;1562;p56"/>
              <p:cNvSpPr/>
              <p:nvPr/>
            </p:nvSpPr>
            <p:spPr>
              <a:xfrm>
                <a:off x="6869329" y="3288456"/>
                <a:ext cx="72644" cy="41044"/>
              </a:xfrm>
              <a:custGeom>
                <a:avLst/>
                <a:gdLst/>
                <a:ahLst/>
                <a:cxnLst/>
                <a:rect l="l" t="t" r="r" b="b"/>
                <a:pathLst>
                  <a:path w="4400" h="2486" extrusionOk="0">
                    <a:moveTo>
                      <a:pt x="3300" y="836"/>
                    </a:moveTo>
                    <a:cubicBezTo>
                      <a:pt x="3564" y="836"/>
                      <a:pt x="3564" y="836"/>
                      <a:pt x="3564" y="1100"/>
                    </a:cubicBezTo>
                    <a:lnTo>
                      <a:pt x="3564" y="1386"/>
                    </a:lnTo>
                    <a:cubicBezTo>
                      <a:pt x="3564" y="1650"/>
                      <a:pt x="3564" y="1650"/>
                      <a:pt x="3300" y="1650"/>
                    </a:cubicBezTo>
                    <a:lnTo>
                      <a:pt x="815" y="1650"/>
                    </a:lnTo>
                    <a:cubicBezTo>
                      <a:pt x="815" y="1650"/>
                      <a:pt x="551" y="1650"/>
                      <a:pt x="551" y="1386"/>
                    </a:cubicBezTo>
                    <a:lnTo>
                      <a:pt x="551" y="1100"/>
                    </a:lnTo>
                    <a:cubicBezTo>
                      <a:pt x="551" y="836"/>
                      <a:pt x="815" y="836"/>
                      <a:pt x="815" y="836"/>
                    </a:cubicBezTo>
                    <a:close/>
                    <a:moveTo>
                      <a:pt x="815" y="0"/>
                    </a:moveTo>
                    <a:cubicBezTo>
                      <a:pt x="265" y="0"/>
                      <a:pt x="1" y="550"/>
                      <a:pt x="1" y="1100"/>
                    </a:cubicBezTo>
                    <a:lnTo>
                      <a:pt x="1" y="1386"/>
                    </a:lnTo>
                    <a:cubicBezTo>
                      <a:pt x="1" y="1936"/>
                      <a:pt x="265" y="2486"/>
                      <a:pt x="815" y="2486"/>
                    </a:cubicBezTo>
                    <a:lnTo>
                      <a:pt x="3300" y="2486"/>
                    </a:lnTo>
                    <a:cubicBezTo>
                      <a:pt x="4114" y="2486"/>
                      <a:pt x="4400" y="1936"/>
                      <a:pt x="4400" y="1386"/>
                    </a:cubicBezTo>
                    <a:lnTo>
                      <a:pt x="4400" y="1100"/>
                    </a:lnTo>
                    <a:cubicBezTo>
                      <a:pt x="4400" y="550"/>
                      <a:pt x="4114" y="0"/>
                      <a:pt x="3300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56"/>
              <p:cNvSpPr/>
              <p:nvPr/>
            </p:nvSpPr>
            <p:spPr>
              <a:xfrm>
                <a:off x="6796718" y="3329484"/>
                <a:ext cx="217882" cy="36339"/>
              </a:xfrm>
              <a:custGeom>
                <a:avLst/>
                <a:gdLst/>
                <a:ahLst/>
                <a:cxnLst/>
                <a:rect l="l" t="t" r="r" b="b"/>
                <a:pathLst>
                  <a:path w="13197" h="2201" extrusionOk="0">
                    <a:moveTo>
                      <a:pt x="0" y="1"/>
                    </a:moveTo>
                    <a:lnTo>
                      <a:pt x="0" y="2200"/>
                    </a:lnTo>
                    <a:lnTo>
                      <a:pt x="13197" y="2200"/>
                    </a:lnTo>
                    <a:lnTo>
                      <a:pt x="13197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64" name="Google Shape;1564;p56"/>
              <p:cNvGrpSpPr/>
              <p:nvPr/>
            </p:nvGrpSpPr>
            <p:grpSpPr>
              <a:xfrm>
                <a:off x="6796718" y="3311323"/>
                <a:ext cx="217882" cy="290526"/>
                <a:chOff x="6796718" y="3311323"/>
                <a:chExt cx="217882" cy="290526"/>
              </a:xfrm>
            </p:grpSpPr>
            <p:sp>
              <p:nvSpPr>
                <p:cNvPr id="1565" name="Google Shape;1565;p56"/>
                <p:cNvSpPr/>
                <p:nvPr/>
              </p:nvSpPr>
              <p:spPr>
                <a:xfrm>
                  <a:off x="6810140" y="3311323"/>
                  <a:ext cx="190657" cy="2632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48" h="15947" extrusionOk="0">
                      <a:moveTo>
                        <a:pt x="2486" y="1"/>
                      </a:moveTo>
                      <a:cubicBezTo>
                        <a:pt x="1101" y="1"/>
                        <a:pt x="1" y="1101"/>
                        <a:pt x="1" y="2750"/>
                      </a:cubicBezTo>
                      <a:lnTo>
                        <a:pt x="1" y="15947"/>
                      </a:lnTo>
                      <a:lnTo>
                        <a:pt x="11548" y="15947"/>
                      </a:lnTo>
                      <a:lnTo>
                        <a:pt x="11548" y="2750"/>
                      </a:lnTo>
                      <a:cubicBezTo>
                        <a:pt x="11548" y="1101"/>
                        <a:pt x="10448" y="1"/>
                        <a:pt x="9084" y="1"/>
                      </a:cubicBezTo>
                      <a:close/>
                    </a:path>
                  </a:pathLst>
                </a:custGeom>
                <a:solidFill>
                  <a:srgbClr val="E9EEF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6" name="Google Shape;1566;p56"/>
                <p:cNvSpPr/>
                <p:nvPr/>
              </p:nvSpPr>
              <p:spPr>
                <a:xfrm>
                  <a:off x="6796718" y="3565511"/>
                  <a:ext cx="217882" cy="363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97" h="2201" extrusionOk="0">
                      <a:moveTo>
                        <a:pt x="1650" y="1"/>
                      </a:moveTo>
                      <a:cubicBezTo>
                        <a:pt x="814" y="1"/>
                        <a:pt x="0" y="815"/>
                        <a:pt x="0" y="1650"/>
                      </a:cubicBezTo>
                      <a:lnTo>
                        <a:pt x="0" y="2200"/>
                      </a:lnTo>
                      <a:lnTo>
                        <a:pt x="13197" y="2200"/>
                      </a:lnTo>
                      <a:lnTo>
                        <a:pt x="13197" y="1650"/>
                      </a:lnTo>
                      <a:cubicBezTo>
                        <a:pt x="13197" y="815"/>
                        <a:pt x="12361" y="1"/>
                        <a:pt x="11547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7" name="Google Shape;1567;p56"/>
                <p:cNvSpPr/>
                <p:nvPr/>
              </p:nvSpPr>
              <p:spPr>
                <a:xfrm>
                  <a:off x="6828301" y="3374870"/>
                  <a:ext cx="27258" cy="1815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1" h="10999" extrusionOk="0">
                      <a:moveTo>
                        <a:pt x="836" y="1"/>
                      </a:moveTo>
                      <a:cubicBezTo>
                        <a:pt x="550" y="1"/>
                        <a:pt x="1" y="265"/>
                        <a:pt x="1" y="815"/>
                      </a:cubicBezTo>
                      <a:lnTo>
                        <a:pt x="1" y="10162"/>
                      </a:lnTo>
                      <a:cubicBezTo>
                        <a:pt x="1" y="10712"/>
                        <a:pt x="550" y="10998"/>
                        <a:pt x="836" y="10998"/>
                      </a:cubicBezTo>
                      <a:cubicBezTo>
                        <a:pt x="1100" y="10998"/>
                        <a:pt x="1650" y="10712"/>
                        <a:pt x="1650" y="10162"/>
                      </a:cubicBezTo>
                      <a:lnTo>
                        <a:pt x="1650" y="815"/>
                      </a:lnTo>
                      <a:cubicBezTo>
                        <a:pt x="1650" y="265"/>
                        <a:pt x="1100" y="1"/>
                        <a:pt x="836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8" name="Google Shape;1568;p56"/>
                <p:cNvSpPr/>
                <p:nvPr/>
              </p:nvSpPr>
              <p:spPr>
                <a:xfrm>
                  <a:off x="6873687" y="3374870"/>
                  <a:ext cx="22899" cy="1815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" h="10999" extrusionOk="0">
                      <a:moveTo>
                        <a:pt x="551" y="1"/>
                      </a:moveTo>
                      <a:cubicBezTo>
                        <a:pt x="287" y="1"/>
                        <a:pt x="1" y="265"/>
                        <a:pt x="1" y="815"/>
                      </a:cubicBezTo>
                      <a:lnTo>
                        <a:pt x="1" y="10162"/>
                      </a:lnTo>
                      <a:cubicBezTo>
                        <a:pt x="1" y="10712"/>
                        <a:pt x="287" y="10998"/>
                        <a:pt x="551" y="10998"/>
                      </a:cubicBezTo>
                      <a:cubicBezTo>
                        <a:pt x="1101" y="10998"/>
                        <a:pt x="1386" y="10712"/>
                        <a:pt x="1386" y="10162"/>
                      </a:cubicBezTo>
                      <a:lnTo>
                        <a:pt x="1386" y="815"/>
                      </a:lnTo>
                      <a:cubicBezTo>
                        <a:pt x="1386" y="265"/>
                        <a:pt x="1101" y="1"/>
                        <a:pt x="551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9" name="Google Shape;1569;p56"/>
                <p:cNvSpPr/>
                <p:nvPr/>
              </p:nvSpPr>
              <p:spPr>
                <a:xfrm>
                  <a:off x="6914731" y="3374870"/>
                  <a:ext cx="22520" cy="1815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" h="10999" extrusionOk="0">
                      <a:moveTo>
                        <a:pt x="814" y="1"/>
                      </a:moveTo>
                      <a:cubicBezTo>
                        <a:pt x="264" y="1"/>
                        <a:pt x="0" y="265"/>
                        <a:pt x="0" y="815"/>
                      </a:cubicBezTo>
                      <a:lnTo>
                        <a:pt x="0" y="10162"/>
                      </a:lnTo>
                      <a:cubicBezTo>
                        <a:pt x="0" y="10712"/>
                        <a:pt x="264" y="10998"/>
                        <a:pt x="814" y="10998"/>
                      </a:cubicBezTo>
                      <a:cubicBezTo>
                        <a:pt x="1100" y="10998"/>
                        <a:pt x="1364" y="10712"/>
                        <a:pt x="1364" y="10162"/>
                      </a:cubicBezTo>
                      <a:lnTo>
                        <a:pt x="1364" y="815"/>
                      </a:lnTo>
                      <a:cubicBezTo>
                        <a:pt x="1364" y="265"/>
                        <a:pt x="1100" y="1"/>
                        <a:pt x="814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70" name="Google Shape;1570;p56"/>
                <p:cNvSpPr/>
                <p:nvPr/>
              </p:nvSpPr>
              <p:spPr>
                <a:xfrm>
                  <a:off x="6955395" y="3374870"/>
                  <a:ext cx="22899" cy="1815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" h="10999" extrusionOk="0">
                      <a:moveTo>
                        <a:pt x="836" y="1"/>
                      </a:moveTo>
                      <a:cubicBezTo>
                        <a:pt x="286" y="1"/>
                        <a:pt x="1" y="265"/>
                        <a:pt x="1" y="815"/>
                      </a:cubicBezTo>
                      <a:lnTo>
                        <a:pt x="1" y="10162"/>
                      </a:lnTo>
                      <a:cubicBezTo>
                        <a:pt x="1" y="10712"/>
                        <a:pt x="286" y="10998"/>
                        <a:pt x="836" y="10998"/>
                      </a:cubicBezTo>
                      <a:cubicBezTo>
                        <a:pt x="1100" y="10998"/>
                        <a:pt x="1386" y="10712"/>
                        <a:pt x="1386" y="10162"/>
                      </a:cubicBezTo>
                      <a:lnTo>
                        <a:pt x="1386" y="815"/>
                      </a:lnTo>
                      <a:cubicBezTo>
                        <a:pt x="1386" y="265"/>
                        <a:pt x="1100" y="1"/>
                        <a:pt x="836" y="1"/>
                      </a:cubicBezTo>
                      <a:close/>
                    </a:path>
                  </a:pathLst>
                </a:custGeom>
                <a:solidFill>
                  <a:srgbClr val="C7D2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71" name="Google Shape;1571;p56"/>
            <p:cNvGrpSpPr/>
            <p:nvPr/>
          </p:nvGrpSpPr>
          <p:grpSpPr>
            <a:xfrm>
              <a:off x="4806050" y="2940918"/>
              <a:ext cx="535300" cy="194950"/>
              <a:chOff x="5054325" y="1441125"/>
              <a:chExt cx="535300" cy="194950"/>
            </a:xfrm>
          </p:grpSpPr>
          <p:sp>
            <p:nvSpPr>
              <p:cNvPr id="1572" name="Google Shape;1572;p56"/>
              <p:cNvSpPr/>
              <p:nvPr/>
            </p:nvSpPr>
            <p:spPr>
              <a:xfrm>
                <a:off x="5054325" y="1441125"/>
                <a:ext cx="535300" cy="194950"/>
              </a:xfrm>
              <a:custGeom>
                <a:avLst/>
                <a:gdLst/>
                <a:ahLst/>
                <a:cxnLst/>
                <a:rect l="l" t="t" r="r" b="b"/>
                <a:pathLst>
                  <a:path w="21412" h="7798" extrusionOk="0">
                    <a:moveTo>
                      <a:pt x="10492" y="1"/>
                    </a:moveTo>
                    <a:cubicBezTo>
                      <a:pt x="8476" y="1"/>
                      <a:pt x="6692" y="1553"/>
                      <a:pt x="6477" y="3337"/>
                    </a:cubicBezTo>
                    <a:cubicBezTo>
                      <a:pt x="6031" y="3123"/>
                      <a:pt x="5799" y="3123"/>
                      <a:pt x="5353" y="3123"/>
                    </a:cubicBezTo>
                    <a:cubicBezTo>
                      <a:pt x="3801" y="3123"/>
                      <a:pt x="2677" y="4229"/>
                      <a:pt x="2463" y="5568"/>
                    </a:cubicBezTo>
                    <a:lnTo>
                      <a:pt x="2017" y="5568"/>
                    </a:lnTo>
                    <a:cubicBezTo>
                      <a:pt x="893" y="5568"/>
                      <a:pt x="1" y="6460"/>
                      <a:pt x="1" y="7584"/>
                    </a:cubicBezTo>
                    <a:lnTo>
                      <a:pt x="1" y="7798"/>
                    </a:lnTo>
                    <a:lnTo>
                      <a:pt x="21412" y="7798"/>
                    </a:lnTo>
                    <a:lnTo>
                      <a:pt x="21412" y="7584"/>
                    </a:lnTo>
                    <a:cubicBezTo>
                      <a:pt x="21412" y="6460"/>
                      <a:pt x="20520" y="5568"/>
                      <a:pt x="19413" y="5568"/>
                    </a:cubicBezTo>
                    <a:lnTo>
                      <a:pt x="18967" y="5568"/>
                    </a:lnTo>
                    <a:cubicBezTo>
                      <a:pt x="18735" y="4015"/>
                      <a:pt x="17397" y="2891"/>
                      <a:pt x="15845" y="2891"/>
                    </a:cubicBezTo>
                    <a:cubicBezTo>
                      <a:pt x="15399" y="2891"/>
                      <a:pt x="14721" y="2891"/>
                      <a:pt x="14275" y="3337"/>
                    </a:cubicBezTo>
                    <a:cubicBezTo>
                      <a:pt x="14061" y="1339"/>
                      <a:pt x="12276" y="1"/>
                      <a:pt x="10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56"/>
              <p:cNvSpPr/>
              <p:nvPr/>
            </p:nvSpPr>
            <p:spPr>
              <a:xfrm>
                <a:off x="5127025" y="1513400"/>
                <a:ext cx="339950" cy="122675"/>
              </a:xfrm>
              <a:custGeom>
                <a:avLst/>
                <a:gdLst/>
                <a:ahLst/>
                <a:cxnLst/>
                <a:rect l="l" t="t" r="r" b="b"/>
                <a:pathLst>
                  <a:path w="13598" h="4907" extrusionOk="0">
                    <a:moveTo>
                      <a:pt x="6692" y="0"/>
                    </a:moveTo>
                    <a:cubicBezTo>
                      <a:pt x="5354" y="0"/>
                      <a:pt x="4462" y="892"/>
                      <a:pt x="4230" y="2016"/>
                    </a:cubicBezTo>
                    <a:cubicBezTo>
                      <a:pt x="4016" y="2016"/>
                      <a:pt x="3784" y="1784"/>
                      <a:pt x="3338" y="1784"/>
                    </a:cubicBezTo>
                    <a:cubicBezTo>
                      <a:pt x="2445" y="1784"/>
                      <a:pt x="1785" y="2462"/>
                      <a:pt x="1553" y="3355"/>
                    </a:cubicBezTo>
                    <a:lnTo>
                      <a:pt x="1339" y="3355"/>
                    </a:lnTo>
                    <a:cubicBezTo>
                      <a:pt x="661" y="3355"/>
                      <a:pt x="1" y="4015"/>
                      <a:pt x="1" y="4693"/>
                    </a:cubicBezTo>
                    <a:lnTo>
                      <a:pt x="1" y="4907"/>
                    </a:lnTo>
                    <a:lnTo>
                      <a:pt x="13597" y="4907"/>
                    </a:lnTo>
                    <a:lnTo>
                      <a:pt x="13597" y="4693"/>
                    </a:lnTo>
                    <a:cubicBezTo>
                      <a:pt x="13597" y="4015"/>
                      <a:pt x="13151" y="3355"/>
                      <a:pt x="12491" y="3355"/>
                    </a:cubicBezTo>
                    <a:cubicBezTo>
                      <a:pt x="12259" y="3355"/>
                      <a:pt x="12259" y="3355"/>
                      <a:pt x="12045" y="3569"/>
                    </a:cubicBezTo>
                    <a:cubicBezTo>
                      <a:pt x="12045" y="2462"/>
                      <a:pt x="11153" y="1784"/>
                      <a:pt x="10260" y="1784"/>
                    </a:cubicBezTo>
                    <a:cubicBezTo>
                      <a:pt x="9814" y="1784"/>
                      <a:pt x="9582" y="1784"/>
                      <a:pt x="9136" y="2016"/>
                    </a:cubicBezTo>
                    <a:cubicBezTo>
                      <a:pt x="8922" y="892"/>
                      <a:pt x="8030" y="0"/>
                      <a:pt x="6692" y="0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6" name="Google Shape;1490;p56"/>
          <p:cNvSpPr txBox="1">
            <a:spLocks noGrp="1"/>
          </p:cNvSpPr>
          <p:nvPr>
            <p:ph type="subTitle" idx="8"/>
          </p:nvPr>
        </p:nvSpPr>
        <p:spPr>
          <a:xfrm>
            <a:off x="4427298" y="4642990"/>
            <a:ext cx="1610548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err="1" smtClean="0"/>
              <a:t>Преддоговорно</a:t>
            </a:r>
            <a:r>
              <a:rPr lang="bg-BG" sz="1500" b="1" cap="small" dirty="0" smtClean="0"/>
              <a:t> </a:t>
            </a:r>
            <a:endParaRPr sz="1500" b="1" cap="small" dirty="0"/>
          </a:p>
        </p:txBody>
      </p:sp>
      <p:sp>
        <p:nvSpPr>
          <p:cNvPr id="120" name="Google Shape;1490;p56"/>
          <p:cNvSpPr txBox="1">
            <a:spLocks noGrp="1"/>
          </p:cNvSpPr>
          <p:nvPr>
            <p:ph type="subTitle" idx="8"/>
          </p:nvPr>
        </p:nvSpPr>
        <p:spPr>
          <a:xfrm>
            <a:off x="2963670" y="1886594"/>
            <a:ext cx="2573266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smtClean="0"/>
              <a:t>На интернет страницата </a:t>
            </a:r>
            <a:endParaRPr sz="1500" b="1" cap="small" dirty="0"/>
          </a:p>
        </p:txBody>
      </p:sp>
      <p:sp>
        <p:nvSpPr>
          <p:cNvPr id="123" name="Google Shape;1490;p56"/>
          <p:cNvSpPr txBox="1">
            <a:spLocks noGrp="1"/>
          </p:cNvSpPr>
          <p:nvPr>
            <p:ph type="subTitle" idx="8"/>
          </p:nvPr>
        </p:nvSpPr>
        <p:spPr>
          <a:xfrm>
            <a:off x="6133962" y="1858666"/>
            <a:ext cx="2573266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smtClean="0"/>
              <a:t>На интернет страницата </a:t>
            </a:r>
            <a:endParaRPr sz="1500" b="1" cap="small" dirty="0"/>
          </a:p>
        </p:txBody>
      </p:sp>
      <p:sp>
        <p:nvSpPr>
          <p:cNvPr id="125" name="Google Shape;1490;p56"/>
          <p:cNvSpPr txBox="1">
            <a:spLocks noGrp="1"/>
          </p:cNvSpPr>
          <p:nvPr>
            <p:ph type="subTitle" idx="8"/>
          </p:nvPr>
        </p:nvSpPr>
        <p:spPr>
          <a:xfrm>
            <a:off x="425068" y="1872196"/>
            <a:ext cx="2573266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500" b="1" cap="small" dirty="0" smtClean="0"/>
              <a:t>На интернет страницата </a:t>
            </a:r>
            <a:endParaRPr sz="1500" b="1" cap="small" dirty="0"/>
          </a:p>
        </p:txBody>
      </p:sp>
    </p:spTree>
    <p:extLst>
      <p:ext uri="{BB962C8B-B14F-4D97-AF65-F5344CB8AC3E}">
        <p14:creationId xmlns:p14="http://schemas.microsoft.com/office/powerpoint/2010/main" val="212876683"/>
      </p:ext>
    </p:extLst>
  </p:cSld>
  <p:clrMapOvr>
    <a:masterClrMapping/>
  </p:clrMapOvr>
</p:sld>
</file>

<file path=ppt/theme/theme1.xml><?xml version="1.0" encoding="utf-8"?>
<a:theme xmlns:a="http://schemas.openxmlformats.org/drawingml/2006/main" name="Ecology World by Slidesgo">
  <a:themeElements>
    <a:clrScheme name="Simple Light">
      <a:dk1>
        <a:srgbClr val="FFFFFF"/>
      </a:dk1>
      <a:lt1>
        <a:srgbClr val="2C7EA8"/>
      </a:lt1>
      <a:dk2>
        <a:srgbClr val="2B779D"/>
      </a:dk2>
      <a:lt2>
        <a:srgbClr val="297090"/>
      </a:lt2>
      <a:accent1>
        <a:srgbClr val="76D0ED"/>
      </a:accent1>
      <a:accent2>
        <a:srgbClr val="97BE6D"/>
      </a:accent2>
      <a:accent3>
        <a:srgbClr val="80AD5A"/>
      </a:accent3>
      <a:accent4>
        <a:srgbClr val="3994B7"/>
      </a:accent4>
      <a:accent5>
        <a:srgbClr val="CCAB8B"/>
      </a:accent5>
      <a:accent6>
        <a:srgbClr val="AA896D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1566</Words>
  <Application>Microsoft Office PowerPoint</Application>
  <PresentationFormat>On-screen Show (16:9)</PresentationFormat>
  <Paragraphs>120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Montserrat</vt:lpstr>
      <vt:lpstr>Staatliches</vt:lpstr>
      <vt:lpstr>Arial</vt:lpstr>
      <vt:lpstr>Ecology World by Slidesgo</vt:lpstr>
      <vt:lpstr>РЕГЛАМЕНТ (ЕС) 2019/2088</vt:lpstr>
      <vt:lpstr>Участници на финансовите пазари (УФП)</vt:lpstr>
      <vt:lpstr>Участници на финансовите пазари</vt:lpstr>
      <vt:lpstr>Прозрачност във връзка със стимули за екологични или социални характеристики при преддоговорно оповестяване на информация</vt:lpstr>
      <vt:lpstr>Прозрачност във връзка с устойчиви инвестиции при преддоговорно оповестяване на информация</vt:lpstr>
      <vt:lpstr>Прозрачност във връзка със стимулите за екологични или социални характеристики и за устойчиви инвестиции в периодичните  доклади</vt:lpstr>
      <vt:lpstr>PowerPoint Presentation</vt:lpstr>
      <vt:lpstr>Прозрачност от страна на ИППО</vt:lpstr>
      <vt:lpstr>Финансови съветници</vt:lpstr>
      <vt:lpstr>Прозрачност от страна на застрахователните посредници</vt:lpstr>
      <vt:lpstr>Прозрачност от страна на застрахователните посредници</vt:lpstr>
      <vt:lpstr>Изключения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ECOLOGY WORLD</dc:title>
  <dc:creator>Yordanka Ushagelova</dc:creator>
  <cp:lastModifiedBy>Yordanka Ushagelova</cp:lastModifiedBy>
  <cp:revision>55</cp:revision>
  <dcterms:modified xsi:type="dcterms:W3CDTF">2023-05-22T08:14:52Z</dcterms:modified>
</cp:coreProperties>
</file>