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74" r:id="rId6"/>
    <p:sldId id="277" r:id="rId7"/>
    <p:sldId id="269" r:id="rId8"/>
    <p:sldId id="267" r:id="rId9"/>
    <p:sldId id="264" r:id="rId10"/>
    <p:sldId id="302" r:id="rId11"/>
    <p:sldId id="303" r:id="rId12"/>
    <p:sldId id="304" r:id="rId13"/>
  </p:sldIdLst>
  <p:sldSz cx="9144000" cy="5143500" type="screen16x9"/>
  <p:notesSz cx="6858000" cy="9144000"/>
  <p:embeddedFontLst>
    <p:embeddedFont>
      <p:font typeface="Cabin" panose="020B0604020202020204" charset="0"/>
      <p:regular r:id="rId15"/>
      <p:bold r:id="rId16"/>
      <p:italic r:id="rId17"/>
      <p:boldItalic r:id="rId18"/>
    </p:embeddedFont>
    <p:embeddedFont>
      <p:font typeface="Ramabhadra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1F10213-8FCC-4AF8-8BF4-98E09DBB2FEF}">
          <p14:sldIdLst>
            <p14:sldId id="256"/>
            <p14:sldId id="258"/>
            <p14:sldId id="259"/>
            <p14:sldId id="260"/>
            <p14:sldId id="274"/>
            <p14:sldId id="277"/>
            <p14:sldId id="269"/>
            <p14:sldId id="267"/>
            <p14:sldId id="264"/>
            <p14:sldId id="302"/>
            <p14:sldId id="303"/>
            <p14:sldId id="304"/>
          </p14:sldIdLst>
        </p14:section>
        <p14:section name="Untitled Section" id="{A6787A01-68CD-4A12-8CF0-77A3729B44F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96B7B6-0696-421D-A2DD-AA3587110249}">
  <a:tblStyle styleId="{F896B7B6-0696-421D-A2DD-AA35871102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78489-716B-4035-B6C2-ED0C6A8CBA84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0_1" csCatId="mainScheme" phldr="1"/>
      <dgm:spPr/>
    </dgm:pt>
    <dgm:pt modelId="{8B67C6F0-536E-43A5-98B2-A52A13BB9482}">
      <dgm:prSet phldrT="[Text]"/>
      <dgm:spPr/>
      <dgm:t>
        <a:bodyPr/>
        <a:lstStyle/>
        <a:p>
          <a:r>
            <a:rPr lang="ru-RU" dirty="0" smtClean="0"/>
            <a:t>определят </a:t>
          </a:r>
          <a:r>
            <a:rPr lang="ru-RU" dirty="0" err="1" smtClean="0"/>
            <a:t>най-значимия</a:t>
          </a:r>
          <a:r>
            <a:rPr lang="ru-RU" dirty="0" smtClean="0"/>
            <a:t> потенциален принос за </a:t>
          </a:r>
          <a:r>
            <a:rPr lang="ru-RU" dirty="0" err="1" smtClean="0"/>
            <a:t>дадената</a:t>
          </a:r>
          <a:r>
            <a:rPr lang="ru-RU" dirty="0" smtClean="0"/>
            <a:t> </a:t>
          </a:r>
          <a:r>
            <a:rPr lang="ru-RU" dirty="0" err="1" smtClean="0"/>
            <a:t>екологична</a:t>
          </a:r>
          <a:r>
            <a:rPr lang="ru-RU" dirty="0" smtClean="0"/>
            <a:t> цел при </a:t>
          </a:r>
          <a:r>
            <a:rPr lang="ru-RU" dirty="0" err="1" smtClean="0"/>
            <a:t>спазване</a:t>
          </a:r>
          <a:r>
            <a:rPr lang="ru-RU" dirty="0" smtClean="0"/>
            <a:t> на принципа на технологична </a:t>
          </a:r>
          <a:r>
            <a:rPr lang="ru-RU" dirty="0" err="1" smtClean="0"/>
            <a:t>неутралност</a:t>
          </a:r>
          <a:r>
            <a:rPr lang="ru-RU" dirty="0" smtClean="0"/>
            <a:t>, </a:t>
          </a:r>
          <a:r>
            <a:rPr lang="ru-RU" dirty="0" err="1" smtClean="0"/>
            <a:t>като</a:t>
          </a:r>
          <a:r>
            <a:rPr lang="ru-RU" dirty="0" smtClean="0"/>
            <a:t> се </a:t>
          </a:r>
          <a:r>
            <a:rPr lang="ru-RU" dirty="0" err="1" smtClean="0"/>
            <a:t>вземат</a:t>
          </a:r>
          <a:r>
            <a:rPr lang="ru-RU" dirty="0" smtClean="0"/>
            <a:t> </a:t>
          </a:r>
          <a:r>
            <a:rPr lang="ru-RU" dirty="0" err="1" smtClean="0"/>
            <a:t>предвид</a:t>
          </a:r>
          <a:r>
            <a:rPr lang="ru-RU" dirty="0" smtClean="0"/>
            <a:t> </a:t>
          </a:r>
          <a:r>
            <a:rPr lang="ru-RU" dirty="0" err="1" smtClean="0"/>
            <a:t>както</a:t>
          </a:r>
          <a:r>
            <a:rPr lang="ru-RU" dirty="0" smtClean="0"/>
            <a:t> </a:t>
          </a:r>
          <a:r>
            <a:rPr lang="ru-RU" dirty="0" err="1" smtClean="0"/>
            <a:t>краткосрочното</a:t>
          </a:r>
          <a:r>
            <a:rPr lang="ru-RU" dirty="0" smtClean="0"/>
            <a:t>, </a:t>
          </a:r>
          <a:r>
            <a:rPr lang="ru-RU" dirty="0" err="1" smtClean="0"/>
            <a:t>така</a:t>
          </a:r>
          <a:r>
            <a:rPr lang="ru-RU" dirty="0" smtClean="0"/>
            <a:t> и </a:t>
          </a:r>
          <a:r>
            <a:rPr lang="ru-RU" dirty="0" err="1" smtClean="0"/>
            <a:t>дългосрочното</a:t>
          </a:r>
          <a:r>
            <a:rPr lang="ru-RU" dirty="0" smtClean="0"/>
            <a:t> </a:t>
          </a:r>
          <a:r>
            <a:rPr lang="ru-RU" dirty="0" err="1" smtClean="0"/>
            <a:t>въздействие</a:t>
          </a:r>
          <a:r>
            <a:rPr lang="ru-RU" dirty="0" smtClean="0"/>
            <a:t> на дадена </a:t>
          </a:r>
          <a:r>
            <a:rPr lang="ru-RU" dirty="0" err="1" smtClean="0"/>
            <a:t>икономическа</a:t>
          </a:r>
          <a:r>
            <a:rPr lang="ru-RU" dirty="0" smtClean="0"/>
            <a:t> </a:t>
          </a:r>
          <a:r>
            <a:rPr lang="ru-RU" dirty="0" err="1" smtClean="0"/>
            <a:t>дейност</a:t>
          </a:r>
          <a:endParaRPr lang="en-US" dirty="0"/>
        </a:p>
      </dgm:t>
    </dgm:pt>
    <dgm:pt modelId="{18729D8E-6260-4B32-B2EC-B10AABA4FD2A}" type="parTrans" cxnId="{A007EB96-2380-48F4-BBDB-E3B256884C50}">
      <dgm:prSet/>
      <dgm:spPr/>
      <dgm:t>
        <a:bodyPr/>
        <a:lstStyle/>
        <a:p>
          <a:endParaRPr lang="en-US"/>
        </a:p>
      </dgm:t>
    </dgm:pt>
    <dgm:pt modelId="{B86A808F-EE7D-4061-A801-63B1B1EFFCBE}" type="sibTrans" cxnId="{A007EB96-2380-48F4-BBDB-E3B256884C50}">
      <dgm:prSet/>
      <dgm:spPr/>
      <dgm:t>
        <a:bodyPr/>
        <a:lstStyle/>
        <a:p>
          <a:endParaRPr lang="en-US"/>
        </a:p>
      </dgm:t>
    </dgm:pt>
    <dgm:pt modelId="{0D7FAAB1-01A6-48A3-87CD-759BC0CABE17}">
      <dgm:prSet phldrT="[Text]" custT="1"/>
      <dgm:spPr/>
      <dgm:t>
        <a:bodyPr/>
        <a:lstStyle/>
        <a:p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посочват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минималните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изисквания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които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трябва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да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бъдат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изпълнени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за да се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избегнат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значителни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вреди по отношение на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която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и да е от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съответните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екологични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цели,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като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се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вземат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предвид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както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краткосрочните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така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и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дългосрочните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въздействия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на дадена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икономическа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дейност</a:t>
          </a:r>
          <a:endParaRPr lang="en-US" sz="500" b="0" i="0" u="none" strike="noStrike" cap="none" dirty="0">
            <a:solidFill>
              <a:schemeClr val="tx1"/>
            </a:solidFill>
            <a:latin typeface="Cabin"/>
            <a:ea typeface="Cabin"/>
            <a:cs typeface="Cabin"/>
          </a:endParaRPr>
        </a:p>
      </dgm:t>
    </dgm:pt>
    <dgm:pt modelId="{182700A0-213B-4607-A3F4-AA3450EB3CCE}" type="parTrans" cxnId="{FAC3FCDC-C8CB-4E4D-9CE0-4B616D212318}">
      <dgm:prSet/>
      <dgm:spPr/>
      <dgm:t>
        <a:bodyPr/>
        <a:lstStyle/>
        <a:p>
          <a:endParaRPr lang="en-US"/>
        </a:p>
      </dgm:t>
    </dgm:pt>
    <dgm:pt modelId="{47B3CF7F-3A09-4AF8-A761-F826D64A3352}" type="sibTrans" cxnId="{FAC3FCDC-C8CB-4E4D-9CE0-4B616D212318}">
      <dgm:prSet/>
      <dgm:spPr/>
      <dgm:t>
        <a:bodyPr/>
        <a:lstStyle/>
        <a:p>
          <a:endParaRPr lang="en-US"/>
        </a:p>
      </dgm:t>
    </dgm:pt>
    <dgm:pt modelId="{FDEC2351-3F1A-4479-B437-954B2EC8EA44}">
      <dgm:prSet phldrT="[Text]" custT="1"/>
      <dgm:spPr/>
      <dgm:t>
        <a:bodyPr/>
        <a:lstStyle/>
        <a:p>
          <a:r>
            <a:rPr lang="ru-RU" sz="7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имат</a:t>
          </a:r>
          <a:r>
            <a:rPr lang="ru-RU" sz="7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7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количествено</a:t>
          </a:r>
          <a:r>
            <a:rPr lang="ru-RU" sz="7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7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изражение</a:t>
          </a:r>
          <a:r>
            <a:rPr lang="ru-RU" sz="7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и </a:t>
          </a:r>
          <a:r>
            <a:rPr lang="ru-RU" sz="7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съдържат</a:t>
          </a:r>
          <a:r>
            <a:rPr lang="ru-RU" sz="7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7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прагове</a:t>
          </a:r>
          <a:r>
            <a:rPr lang="ru-RU" sz="7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</a:t>
          </a:r>
          <a:r>
            <a:rPr lang="ru-RU" sz="7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доколкото</a:t>
          </a:r>
          <a:r>
            <a:rPr lang="ru-RU" sz="7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е </a:t>
          </a:r>
          <a:r>
            <a:rPr lang="ru-RU" sz="7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възможно</a:t>
          </a:r>
          <a:r>
            <a:rPr lang="ru-RU" sz="7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а в противен случай </a:t>
          </a:r>
          <a:r>
            <a:rPr lang="ru-RU" sz="7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са</a:t>
          </a:r>
          <a:r>
            <a:rPr lang="ru-RU" sz="7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7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качествени</a:t>
          </a:r>
          <a:r>
            <a:rPr lang="ru-RU" sz="7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критерии</a:t>
          </a:r>
          <a:endParaRPr lang="en-US" sz="700" b="0" i="0" u="none" strike="noStrike" cap="none" dirty="0">
            <a:solidFill>
              <a:schemeClr val="tx1"/>
            </a:solidFill>
            <a:latin typeface="Cabin"/>
            <a:ea typeface="Cabin"/>
            <a:cs typeface="Cabin"/>
          </a:endParaRPr>
        </a:p>
      </dgm:t>
    </dgm:pt>
    <dgm:pt modelId="{A6872B78-2A82-4792-A5E7-7C486F2D8F5E}" type="parTrans" cxnId="{9420C8D6-EFBB-43BF-8438-606564CD0639}">
      <dgm:prSet/>
      <dgm:spPr/>
      <dgm:t>
        <a:bodyPr/>
        <a:lstStyle/>
        <a:p>
          <a:endParaRPr lang="en-US"/>
        </a:p>
      </dgm:t>
    </dgm:pt>
    <dgm:pt modelId="{2D6B5EBC-4BF3-47A4-84F6-EF3D7757BA16}" type="sibTrans" cxnId="{9420C8D6-EFBB-43BF-8438-606564CD0639}">
      <dgm:prSet/>
      <dgm:spPr/>
      <dgm:t>
        <a:bodyPr/>
        <a:lstStyle/>
        <a:p>
          <a:endParaRPr lang="en-US"/>
        </a:p>
      </dgm:t>
    </dgm:pt>
    <dgm:pt modelId="{20F25FA5-C8E3-4281-B3F3-7CA302428370}">
      <dgm:prSet phldrT="[Text]" custT="1"/>
      <dgm:spPr/>
      <dgm:t>
        <a:bodyPr/>
        <a:lstStyle/>
        <a:p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когато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е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целесъобразно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надграждат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схемите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за маркировка и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сертифициране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на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Съюза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методиките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на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Съюза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за оценка на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отпечатъка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върху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околната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среда и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статистическите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системи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за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класификация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и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отчитат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приложимото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действащо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законодателство</a:t>
          </a:r>
          <a:r>
            <a:rPr lang="ru-RU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на </a:t>
          </a:r>
          <a:r>
            <a:rPr lang="ru-RU" sz="5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Съюза</a:t>
          </a:r>
          <a:endParaRPr lang="en-US" sz="500" b="0" i="0" u="none" strike="noStrike" cap="none" dirty="0">
            <a:solidFill>
              <a:schemeClr val="tx1"/>
            </a:solidFill>
            <a:latin typeface="Cabin"/>
            <a:ea typeface="Cabin"/>
            <a:cs typeface="Cabin"/>
          </a:endParaRPr>
        </a:p>
      </dgm:t>
    </dgm:pt>
    <dgm:pt modelId="{E9AF55D4-3BCB-47BA-812C-3448948BE87A}" type="parTrans" cxnId="{2AF2E6EF-D753-401C-94EC-DDC9239952F0}">
      <dgm:prSet/>
      <dgm:spPr/>
      <dgm:t>
        <a:bodyPr/>
        <a:lstStyle/>
        <a:p>
          <a:endParaRPr lang="en-US"/>
        </a:p>
      </dgm:t>
    </dgm:pt>
    <dgm:pt modelId="{38DA7AAA-36B5-47B1-8F63-0F97813FA4F3}" type="sibTrans" cxnId="{2AF2E6EF-D753-401C-94EC-DDC9239952F0}">
      <dgm:prSet/>
      <dgm:spPr/>
      <dgm:t>
        <a:bodyPr/>
        <a:lstStyle/>
        <a:p>
          <a:endParaRPr lang="en-US"/>
        </a:p>
      </dgm:t>
    </dgm:pt>
    <dgm:pt modelId="{F5437AE7-9A09-428B-A5D0-CAD2A0631F4E}">
      <dgm:prSet phldrT="[Text]" custT="1"/>
      <dgm:spPr/>
      <dgm:t>
        <a:bodyPr/>
        <a:lstStyle/>
        <a:p>
          <a:r>
            <a:rPr lang="ru-RU" sz="6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доколкото</a:t>
          </a:r>
          <a:r>
            <a:rPr lang="ru-RU" sz="6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е </a:t>
          </a:r>
          <a:r>
            <a:rPr lang="ru-RU" sz="6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осъществимо</a:t>
          </a:r>
          <a:r>
            <a:rPr lang="ru-RU" sz="6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</a:t>
          </a:r>
          <a:r>
            <a:rPr lang="ru-RU" sz="6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използват</a:t>
          </a:r>
          <a:r>
            <a:rPr lang="ru-RU" sz="6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6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показателите</a:t>
          </a:r>
          <a:r>
            <a:rPr lang="ru-RU" sz="6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за </a:t>
          </a:r>
          <a:r>
            <a:rPr lang="ru-RU" sz="6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устойчивост</a:t>
          </a:r>
          <a:r>
            <a:rPr lang="ru-RU" sz="6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</a:t>
          </a:r>
          <a:r>
            <a:rPr lang="ru-RU" sz="6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посочени</a:t>
          </a:r>
          <a:r>
            <a:rPr lang="ru-RU" sz="6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в член 4, параграф 6 от Регламент (ЕС) 2019/2088</a:t>
          </a:r>
          <a:endParaRPr lang="en-US" sz="600" b="0" i="0" u="none" strike="noStrike" cap="none" dirty="0">
            <a:solidFill>
              <a:schemeClr val="tx1"/>
            </a:solidFill>
            <a:latin typeface="Cabin"/>
            <a:ea typeface="Cabin"/>
            <a:cs typeface="Cabin"/>
          </a:endParaRPr>
        </a:p>
      </dgm:t>
    </dgm:pt>
    <dgm:pt modelId="{8EEF7EA6-A3AA-4B77-8D48-794AA1C83013}" type="parTrans" cxnId="{3A2335F2-3228-4847-853A-07BD746A1651}">
      <dgm:prSet/>
      <dgm:spPr/>
      <dgm:t>
        <a:bodyPr/>
        <a:lstStyle/>
        <a:p>
          <a:endParaRPr lang="en-US"/>
        </a:p>
      </dgm:t>
    </dgm:pt>
    <dgm:pt modelId="{4951A851-CC3B-43C6-B2B6-86EED91EE4A8}" type="sibTrans" cxnId="{3A2335F2-3228-4847-853A-07BD746A1651}">
      <dgm:prSet/>
      <dgm:spPr/>
      <dgm:t>
        <a:bodyPr/>
        <a:lstStyle/>
        <a:p>
          <a:endParaRPr lang="en-US"/>
        </a:p>
      </dgm:t>
    </dgm:pt>
    <dgm:pt modelId="{D15DC080-E5F1-4E13-95DD-53B543E11BE3}">
      <dgm:prSet phldrT="[Text]" custT="1"/>
      <dgm:spPr/>
      <dgm:t>
        <a:bodyPr/>
        <a:lstStyle/>
        <a:p>
          <a:r>
            <a:rPr lang="ru-RU" sz="7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се </a:t>
          </a:r>
          <a:r>
            <a:rPr lang="ru-RU" sz="7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основават</a:t>
          </a:r>
          <a:r>
            <a:rPr lang="ru-RU" sz="7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на </a:t>
          </a:r>
          <a:r>
            <a:rPr lang="ru-RU" sz="7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убедителни</a:t>
          </a:r>
          <a:r>
            <a:rPr lang="ru-RU" sz="7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7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научни</a:t>
          </a:r>
          <a:r>
            <a:rPr lang="ru-RU" sz="7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7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доказателства</a:t>
          </a:r>
          <a:r>
            <a:rPr lang="ru-RU" sz="7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и на принципа на </a:t>
          </a:r>
          <a:r>
            <a:rPr lang="ru-RU" sz="700" b="0" i="0" u="none" strike="noStrike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предпазните</a:t>
          </a:r>
          <a:r>
            <a:rPr lang="ru-RU" sz="7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мерки, заложен в член 191 от ДФЕС</a:t>
          </a:r>
          <a:endParaRPr lang="en-US" sz="700" b="0" i="0" u="none" strike="noStrike" cap="none" dirty="0">
            <a:solidFill>
              <a:schemeClr val="tx1"/>
            </a:solidFill>
            <a:latin typeface="Cabin"/>
            <a:ea typeface="Cabin"/>
            <a:cs typeface="Cabin"/>
          </a:endParaRPr>
        </a:p>
      </dgm:t>
    </dgm:pt>
    <dgm:pt modelId="{EF014FFE-5B09-4D96-AC01-393D9EAC163A}" type="parTrans" cxnId="{98EC205E-3387-4450-92AA-719EAC2BFBF1}">
      <dgm:prSet/>
      <dgm:spPr/>
      <dgm:t>
        <a:bodyPr/>
        <a:lstStyle/>
        <a:p>
          <a:endParaRPr lang="en-US"/>
        </a:p>
      </dgm:t>
    </dgm:pt>
    <dgm:pt modelId="{9490676A-57E9-4D8F-83E9-F3B83EE0A5DA}" type="sibTrans" cxnId="{98EC205E-3387-4450-92AA-719EAC2BFBF1}">
      <dgm:prSet/>
      <dgm:spPr/>
      <dgm:t>
        <a:bodyPr/>
        <a:lstStyle/>
        <a:p>
          <a:endParaRPr lang="en-US"/>
        </a:p>
      </dgm:t>
    </dgm:pt>
    <dgm:pt modelId="{8F9223C4-D9C8-4415-8F2F-006B6ECE0BB8}">
      <dgm:prSet phldrT="[Text]" custT="1"/>
      <dgm:spPr/>
      <dgm:t>
        <a:bodyPr/>
        <a:lstStyle/>
        <a:p>
          <a:r>
            <a:rPr lang="bg-BG" sz="6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rPr>
            <a:t>отчитат естеството и мащаба на икономическата дейност, включително дали е спомагаща дейност съгласно член 16; или дали е преходна дейност съгласно член 10, параграф 2</a:t>
          </a:r>
          <a:endParaRPr lang="en-US" sz="600" b="0" i="0" u="none" strike="noStrike" cap="none" dirty="0">
            <a:solidFill>
              <a:schemeClr val="tx1"/>
            </a:solidFill>
            <a:latin typeface="Cabin"/>
            <a:ea typeface="Cabin"/>
            <a:cs typeface="Cabin"/>
            <a:sym typeface="Cabin"/>
          </a:endParaRPr>
        </a:p>
      </dgm:t>
    </dgm:pt>
    <dgm:pt modelId="{F82BD2EE-805E-47DB-9A87-A4C968FD8D52}" type="parTrans" cxnId="{CFA2C82E-5E97-4E2D-80F4-C9986A8E7D98}">
      <dgm:prSet/>
      <dgm:spPr/>
      <dgm:t>
        <a:bodyPr/>
        <a:lstStyle/>
        <a:p>
          <a:endParaRPr lang="en-US"/>
        </a:p>
      </dgm:t>
    </dgm:pt>
    <dgm:pt modelId="{6BF8FC15-BF34-428B-8499-3751F4E44F89}" type="sibTrans" cxnId="{CFA2C82E-5E97-4E2D-80F4-C9986A8E7D98}">
      <dgm:prSet/>
      <dgm:spPr/>
      <dgm:t>
        <a:bodyPr/>
        <a:lstStyle/>
        <a:p>
          <a:endParaRPr lang="en-US"/>
        </a:p>
      </dgm:t>
    </dgm:pt>
    <dgm:pt modelId="{6B0C35DF-D5D3-4C03-9333-1DAD73681D8B}">
      <dgm:prSet custT="1"/>
      <dgm:spPr/>
      <dgm:t>
        <a:bodyPr/>
        <a:lstStyle/>
        <a:p>
          <a:r>
            <a:rPr lang="bg-BG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отчитат потенциалното въздействие върху пазара на прехода към по-устойчива икономика, включително риска от блокиране на определени активи в резултат на този преход, както и риска от създаване на противоречиви стимули за устойчиво инвестиране;</a:t>
          </a:r>
          <a:endParaRPr lang="bg-BG" sz="500" b="0" i="0" u="none" strike="noStrike" cap="none" dirty="0">
            <a:solidFill>
              <a:schemeClr val="tx1"/>
            </a:solidFill>
            <a:latin typeface="Cabin"/>
            <a:ea typeface="Cabin"/>
            <a:cs typeface="Cabin"/>
          </a:endParaRPr>
        </a:p>
      </dgm:t>
    </dgm:pt>
    <dgm:pt modelId="{E62F4954-185A-4049-9002-9942CEF9680C}" type="parTrans" cxnId="{269A7E60-4925-46F0-A3B9-8D8DDB7579DF}">
      <dgm:prSet/>
      <dgm:spPr/>
      <dgm:t>
        <a:bodyPr/>
        <a:lstStyle/>
        <a:p>
          <a:endParaRPr lang="en-US"/>
        </a:p>
      </dgm:t>
    </dgm:pt>
    <dgm:pt modelId="{B8CCF9FC-18AF-41DF-B502-9CC733F13917}" type="sibTrans" cxnId="{269A7E60-4925-46F0-A3B9-8D8DDB7579DF}">
      <dgm:prSet/>
      <dgm:spPr/>
      <dgm:t>
        <a:bodyPr/>
        <a:lstStyle/>
        <a:p>
          <a:endParaRPr lang="en-US"/>
        </a:p>
      </dgm:t>
    </dgm:pt>
    <dgm:pt modelId="{877C8F5D-ED91-438E-B1B7-29A275848ADC}">
      <dgm:prSet custT="1"/>
      <dgm:spPr/>
      <dgm:t>
        <a:bodyPr/>
        <a:lstStyle/>
        <a:p>
          <a:r>
            <a:rPr lang="bg-BG" sz="5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обхващат всички значими икономически дейности в конкретния сектор и гарантират, че тези дейности се третират еднакво, ако допринасят еднакво за екологичните цели, предвидени в член 9 от настоящия регламент, за да се избегне нарушаването на конкуренцията на пазара; и</a:t>
          </a:r>
          <a:endParaRPr lang="bg-BG" sz="500" b="0" i="0" u="none" strike="noStrike" cap="none" dirty="0">
            <a:solidFill>
              <a:schemeClr val="tx1"/>
            </a:solidFill>
            <a:latin typeface="Cabin"/>
            <a:ea typeface="Cabin"/>
            <a:cs typeface="Cabin"/>
          </a:endParaRPr>
        </a:p>
      </dgm:t>
    </dgm:pt>
    <dgm:pt modelId="{9DB11FF4-E903-40E6-BF3E-0AF7E35C03D9}" type="parTrans" cxnId="{65021260-F331-4796-AAA1-622EACD999E0}">
      <dgm:prSet/>
      <dgm:spPr/>
      <dgm:t>
        <a:bodyPr/>
        <a:lstStyle/>
        <a:p>
          <a:endParaRPr lang="en-US"/>
        </a:p>
      </dgm:t>
    </dgm:pt>
    <dgm:pt modelId="{2AED19DB-7E94-402C-937D-F3A793CC1672}" type="sibTrans" cxnId="{65021260-F331-4796-AAA1-622EACD999E0}">
      <dgm:prSet/>
      <dgm:spPr/>
      <dgm:t>
        <a:bodyPr/>
        <a:lstStyle/>
        <a:p>
          <a:endParaRPr lang="en-US"/>
        </a:p>
      </dgm:t>
    </dgm:pt>
    <dgm:pt modelId="{BD14283C-FBC2-4A49-B1EC-4A5D50D9CD1A}">
      <dgm:prSet custT="1"/>
      <dgm:spPr/>
      <dgm:t>
        <a:bodyPr/>
        <a:lstStyle/>
        <a:p>
          <a:r>
            <a:rPr lang="bg-BG" sz="600" b="0" i="0" u="none" strike="noStrike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са лесни за използване и са определени по начин, който да улесни проверката на спазването им</a:t>
          </a:r>
          <a:endParaRPr lang="bg-BG" sz="600" b="0" i="0" u="none" strike="noStrike" cap="none" dirty="0">
            <a:solidFill>
              <a:schemeClr val="tx1"/>
            </a:solidFill>
            <a:latin typeface="Cabin"/>
            <a:ea typeface="Cabin"/>
            <a:cs typeface="Cabin"/>
          </a:endParaRPr>
        </a:p>
      </dgm:t>
    </dgm:pt>
    <dgm:pt modelId="{3CF8B4DB-256A-4E54-9B4D-9ABC7ABC53C5}" type="parTrans" cxnId="{A723C89E-AEB5-4FD4-917B-A4C3FF0E7567}">
      <dgm:prSet/>
      <dgm:spPr/>
      <dgm:t>
        <a:bodyPr/>
        <a:lstStyle/>
        <a:p>
          <a:endParaRPr lang="en-US"/>
        </a:p>
      </dgm:t>
    </dgm:pt>
    <dgm:pt modelId="{856AA7E2-17A6-492E-8E76-133E9E919341}" type="sibTrans" cxnId="{A723C89E-AEB5-4FD4-917B-A4C3FF0E7567}">
      <dgm:prSet/>
      <dgm:spPr/>
      <dgm:t>
        <a:bodyPr/>
        <a:lstStyle/>
        <a:p>
          <a:endParaRPr lang="en-US"/>
        </a:p>
      </dgm:t>
    </dgm:pt>
    <dgm:pt modelId="{9F74627C-E121-4110-B695-340ACD1B4D49}" type="pres">
      <dgm:prSet presAssocID="{9CA78489-716B-4035-B6C2-ED0C6A8CBA84}" presName="Name0" presStyleCnt="0">
        <dgm:presLayoutVars>
          <dgm:chMax val="21"/>
          <dgm:chPref val="21"/>
        </dgm:presLayoutVars>
      </dgm:prSet>
      <dgm:spPr/>
    </dgm:pt>
    <dgm:pt modelId="{3CC6354A-4132-41F2-97A5-601FA0027AB2}" type="pres">
      <dgm:prSet presAssocID="{8B67C6F0-536E-43A5-98B2-A52A13BB9482}" presName="text1" presStyleCnt="0"/>
      <dgm:spPr/>
    </dgm:pt>
    <dgm:pt modelId="{437CBF5C-1964-4464-B84A-AB236B9C4261}" type="pres">
      <dgm:prSet presAssocID="{8B67C6F0-536E-43A5-98B2-A52A13BB9482}" presName="textRepeatNode" presStyleLbl="align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65C60-3DD3-4AC4-88EE-61C2A1CD00B3}" type="pres">
      <dgm:prSet presAssocID="{8B67C6F0-536E-43A5-98B2-A52A13BB9482}" presName="textaccent1" presStyleCnt="0"/>
      <dgm:spPr/>
    </dgm:pt>
    <dgm:pt modelId="{3AAD0664-68A8-4AF9-8496-D23217F75058}" type="pres">
      <dgm:prSet presAssocID="{8B67C6F0-536E-43A5-98B2-A52A13BB9482}" presName="accentRepeatNode" presStyleLbl="solidAlignAcc1" presStyleIdx="0" presStyleCnt="20"/>
      <dgm:spPr/>
    </dgm:pt>
    <dgm:pt modelId="{812AEC18-90AB-4138-A914-9C785278E84E}" type="pres">
      <dgm:prSet presAssocID="{B86A808F-EE7D-4061-A801-63B1B1EFFCBE}" presName="image1" presStyleCnt="0"/>
      <dgm:spPr/>
    </dgm:pt>
    <dgm:pt modelId="{6800E91B-F14C-498B-A862-BA1267462CBE}" type="pres">
      <dgm:prSet presAssocID="{B86A808F-EE7D-4061-A801-63B1B1EFFCBE}" presName="imageRepeatNode" presStyleLbl="alignAcc1" presStyleIdx="0" presStyleCnt="10"/>
      <dgm:spPr/>
      <dgm:t>
        <a:bodyPr/>
        <a:lstStyle/>
        <a:p>
          <a:endParaRPr lang="en-US"/>
        </a:p>
      </dgm:t>
    </dgm:pt>
    <dgm:pt modelId="{602F00D2-9181-4629-BF4F-1D9AF2AB1C25}" type="pres">
      <dgm:prSet presAssocID="{B86A808F-EE7D-4061-A801-63B1B1EFFCBE}" presName="imageaccent1" presStyleCnt="0"/>
      <dgm:spPr/>
    </dgm:pt>
    <dgm:pt modelId="{95190523-78B9-4222-BE46-94F5940556BE}" type="pres">
      <dgm:prSet presAssocID="{B86A808F-EE7D-4061-A801-63B1B1EFFCBE}" presName="accentRepeatNode" presStyleLbl="solidAlignAcc1" presStyleIdx="1" presStyleCnt="20"/>
      <dgm:spPr/>
    </dgm:pt>
    <dgm:pt modelId="{2B5B451C-9CF0-41FE-A398-55ADC0D518B3}" type="pres">
      <dgm:prSet presAssocID="{0D7FAAB1-01A6-48A3-87CD-759BC0CABE17}" presName="text2" presStyleCnt="0"/>
      <dgm:spPr/>
    </dgm:pt>
    <dgm:pt modelId="{CFCC3E53-B3D7-40F8-AED5-17688C531279}" type="pres">
      <dgm:prSet presAssocID="{0D7FAAB1-01A6-48A3-87CD-759BC0CABE17}" presName="textRepeatNode" presStyleLbl="align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F8340-BE53-4974-A09D-B546F18ADA25}" type="pres">
      <dgm:prSet presAssocID="{0D7FAAB1-01A6-48A3-87CD-759BC0CABE17}" presName="textaccent2" presStyleCnt="0"/>
      <dgm:spPr/>
    </dgm:pt>
    <dgm:pt modelId="{D852F4FD-60C8-40D0-BAC7-790B2658F703}" type="pres">
      <dgm:prSet presAssocID="{0D7FAAB1-01A6-48A3-87CD-759BC0CABE17}" presName="accentRepeatNode" presStyleLbl="solidAlignAcc1" presStyleIdx="2" presStyleCnt="20"/>
      <dgm:spPr/>
    </dgm:pt>
    <dgm:pt modelId="{7572EFFC-15F6-490E-8C9B-B99056394091}" type="pres">
      <dgm:prSet presAssocID="{47B3CF7F-3A09-4AF8-A761-F826D64A3352}" presName="image2" presStyleCnt="0"/>
      <dgm:spPr/>
    </dgm:pt>
    <dgm:pt modelId="{497EE0ED-C8FD-45FB-A1FE-76F4EDC79A8D}" type="pres">
      <dgm:prSet presAssocID="{47B3CF7F-3A09-4AF8-A761-F826D64A3352}" presName="imageRepeatNode" presStyleLbl="alignAcc1" presStyleIdx="1" presStyleCnt="10"/>
      <dgm:spPr/>
      <dgm:t>
        <a:bodyPr/>
        <a:lstStyle/>
        <a:p>
          <a:endParaRPr lang="en-US"/>
        </a:p>
      </dgm:t>
    </dgm:pt>
    <dgm:pt modelId="{1B7D9AC4-01FF-4A70-B74A-F0E67098FCBC}" type="pres">
      <dgm:prSet presAssocID="{47B3CF7F-3A09-4AF8-A761-F826D64A3352}" presName="imageaccent2" presStyleCnt="0"/>
      <dgm:spPr/>
    </dgm:pt>
    <dgm:pt modelId="{2D7899F3-2C3A-4533-910E-4DE92AFF82B5}" type="pres">
      <dgm:prSet presAssocID="{47B3CF7F-3A09-4AF8-A761-F826D64A3352}" presName="accentRepeatNode" presStyleLbl="solidAlignAcc1" presStyleIdx="3" presStyleCnt="20"/>
      <dgm:spPr/>
    </dgm:pt>
    <dgm:pt modelId="{84CB7308-D13A-4B18-8C42-B5E12D257028}" type="pres">
      <dgm:prSet presAssocID="{FDEC2351-3F1A-4479-B437-954B2EC8EA44}" presName="text3" presStyleCnt="0"/>
      <dgm:spPr/>
    </dgm:pt>
    <dgm:pt modelId="{316DC83C-92CD-4343-8944-6D7FAF3A1878}" type="pres">
      <dgm:prSet presAssocID="{FDEC2351-3F1A-4479-B437-954B2EC8EA44}" presName="textRepeatNode" presStyleLbl="align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2C591-851A-45A4-8FFA-B46470CF6455}" type="pres">
      <dgm:prSet presAssocID="{FDEC2351-3F1A-4479-B437-954B2EC8EA44}" presName="textaccent3" presStyleCnt="0"/>
      <dgm:spPr/>
    </dgm:pt>
    <dgm:pt modelId="{D9F12DAB-E246-40C4-9A44-F63407B34432}" type="pres">
      <dgm:prSet presAssocID="{FDEC2351-3F1A-4479-B437-954B2EC8EA44}" presName="accentRepeatNode" presStyleLbl="solidAlignAcc1" presStyleIdx="4" presStyleCnt="20"/>
      <dgm:spPr/>
    </dgm:pt>
    <dgm:pt modelId="{B2027832-E65E-44AE-A571-F2F9BD2C3C9A}" type="pres">
      <dgm:prSet presAssocID="{2D6B5EBC-4BF3-47A4-84F6-EF3D7757BA16}" presName="image3" presStyleCnt="0"/>
      <dgm:spPr/>
    </dgm:pt>
    <dgm:pt modelId="{B09A61BB-3669-43EF-81E9-F04136CB0B0A}" type="pres">
      <dgm:prSet presAssocID="{2D6B5EBC-4BF3-47A4-84F6-EF3D7757BA16}" presName="imageRepeatNode" presStyleLbl="alignAcc1" presStyleIdx="2" presStyleCnt="10"/>
      <dgm:spPr/>
      <dgm:t>
        <a:bodyPr/>
        <a:lstStyle/>
        <a:p>
          <a:endParaRPr lang="en-US"/>
        </a:p>
      </dgm:t>
    </dgm:pt>
    <dgm:pt modelId="{AC76DA25-E612-41D1-84E1-7FD3FC320BD6}" type="pres">
      <dgm:prSet presAssocID="{2D6B5EBC-4BF3-47A4-84F6-EF3D7757BA16}" presName="imageaccent3" presStyleCnt="0"/>
      <dgm:spPr/>
    </dgm:pt>
    <dgm:pt modelId="{C3791162-0CF4-4089-94DB-2841DD44CBAF}" type="pres">
      <dgm:prSet presAssocID="{2D6B5EBC-4BF3-47A4-84F6-EF3D7757BA16}" presName="accentRepeatNode" presStyleLbl="solidAlignAcc1" presStyleIdx="5" presStyleCnt="20"/>
      <dgm:spPr/>
    </dgm:pt>
    <dgm:pt modelId="{7EE45613-5E52-4EDF-AAC9-B1DB26BF27CF}" type="pres">
      <dgm:prSet presAssocID="{20F25FA5-C8E3-4281-B3F3-7CA302428370}" presName="text4" presStyleCnt="0"/>
      <dgm:spPr/>
    </dgm:pt>
    <dgm:pt modelId="{09FD3762-8176-4289-90AA-FB1B3A8E55E4}" type="pres">
      <dgm:prSet presAssocID="{20F25FA5-C8E3-4281-B3F3-7CA302428370}" presName="textRepeatNode" presStyleLbl="align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93EBA-211B-4B44-83D7-239788D055B7}" type="pres">
      <dgm:prSet presAssocID="{20F25FA5-C8E3-4281-B3F3-7CA302428370}" presName="textaccent4" presStyleCnt="0"/>
      <dgm:spPr/>
    </dgm:pt>
    <dgm:pt modelId="{EA1E16A5-4D94-452A-AC52-32713556C278}" type="pres">
      <dgm:prSet presAssocID="{20F25FA5-C8E3-4281-B3F3-7CA302428370}" presName="accentRepeatNode" presStyleLbl="solidAlignAcc1" presStyleIdx="6" presStyleCnt="20"/>
      <dgm:spPr/>
    </dgm:pt>
    <dgm:pt modelId="{FB14AEEB-4989-4390-8327-92601C4FE743}" type="pres">
      <dgm:prSet presAssocID="{38DA7AAA-36B5-47B1-8F63-0F97813FA4F3}" presName="image4" presStyleCnt="0"/>
      <dgm:spPr/>
    </dgm:pt>
    <dgm:pt modelId="{60A37947-8E32-4C8B-8F0C-4806BE7B9087}" type="pres">
      <dgm:prSet presAssocID="{38DA7AAA-36B5-47B1-8F63-0F97813FA4F3}" presName="imageRepeatNode" presStyleLbl="alignAcc1" presStyleIdx="3" presStyleCnt="10"/>
      <dgm:spPr/>
      <dgm:t>
        <a:bodyPr/>
        <a:lstStyle/>
        <a:p>
          <a:endParaRPr lang="en-US"/>
        </a:p>
      </dgm:t>
    </dgm:pt>
    <dgm:pt modelId="{7FDAE4AA-81A4-419C-86EC-47785DFAD9A8}" type="pres">
      <dgm:prSet presAssocID="{38DA7AAA-36B5-47B1-8F63-0F97813FA4F3}" presName="imageaccent4" presStyleCnt="0"/>
      <dgm:spPr/>
    </dgm:pt>
    <dgm:pt modelId="{AAF73613-A6A9-4B67-AF14-56728ABE219F}" type="pres">
      <dgm:prSet presAssocID="{38DA7AAA-36B5-47B1-8F63-0F97813FA4F3}" presName="accentRepeatNode" presStyleLbl="solidAlignAcc1" presStyleIdx="7" presStyleCnt="20"/>
      <dgm:spPr/>
    </dgm:pt>
    <dgm:pt modelId="{3DC93760-6F30-4430-A8D3-17D952D1D30F}" type="pres">
      <dgm:prSet presAssocID="{F5437AE7-9A09-428B-A5D0-CAD2A0631F4E}" presName="text5" presStyleCnt="0"/>
      <dgm:spPr/>
    </dgm:pt>
    <dgm:pt modelId="{6830014B-0F8F-464C-A724-B51589681D62}" type="pres">
      <dgm:prSet presAssocID="{F5437AE7-9A09-428B-A5D0-CAD2A0631F4E}" presName="textRepeatNode" presStyleLbl="align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D620B-D894-4164-A214-02EA45E81631}" type="pres">
      <dgm:prSet presAssocID="{F5437AE7-9A09-428B-A5D0-CAD2A0631F4E}" presName="textaccent5" presStyleCnt="0"/>
      <dgm:spPr/>
    </dgm:pt>
    <dgm:pt modelId="{2DA3613A-3084-4FD9-BB2F-DDE56395E17D}" type="pres">
      <dgm:prSet presAssocID="{F5437AE7-9A09-428B-A5D0-CAD2A0631F4E}" presName="accentRepeatNode" presStyleLbl="solidAlignAcc1" presStyleIdx="8" presStyleCnt="20" custLinFactNeighborX="-9817" custLinFactNeighborY="6527"/>
      <dgm:spPr/>
    </dgm:pt>
    <dgm:pt modelId="{153C899A-6E3F-4DB3-A259-10F1D850B577}" type="pres">
      <dgm:prSet presAssocID="{4951A851-CC3B-43C6-B2B6-86EED91EE4A8}" presName="image5" presStyleCnt="0"/>
      <dgm:spPr/>
    </dgm:pt>
    <dgm:pt modelId="{9C72F045-8372-45B9-872B-634E40B4AF5B}" type="pres">
      <dgm:prSet presAssocID="{4951A851-CC3B-43C6-B2B6-86EED91EE4A8}" presName="imageRepeatNode" presStyleLbl="alignAcc1" presStyleIdx="4" presStyleCnt="10" custLinFactNeighborX="-457" custLinFactNeighborY="631"/>
      <dgm:spPr/>
      <dgm:t>
        <a:bodyPr/>
        <a:lstStyle/>
        <a:p>
          <a:endParaRPr lang="en-US"/>
        </a:p>
      </dgm:t>
    </dgm:pt>
    <dgm:pt modelId="{45CDDD88-5F29-4201-8B7C-4E2A36AD210C}" type="pres">
      <dgm:prSet presAssocID="{4951A851-CC3B-43C6-B2B6-86EED91EE4A8}" presName="imageaccent5" presStyleCnt="0"/>
      <dgm:spPr/>
    </dgm:pt>
    <dgm:pt modelId="{CA5F3588-9852-4059-8095-ACD4DF679667}" type="pres">
      <dgm:prSet presAssocID="{4951A851-CC3B-43C6-B2B6-86EED91EE4A8}" presName="accentRepeatNode" presStyleLbl="solidAlignAcc1" presStyleIdx="9" presStyleCnt="20"/>
      <dgm:spPr/>
    </dgm:pt>
    <dgm:pt modelId="{B0D006D0-270A-4816-9BBB-BBB86FE35880}" type="pres">
      <dgm:prSet presAssocID="{D15DC080-E5F1-4E13-95DD-53B543E11BE3}" presName="text6" presStyleCnt="0"/>
      <dgm:spPr/>
    </dgm:pt>
    <dgm:pt modelId="{3D57DD5B-708B-474D-AB51-17E1DF5525F8}" type="pres">
      <dgm:prSet presAssocID="{D15DC080-E5F1-4E13-95DD-53B543E11BE3}" presName="textRepeatNode" presStyleLbl="align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455FD-8E28-46B4-915E-389A50306AAB}" type="pres">
      <dgm:prSet presAssocID="{D15DC080-E5F1-4E13-95DD-53B543E11BE3}" presName="textaccent6" presStyleCnt="0"/>
      <dgm:spPr/>
    </dgm:pt>
    <dgm:pt modelId="{A161C464-C802-49B7-8757-0B67DF426C5B}" type="pres">
      <dgm:prSet presAssocID="{D15DC080-E5F1-4E13-95DD-53B543E11BE3}" presName="accentRepeatNode" presStyleLbl="solidAlignAcc1" presStyleIdx="10" presStyleCnt="20"/>
      <dgm:spPr/>
    </dgm:pt>
    <dgm:pt modelId="{DB2CA54B-55E5-47C3-ADB7-0C21D3AF1B63}" type="pres">
      <dgm:prSet presAssocID="{9490676A-57E9-4D8F-83E9-F3B83EE0A5DA}" presName="image6" presStyleCnt="0"/>
      <dgm:spPr/>
    </dgm:pt>
    <dgm:pt modelId="{8A3FD80E-8DB9-4B3F-9BE3-F060A153067E}" type="pres">
      <dgm:prSet presAssocID="{9490676A-57E9-4D8F-83E9-F3B83EE0A5DA}" presName="imageRepeatNode" presStyleLbl="alignAcc1" presStyleIdx="5" presStyleCnt="10"/>
      <dgm:spPr/>
      <dgm:t>
        <a:bodyPr/>
        <a:lstStyle/>
        <a:p>
          <a:endParaRPr lang="en-US"/>
        </a:p>
      </dgm:t>
    </dgm:pt>
    <dgm:pt modelId="{9CAEFC45-39A2-4636-841B-77725212B052}" type="pres">
      <dgm:prSet presAssocID="{9490676A-57E9-4D8F-83E9-F3B83EE0A5DA}" presName="imageaccent6" presStyleCnt="0"/>
      <dgm:spPr/>
    </dgm:pt>
    <dgm:pt modelId="{7312E53E-0AF7-43E4-90E3-8D7693877B1A}" type="pres">
      <dgm:prSet presAssocID="{9490676A-57E9-4D8F-83E9-F3B83EE0A5DA}" presName="accentRepeatNode" presStyleLbl="solidAlignAcc1" presStyleIdx="11" presStyleCnt="20"/>
      <dgm:spPr/>
    </dgm:pt>
    <dgm:pt modelId="{B40A083B-462A-4383-8003-6C7756029918}" type="pres">
      <dgm:prSet presAssocID="{8F9223C4-D9C8-4415-8F2F-006B6ECE0BB8}" presName="text7" presStyleCnt="0"/>
      <dgm:spPr/>
    </dgm:pt>
    <dgm:pt modelId="{D7CFB3BF-15B1-4057-9FDD-775E34624AAB}" type="pres">
      <dgm:prSet presAssocID="{8F9223C4-D9C8-4415-8F2F-006B6ECE0BB8}" presName="textRepeatNode" presStyleLbl="align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FA2C8-1F24-4B15-9A8B-0DB1D0FFEEA6}" type="pres">
      <dgm:prSet presAssocID="{8F9223C4-D9C8-4415-8F2F-006B6ECE0BB8}" presName="textaccent7" presStyleCnt="0"/>
      <dgm:spPr/>
    </dgm:pt>
    <dgm:pt modelId="{91A33054-225D-45DB-A261-94E1389D381B}" type="pres">
      <dgm:prSet presAssocID="{8F9223C4-D9C8-4415-8F2F-006B6ECE0BB8}" presName="accentRepeatNode" presStyleLbl="solidAlignAcc1" presStyleIdx="12" presStyleCnt="20"/>
      <dgm:spPr/>
    </dgm:pt>
    <dgm:pt modelId="{9D5389BB-36B2-4855-8CB1-6C1BC490070A}" type="pres">
      <dgm:prSet presAssocID="{6BF8FC15-BF34-428B-8499-3751F4E44F89}" presName="image7" presStyleCnt="0"/>
      <dgm:spPr/>
    </dgm:pt>
    <dgm:pt modelId="{5F8EF31E-735B-42FC-9FC5-0487D16E8334}" type="pres">
      <dgm:prSet presAssocID="{6BF8FC15-BF34-428B-8499-3751F4E44F89}" presName="imageRepeatNode" presStyleLbl="alignAcc1" presStyleIdx="6" presStyleCnt="10"/>
      <dgm:spPr/>
      <dgm:t>
        <a:bodyPr/>
        <a:lstStyle/>
        <a:p>
          <a:endParaRPr lang="en-US"/>
        </a:p>
      </dgm:t>
    </dgm:pt>
    <dgm:pt modelId="{1952FF46-359B-4484-A6FF-B06C6F40E77E}" type="pres">
      <dgm:prSet presAssocID="{6BF8FC15-BF34-428B-8499-3751F4E44F89}" presName="imageaccent7" presStyleCnt="0"/>
      <dgm:spPr/>
    </dgm:pt>
    <dgm:pt modelId="{F5135B84-9C0B-4EB9-9009-02439B7623DF}" type="pres">
      <dgm:prSet presAssocID="{6BF8FC15-BF34-428B-8499-3751F4E44F89}" presName="accentRepeatNode" presStyleLbl="solidAlignAcc1" presStyleIdx="13" presStyleCnt="20"/>
      <dgm:spPr/>
    </dgm:pt>
    <dgm:pt modelId="{14BAD08E-1C58-44D8-A04F-10B7E4EF1ACB}" type="pres">
      <dgm:prSet presAssocID="{6B0C35DF-D5D3-4C03-9333-1DAD73681D8B}" presName="text8" presStyleCnt="0"/>
      <dgm:spPr/>
    </dgm:pt>
    <dgm:pt modelId="{CDA0A060-4A14-480E-BF46-BBD9D8A51BBB}" type="pres">
      <dgm:prSet presAssocID="{6B0C35DF-D5D3-4C03-9333-1DAD73681D8B}" presName="textRepeatNode" presStyleLbl="align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4BB0B-6296-4F2B-843C-F557EA667B80}" type="pres">
      <dgm:prSet presAssocID="{6B0C35DF-D5D3-4C03-9333-1DAD73681D8B}" presName="textaccent8" presStyleCnt="0"/>
      <dgm:spPr/>
    </dgm:pt>
    <dgm:pt modelId="{61A5846A-BF6F-4458-9AC6-98BB58276F8D}" type="pres">
      <dgm:prSet presAssocID="{6B0C35DF-D5D3-4C03-9333-1DAD73681D8B}" presName="accentRepeatNode" presStyleLbl="solidAlignAcc1" presStyleIdx="14" presStyleCnt="20"/>
      <dgm:spPr/>
    </dgm:pt>
    <dgm:pt modelId="{DA1050A8-C73F-4EE1-9477-F6D935A4BFEF}" type="pres">
      <dgm:prSet presAssocID="{B8CCF9FC-18AF-41DF-B502-9CC733F13917}" presName="image8" presStyleCnt="0"/>
      <dgm:spPr/>
    </dgm:pt>
    <dgm:pt modelId="{E79487D9-5241-4870-B14A-0581180CB9B0}" type="pres">
      <dgm:prSet presAssocID="{B8CCF9FC-18AF-41DF-B502-9CC733F13917}" presName="imageRepeatNode" presStyleLbl="alignAcc1" presStyleIdx="7" presStyleCnt="10"/>
      <dgm:spPr/>
      <dgm:t>
        <a:bodyPr/>
        <a:lstStyle/>
        <a:p>
          <a:endParaRPr lang="en-US"/>
        </a:p>
      </dgm:t>
    </dgm:pt>
    <dgm:pt modelId="{1C4D9872-78B6-4B21-97A3-F2FE47C5FA0C}" type="pres">
      <dgm:prSet presAssocID="{B8CCF9FC-18AF-41DF-B502-9CC733F13917}" presName="imageaccent8" presStyleCnt="0"/>
      <dgm:spPr/>
    </dgm:pt>
    <dgm:pt modelId="{69CED4F5-84E8-4467-82AD-D05CD33F723B}" type="pres">
      <dgm:prSet presAssocID="{B8CCF9FC-18AF-41DF-B502-9CC733F13917}" presName="accentRepeatNode" presStyleLbl="solidAlignAcc1" presStyleIdx="15" presStyleCnt="20"/>
      <dgm:spPr/>
    </dgm:pt>
    <dgm:pt modelId="{66AD1670-36A5-4FB6-B1F7-2545D66C61CC}" type="pres">
      <dgm:prSet presAssocID="{877C8F5D-ED91-438E-B1B7-29A275848ADC}" presName="text9" presStyleCnt="0"/>
      <dgm:spPr/>
    </dgm:pt>
    <dgm:pt modelId="{70393B12-5CC2-4127-B7C5-3154CF42BB5B}" type="pres">
      <dgm:prSet presAssocID="{877C8F5D-ED91-438E-B1B7-29A275848ADC}" presName="textRepeatNode" presStyleLbl="align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70493-CB53-4F7E-AE3B-87663DCBC62A}" type="pres">
      <dgm:prSet presAssocID="{877C8F5D-ED91-438E-B1B7-29A275848ADC}" presName="textaccent9" presStyleCnt="0"/>
      <dgm:spPr/>
    </dgm:pt>
    <dgm:pt modelId="{33DFFF90-3874-4E69-B875-D7245C084700}" type="pres">
      <dgm:prSet presAssocID="{877C8F5D-ED91-438E-B1B7-29A275848ADC}" presName="accentRepeatNode" presStyleLbl="solidAlignAcc1" presStyleIdx="16" presStyleCnt="20"/>
      <dgm:spPr/>
    </dgm:pt>
    <dgm:pt modelId="{A448C27C-1A32-4D73-B195-AEB7E5326D20}" type="pres">
      <dgm:prSet presAssocID="{2AED19DB-7E94-402C-937D-F3A793CC1672}" presName="image9" presStyleCnt="0"/>
      <dgm:spPr/>
    </dgm:pt>
    <dgm:pt modelId="{D8F32460-9C24-46A0-8EC2-30AB98A292E5}" type="pres">
      <dgm:prSet presAssocID="{2AED19DB-7E94-402C-937D-F3A793CC1672}" presName="imageRepeatNode" presStyleLbl="alignAcc1" presStyleIdx="8" presStyleCnt="10"/>
      <dgm:spPr/>
      <dgm:t>
        <a:bodyPr/>
        <a:lstStyle/>
        <a:p>
          <a:endParaRPr lang="en-US"/>
        </a:p>
      </dgm:t>
    </dgm:pt>
    <dgm:pt modelId="{7E36F61E-1581-4E8A-BB43-DBCA56DD3E46}" type="pres">
      <dgm:prSet presAssocID="{2AED19DB-7E94-402C-937D-F3A793CC1672}" presName="imageaccent9" presStyleCnt="0"/>
      <dgm:spPr/>
    </dgm:pt>
    <dgm:pt modelId="{9349BE98-9EC4-4DDC-A5B8-26B9D53EFD27}" type="pres">
      <dgm:prSet presAssocID="{2AED19DB-7E94-402C-937D-F3A793CC1672}" presName="accentRepeatNode" presStyleLbl="solidAlignAcc1" presStyleIdx="17" presStyleCnt="20"/>
      <dgm:spPr/>
    </dgm:pt>
    <dgm:pt modelId="{A956D37D-4D09-49A2-B0F6-B95124809663}" type="pres">
      <dgm:prSet presAssocID="{BD14283C-FBC2-4A49-B1EC-4A5D50D9CD1A}" presName="text10" presStyleCnt="0"/>
      <dgm:spPr/>
    </dgm:pt>
    <dgm:pt modelId="{168D0E7D-D74A-4A46-9370-958D8D0F0BA3}" type="pres">
      <dgm:prSet presAssocID="{BD14283C-FBC2-4A49-B1EC-4A5D50D9CD1A}" presName="textRepeatNode" presStyleLbl="align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3AB31-3596-4BA0-9E2B-C0875C990AD0}" type="pres">
      <dgm:prSet presAssocID="{BD14283C-FBC2-4A49-B1EC-4A5D50D9CD1A}" presName="textaccent10" presStyleCnt="0"/>
      <dgm:spPr/>
    </dgm:pt>
    <dgm:pt modelId="{1DADA1ED-A69C-41B3-8424-4A7BD2FF35E8}" type="pres">
      <dgm:prSet presAssocID="{BD14283C-FBC2-4A49-B1EC-4A5D50D9CD1A}" presName="accentRepeatNode" presStyleLbl="solidAlignAcc1" presStyleIdx="18" presStyleCnt="20"/>
      <dgm:spPr/>
    </dgm:pt>
    <dgm:pt modelId="{25F32A28-2160-49ED-8C73-82AD46635E51}" type="pres">
      <dgm:prSet presAssocID="{856AA7E2-17A6-492E-8E76-133E9E919341}" presName="image10" presStyleCnt="0"/>
      <dgm:spPr/>
    </dgm:pt>
    <dgm:pt modelId="{8388E3A7-79D5-4700-8613-478DEA756AAC}" type="pres">
      <dgm:prSet presAssocID="{856AA7E2-17A6-492E-8E76-133E9E919341}" presName="imageRepeatNode" presStyleLbl="alignAcc1" presStyleIdx="9" presStyleCnt="10"/>
      <dgm:spPr/>
      <dgm:t>
        <a:bodyPr/>
        <a:lstStyle/>
        <a:p>
          <a:endParaRPr lang="en-US"/>
        </a:p>
      </dgm:t>
    </dgm:pt>
    <dgm:pt modelId="{5217FD5B-DAE5-4313-9184-71F29F94CB69}" type="pres">
      <dgm:prSet presAssocID="{856AA7E2-17A6-492E-8E76-133E9E919341}" presName="imageaccent10" presStyleCnt="0"/>
      <dgm:spPr/>
    </dgm:pt>
    <dgm:pt modelId="{6D225494-F930-460B-8187-3B389E37C6AD}" type="pres">
      <dgm:prSet presAssocID="{856AA7E2-17A6-492E-8E76-133E9E919341}" presName="accentRepeatNode" presStyleLbl="solidAlignAcc1" presStyleIdx="19" presStyleCnt="20"/>
      <dgm:spPr/>
    </dgm:pt>
  </dgm:ptLst>
  <dgm:cxnLst>
    <dgm:cxn modelId="{A007EB96-2380-48F4-BBDB-E3B256884C50}" srcId="{9CA78489-716B-4035-B6C2-ED0C6A8CBA84}" destId="{8B67C6F0-536E-43A5-98B2-A52A13BB9482}" srcOrd="0" destOrd="0" parTransId="{18729D8E-6260-4B32-B2EC-B10AABA4FD2A}" sibTransId="{B86A808F-EE7D-4061-A801-63B1B1EFFCBE}"/>
    <dgm:cxn modelId="{FFB0A6F5-5DAD-4168-868C-150A0FD12E18}" type="presOf" srcId="{856AA7E2-17A6-492E-8E76-133E9E919341}" destId="{8388E3A7-79D5-4700-8613-478DEA756AAC}" srcOrd="0" destOrd="0" presId="urn:microsoft.com/office/officeart/2008/layout/HexagonCluster"/>
    <dgm:cxn modelId="{C7665745-F429-4288-8415-99F714854175}" type="presOf" srcId="{B8CCF9FC-18AF-41DF-B502-9CC733F13917}" destId="{E79487D9-5241-4870-B14A-0581180CB9B0}" srcOrd="0" destOrd="0" presId="urn:microsoft.com/office/officeart/2008/layout/HexagonCluster"/>
    <dgm:cxn modelId="{0736E2E4-88B0-4C17-A71A-25DA1C0A1B9D}" type="presOf" srcId="{2D6B5EBC-4BF3-47A4-84F6-EF3D7757BA16}" destId="{B09A61BB-3669-43EF-81E9-F04136CB0B0A}" srcOrd="0" destOrd="0" presId="urn:microsoft.com/office/officeart/2008/layout/HexagonCluster"/>
    <dgm:cxn modelId="{2AF2E6EF-D753-401C-94EC-DDC9239952F0}" srcId="{9CA78489-716B-4035-B6C2-ED0C6A8CBA84}" destId="{20F25FA5-C8E3-4281-B3F3-7CA302428370}" srcOrd="3" destOrd="0" parTransId="{E9AF55D4-3BCB-47BA-812C-3448948BE87A}" sibTransId="{38DA7AAA-36B5-47B1-8F63-0F97813FA4F3}"/>
    <dgm:cxn modelId="{269A7E60-4925-46F0-A3B9-8D8DDB7579DF}" srcId="{9CA78489-716B-4035-B6C2-ED0C6A8CBA84}" destId="{6B0C35DF-D5D3-4C03-9333-1DAD73681D8B}" srcOrd="7" destOrd="0" parTransId="{E62F4954-185A-4049-9002-9942CEF9680C}" sibTransId="{B8CCF9FC-18AF-41DF-B502-9CC733F13917}"/>
    <dgm:cxn modelId="{C53F8875-1302-4F34-888D-61B9E45D2454}" type="presOf" srcId="{20F25FA5-C8E3-4281-B3F3-7CA302428370}" destId="{09FD3762-8176-4289-90AA-FB1B3A8E55E4}" srcOrd="0" destOrd="0" presId="urn:microsoft.com/office/officeart/2008/layout/HexagonCluster"/>
    <dgm:cxn modelId="{4F5CC804-4AC5-4336-9075-326F8D92338D}" type="presOf" srcId="{2AED19DB-7E94-402C-937D-F3A793CC1672}" destId="{D8F32460-9C24-46A0-8EC2-30AB98A292E5}" srcOrd="0" destOrd="0" presId="urn:microsoft.com/office/officeart/2008/layout/HexagonCluster"/>
    <dgm:cxn modelId="{8D5A123E-5A0E-4BCA-97FC-5A09EF1B149F}" type="presOf" srcId="{47B3CF7F-3A09-4AF8-A761-F826D64A3352}" destId="{497EE0ED-C8FD-45FB-A1FE-76F4EDC79A8D}" srcOrd="0" destOrd="0" presId="urn:microsoft.com/office/officeart/2008/layout/HexagonCluster"/>
    <dgm:cxn modelId="{E5F43AB4-C995-4D3B-B07F-8EBBD62A2C95}" type="presOf" srcId="{6B0C35DF-D5D3-4C03-9333-1DAD73681D8B}" destId="{CDA0A060-4A14-480E-BF46-BBD9D8A51BBB}" srcOrd="0" destOrd="0" presId="urn:microsoft.com/office/officeart/2008/layout/HexagonCluster"/>
    <dgm:cxn modelId="{3AC3EAC3-EBF5-43C3-A16F-A7252EE21A51}" type="presOf" srcId="{8F9223C4-D9C8-4415-8F2F-006B6ECE0BB8}" destId="{D7CFB3BF-15B1-4057-9FDD-775E34624AAB}" srcOrd="0" destOrd="0" presId="urn:microsoft.com/office/officeart/2008/layout/HexagonCluster"/>
    <dgm:cxn modelId="{D71F6E48-AAC8-47F1-9574-237F146593B0}" type="presOf" srcId="{0D7FAAB1-01A6-48A3-87CD-759BC0CABE17}" destId="{CFCC3E53-B3D7-40F8-AED5-17688C531279}" srcOrd="0" destOrd="0" presId="urn:microsoft.com/office/officeart/2008/layout/HexagonCluster"/>
    <dgm:cxn modelId="{98EC205E-3387-4450-92AA-719EAC2BFBF1}" srcId="{9CA78489-716B-4035-B6C2-ED0C6A8CBA84}" destId="{D15DC080-E5F1-4E13-95DD-53B543E11BE3}" srcOrd="5" destOrd="0" parTransId="{EF014FFE-5B09-4D96-AC01-393D9EAC163A}" sibTransId="{9490676A-57E9-4D8F-83E9-F3B83EE0A5DA}"/>
    <dgm:cxn modelId="{CFA2C82E-5E97-4E2D-80F4-C9986A8E7D98}" srcId="{9CA78489-716B-4035-B6C2-ED0C6A8CBA84}" destId="{8F9223C4-D9C8-4415-8F2F-006B6ECE0BB8}" srcOrd="6" destOrd="0" parTransId="{F82BD2EE-805E-47DB-9A87-A4C968FD8D52}" sibTransId="{6BF8FC15-BF34-428B-8499-3751F4E44F89}"/>
    <dgm:cxn modelId="{6EE065BF-839F-4C64-B798-F40ADB289C0C}" type="presOf" srcId="{F5437AE7-9A09-428B-A5D0-CAD2A0631F4E}" destId="{6830014B-0F8F-464C-A724-B51589681D62}" srcOrd="0" destOrd="0" presId="urn:microsoft.com/office/officeart/2008/layout/HexagonCluster"/>
    <dgm:cxn modelId="{EF8773C7-FFD1-4C80-B53E-C8A510D32FFF}" type="presOf" srcId="{4951A851-CC3B-43C6-B2B6-86EED91EE4A8}" destId="{9C72F045-8372-45B9-872B-634E40B4AF5B}" srcOrd="0" destOrd="0" presId="urn:microsoft.com/office/officeart/2008/layout/HexagonCluster"/>
    <dgm:cxn modelId="{57452038-1563-47D9-AC92-62534250974C}" type="presOf" srcId="{38DA7AAA-36B5-47B1-8F63-0F97813FA4F3}" destId="{60A37947-8E32-4C8B-8F0C-4806BE7B9087}" srcOrd="0" destOrd="0" presId="urn:microsoft.com/office/officeart/2008/layout/HexagonCluster"/>
    <dgm:cxn modelId="{B710333A-D0ED-478F-87D2-841B02354992}" type="presOf" srcId="{8B67C6F0-536E-43A5-98B2-A52A13BB9482}" destId="{437CBF5C-1964-4464-B84A-AB236B9C4261}" srcOrd="0" destOrd="0" presId="urn:microsoft.com/office/officeart/2008/layout/HexagonCluster"/>
    <dgm:cxn modelId="{3A2335F2-3228-4847-853A-07BD746A1651}" srcId="{9CA78489-716B-4035-B6C2-ED0C6A8CBA84}" destId="{F5437AE7-9A09-428B-A5D0-CAD2A0631F4E}" srcOrd="4" destOrd="0" parTransId="{8EEF7EA6-A3AA-4B77-8D48-794AA1C83013}" sibTransId="{4951A851-CC3B-43C6-B2B6-86EED91EE4A8}"/>
    <dgm:cxn modelId="{31986F27-1083-45D2-AC64-F78685796D9E}" type="presOf" srcId="{BD14283C-FBC2-4A49-B1EC-4A5D50D9CD1A}" destId="{168D0E7D-D74A-4A46-9370-958D8D0F0BA3}" srcOrd="0" destOrd="0" presId="urn:microsoft.com/office/officeart/2008/layout/HexagonCluster"/>
    <dgm:cxn modelId="{2B30056A-24C5-4978-B5E4-A03C9358F269}" type="presOf" srcId="{9490676A-57E9-4D8F-83E9-F3B83EE0A5DA}" destId="{8A3FD80E-8DB9-4B3F-9BE3-F060A153067E}" srcOrd="0" destOrd="0" presId="urn:microsoft.com/office/officeart/2008/layout/HexagonCluster"/>
    <dgm:cxn modelId="{65021260-F331-4796-AAA1-622EACD999E0}" srcId="{9CA78489-716B-4035-B6C2-ED0C6A8CBA84}" destId="{877C8F5D-ED91-438E-B1B7-29A275848ADC}" srcOrd="8" destOrd="0" parTransId="{9DB11FF4-E903-40E6-BF3E-0AF7E35C03D9}" sibTransId="{2AED19DB-7E94-402C-937D-F3A793CC1672}"/>
    <dgm:cxn modelId="{216E832B-B084-4CBF-855E-31314EC65531}" type="presOf" srcId="{B86A808F-EE7D-4061-A801-63B1B1EFFCBE}" destId="{6800E91B-F14C-498B-A862-BA1267462CBE}" srcOrd="0" destOrd="0" presId="urn:microsoft.com/office/officeart/2008/layout/HexagonCluster"/>
    <dgm:cxn modelId="{9420C8D6-EFBB-43BF-8438-606564CD0639}" srcId="{9CA78489-716B-4035-B6C2-ED0C6A8CBA84}" destId="{FDEC2351-3F1A-4479-B437-954B2EC8EA44}" srcOrd="2" destOrd="0" parTransId="{A6872B78-2A82-4792-A5E7-7C486F2D8F5E}" sibTransId="{2D6B5EBC-4BF3-47A4-84F6-EF3D7757BA16}"/>
    <dgm:cxn modelId="{0D0B45F2-A0D8-4876-89E4-68F0C1C290F0}" type="presOf" srcId="{6BF8FC15-BF34-428B-8499-3751F4E44F89}" destId="{5F8EF31E-735B-42FC-9FC5-0487D16E8334}" srcOrd="0" destOrd="0" presId="urn:microsoft.com/office/officeart/2008/layout/HexagonCluster"/>
    <dgm:cxn modelId="{A723C89E-AEB5-4FD4-917B-A4C3FF0E7567}" srcId="{9CA78489-716B-4035-B6C2-ED0C6A8CBA84}" destId="{BD14283C-FBC2-4A49-B1EC-4A5D50D9CD1A}" srcOrd="9" destOrd="0" parTransId="{3CF8B4DB-256A-4E54-9B4D-9ABC7ABC53C5}" sibTransId="{856AA7E2-17A6-492E-8E76-133E9E919341}"/>
    <dgm:cxn modelId="{BBC6E7EA-AECE-4F91-ACA9-960E3A9273F8}" type="presOf" srcId="{D15DC080-E5F1-4E13-95DD-53B543E11BE3}" destId="{3D57DD5B-708B-474D-AB51-17E1DF5525F8}" srcOrd="0" destOrd="0" presId="urn:microsoft.com/office/officeart/2008/layout/HexagonCluster"/>
    <dgm:cxn modelId="{EA91BBE1-D514-4DDF-96B0-0FB2A202E5A5}" type="presOf" srcId="{FDEC2351-3F1A-4479-B437-954B2EC8EA44}" destId="{316DC83C-92CD-4343-8944-6D7FAF3A1878}" srcOrd="0" destOrd="0" presId="urn:microsoft.com/office/officeart/2008/layout/HexagonCluster"/>
    <dgm:cxn modelId="{4EB232C4-DDF3-4BF1-ACCB-59E34800722E}" type="presOf" srcId="{9CA78489-716B-4035-B6C2-ED0C6A8CBA84}" destId="{9F74627C-E121-4110-B695-340ACD1B4D49}" srcOrd="0" destOrd="0" presId="urn:microsoft.com/office/officeart/2008/layout/HexagonCluster"/>
    <dgm:cxn modelId="{C19FB427-B3F5-4034-B07F-C70B0E22B499}" type="presOf" srcId="{877C8F5D-ED91-438E-B1B7-29A275848ADC}" destId="{70393B12-5CC2-4127-B7C5-3154CF42BB5B}" srcOrd="0" destOrd="0" presId="urn:microsoft.com/office/officeart/2008/layout/HexagonCluster"/>
    <dgm:cxn modelId="{FAC3FCDC-C8CB-4E4D-9CE0-4B616D212318}" srcId="{9CA78489-716B-4035-B6C2-ED0C6A8CBA84}" destId="{0D7FAAB1-01A6-48A3-87CD-759BC0CABE17}" srcOrd="1" destOrd="0" parTransId="{182700A0-213B-4607-A3F4-AA3450EB3CCE}" sibTransId="{47B3CF7F-3A09-4AF8-A761-F826D64A3352}"/>
    <dgm:cxn modelId="{5A612504-90AD-4D3D-92B7-8232B4120108}" type="presParOf" srcId="{9F74627C-E121-4110-B695-340ACD1B4D49}" destId="{3CC6354A-4132-41F2-97A5-601FA0027AB2}" srcOrd="0" destOrd="0" presId="urn:microsoft.com/office/officeart/2008/layout/HexagonCluster"/>
    <dgm:cxn modelId="{72FD8549-305F-4E66-8C3A-6E7655439BA7}" type="presParOf" srcId="{3CC6354A-4132-41F2-97A5-601FA0027AB2}" destId="{437CBF5C-1964-4464-B84A-AB236B9C4261}" srcOrd="0" destOrd="0" presId="urn:microsoft.com/office/officeart/2008/layout/HexagonCluster"/>
    <dgm:cxn modelId="{1648EB98-B727-4DDF-87FF-9966A7E886E5}" type="presParOf" srcId="{9F74627C-E121-4110-B695-340ACD1B4D49}" destId="{87065C60-3DD3-4AC4-88EE-61C2A1CD00B3}" srcOrd="1" destOrd="0" presId="urn:microsoft.com/office/officeart/2008/layout/HexagonCluster"/>
    <dgm:cxn modelId="{24948DEB-9799-481A-9FAE-E72400E09F24}" type="presParOf" srcId="{87065C60-3DD3-4AC4-88EE-61C2A1CD00B3}" destId="{3AAD0664-68A8-4AF9-8496-D23217F75058}" srcOrd="0" destOrd="0" presId="urn:microsoft.com/office/officeart/2008/layout/HexagonCluster"/>
    <dgm:cxn modelId="{123A3610-6DF4-490B-B54E-E71693A8D120}" type="presParOf" srcId="{9F74627C-E121-4110-B695-340ACD1B4D49}" destId="{812AEC18-90AB-4138-A914-9C785278E84E}" srcOrd="2" destOrd="0" presId="urn:microsoft.com/office/officeart/2008/layout/HexagonCluster"/>
    <dgm:cxn modelId="{836DBB8B-C554-4EA1-8EC8-59A13A146DAB}" type="presParOf" srcId="{812AEC18-90AB-4138-A914-9C785278E84E}" destId="{6800E91B-F14C-498B-A862-BA1267462CBE}" srcOrd="0" destOrd="0" presId="urn:microsoft.com/office/officeart/2008/layout/HexagonCluster"/>
    <dgm:cxn modelId="{21168A71-2026-40E9-8768-31B16988282E}" type="presParOf" srcId="{9F74627C-E121-4110-B695-340ACD1B4D49}" destId="{602F00D2-9181-4629-BF4F-1D9AF2AB1C25}" srcOrd="3" destOrd="0" presId="urn:microsoft.com/office/officeart/2008/layout/HexagonCluster"/>
    <dgm:cxn modelId="{94D3C39A-B64B-4C8F-BBF9-C08929788B28}" type="presParOf" srcId="{602F00D2-9181-4629-BF4F-1D9AF2AB1C25}" destId="{95190523-78B9-4222-BE46-94F5940556BE}" srcOrd="0" destOrd="0" presId="urn:microsoft.com/office/officeart/2008/layout/HexagonCluster"/>
    <dgm:cxn modelId="{C1BEC6FA-926A-44C7-BFBA-17D02273F00F}" type="presParOf" srcId="{9F74627C-E121-4110-B695-340ACD1B4D49}" destId="{2B5B451C-9CF0-41FE-A398-55ADC0D518B3}" srcOrd="4" destOrd="0" presId="urn:microsoft.com/office/officeart/2008/layout/HexagonCluster"/>
    <dgm:cxn modelId="{992FC73F-89FD-4749-AF83-4D5F347827B9}" type="presParOf" srcId="{2B5B451C-9CF0-41FE-A398-55ADC0D518B3}" destId="{CFCC3E53-B3D7-40F8-AED5-17688C531279}" srcOrd="0" destOrd="0" presId="urn:microsoft.com/office/officeart/2008/layout/HexagonCluster"/>
    <dgm:cxn modelId="{C105FDB9-A8A7-4323-BEED-58713C3E0772}" type="presParOf" srcId="{9F74627C-E121-4110-B695-340ACD1B4D49}" destId="{5E2F8340-BE53-4974-A09D-B546F18ADA25}" srcOrd="5" destOrd="0" presId="urn:microsoft.com/office/officeart/2008/layout/HexagonCluster"/>
    <dgm:cxn modelId="{6D9F5C2A-3A2C-4AE6-9507-10A11377BE58}" type="presParOf" srcId="{5E2F8340-BE53-4974-A09D-B546F18ADA25}" destId="{D852F4FD-60C8-40D0-BAC7-790B2658F703}" srcOrd="0" destOrd="0" presId="urn:microsoft.com/office/officeart/2008/layout/HexagonCluster"/>
    <dgm:cxn modelId="{9C4ABA27-1655-46B5-AC1F-5D8B9B804681}" type="presParOf" srcId="{9F74627C-E121-4110-B695-340ACD1B4D49}" destId="{7572EFFC-15F6-490E-8C9B-B99056394091}" srcOrd="6" destOrd="0" presId="urn:microsoft.com/office/officeart/2008/layout/HexagonCluster"/>
    <dgm:cxn modelId="{1BD3F10F-ADD4-4278-A584-009984FA5548}" type="presParOf" srcId="{7572EFFC-15F6-490E-8C9B-B99056394091}" destId="{497EE0ED-C8FD-45FB-A1FE-76F4EDC79A8D}" srcOrd="0" destOrd="0" presId="urn:microsoft.com/office/officeart/2008/layout/HexagonCluster"/>
    <dgm:cxn modelId="{3E9085F6-A6AA-4164-A4EC-567F513D15B8}" type="presParOf" srcId="{9F74627C-E121-4110-B695-340ACD1B4D49}" destId="{1B7D9AC4-01FF-4A70-B74A-F0E67098FCBC}" srcOrd="7" destOrd="0" presId="urn:microsoft.com/office/officeart/2008/layout/HexagonCluster"/>
    <dgm:cxn modelId="{1604AA10-8F89-464D-B4B1-0E0AEEA11F5F}" type="presParOf" srcId="{1B7D9AC4-01FF-4A70-B74A-F0E67098FCBC}" destId="{2D7899F3-2C3A-4533-910E-4DE92AFF82B5}" srcOrd="0" destOrd="0" presId="urn:microsoft.com/office/officeart/2008/layout/HexagonCluster"/>
    <dgm:cxn modelId="{9B77FC4B-D08B-41D3-941E-59116DAC7E46}" type="presParOf" srcId="{9F74627C-E121-4110-B695-340ACD1B4D49}" destId="{84CB7308-D13A-4B18-8C42-B5E12D257028}" srcOrd="8" destOrd="0" presId="urn:microsoft.com/office/officeart/2008/layout/HexagonCluster"/>
    <dgm:cxn modelId="{E7DA9BE3-3202-44AE-A04B-0FF96106098B}" type="presParOf" srcId="{84CB7308-D13A-4B18-8C42-B5E12D257028}" destId="{316DC83C-92CD-4343-8944-6D7FAF3A1878}" srcOrd="0" destOrd="0" presId="urn:microsoft.com/office/officeart/2008/layout/HexagonCluster"/>
    <dgm:cxn modelId="{A5CC42CB-551A-4D47-90F0-4B6AEECECACE}" type="presParOf" srcId="{9F74627C-E121-4110-B695-340ACD1B4D49}" destId="{4EB2C591-851A-45A4-8FFA-B46470CF6455}" srcOrd="9" destOrd="0" presId="urn:microsoft.com/office/officeart/2008/layout/HexagonCluster"/>
    <dgm:cxn modelId="{1AB93033-67E5-4299-A6A3-91B104A133B9}" type="presParOf" srcId="{4EB2C591-851A-45A4-8FFA-B46470CF6455}" destId="{D9F12DAB-E246-40C4-9A44-F63407B34432}" srcOrd="0" destOrd="0" presId="urn:microsoft.com/office/officeart/2008/layout/HexagonCluster"/>
    <dgm:cxn modelId="{83C7BD9B-9F8B-4BA2-928C-E9130FF33AE6}" type="presParOf" srcId="{9F74627C-E121-4110-B695-340ACD1B4D49}" destId="{B2027832-E65E-44AE-A571-F2F9BD2C3C9A}" srcOrd="10" destOrd="0" presId="urn:microsoft.com/office/officeart/2008/layout/HexagonCluster"/>
    <dgm:cxn modelId="{6504A0D4-ED85-4E06-AB62-43A25F5EC2D3}" type="presParOf" srcId="{B2027832-E65E-44AE-A571-F2F9BD2C3C9A}" destId="{B09A61BB-3669-43EF-81E9-F04136CB0B0A}" srcOrd="0" destOrd="0" presId="urn:microsoft.com/office/officeart/2008/layout/HexagonCluster"/>
    <dgm:cxn modelId="{D219105C-8E63-4C29-BA26-9AA7D025FA9B}" type="presParOf" srcId="{9F74627C-E121-4110-B695-340ACD1B4D49}" destId="{AC76DA25-E612-41D1-84E1-7FD3FC320BD6}" srcOrd="11" destOrd="0" presId="urn:microsoft.com/office/officeart/2008/layout/HexagonCluster"/>
    <dgm:cxn modelId="{9EF8C06F-8DEB-4225-9067-59ACA2EAAA24}" type="presParOf" srcId="{AC76DA25-E612-41D1-84E1-7FD3FC320BD6}" destId="{C3791162-0CF4-4089-94DB-2841DD44CBAF}" srcOrd="0" destOrd="0" presId="urn:microsoft.com/office/officeart/2008/layout/HexagonCluster"/>
    <dgm:cxn modelId="{3770CCA9-9A66-4B3C-840F-DD3EE7A5F1C7}" type="presParOf" srcId="{9F74627C-E121-4110-B695-340ACD1B4D49}" destId="{7EE45613-5E52-4EDF-AAC9-B1DB26BF27CF}" srcOrd="12" destOrd="0" presId="urn:microsoft.com/office/officeart/2008/layout/HexagonCluster"/>
    <dgm:cxn modelId="{0ED76A13-7D25-4958-AC23-B99B342FC11B}" type="presParOf" srcId="{7EE45613-5E52-4EDF-AAC9-B1DB26BF27CF}" destId="{09FD3762-8176-4289-90AA-FB1B3A8E55E4}" srcOrd="0" destOrd="0" presId="urn:microsoft.com/office/officeart/2008/layout/HexagonCluster"/>
    <dgm:cxn modelId="{143732F3-64DA-41D8-B57B-2BE2AE0A36AB}" type="presParOf" srcId="{9F74627C-E121-4110-B695-340ACD1B4D49}" destId="{43893EBA-211B-4B44-83D7-239788D055B7}" srcOrd="13" destOrd="0" presId="urn:microsoft.com/office/officeart/2008/layout/HexagonCluster"/>
    <dgm:cxn modelId="{7D5967E7-AE0A-4F74-BC45-02B2B0119ED2}" type="presParOf" srcId="{43893EBA-211B-4B44-83D7-239788D055B7}" destId="{EA1E16A5-4D94-452A-AC52-32713556C278}" srcOrd="0" destOrd="0" presId="urn:microsoft.com/office/officeart/2008/layout/HexagonCluster"/>
    <dgm:cxn modelId="{35972218-1843-4B3B-AFF0-F874BFE1757E}" type="presParOf" srcId="{9F74627C-E121-4110-B695-340ACD1B4D49}" destId="{FB14AEEB-4989-4390-8327-92601C4FE743}" srcOrd="14" destOrd="0" presId="urn:microsoft.com/office/officeart/2008/layout/HexagonCluster"/>
    <dgm:cxn modelId="{E255638B-C6A2-436E-96A0-C1020EF07DA7}" type="presParOf" srcId="{FB14AEEB-4989-4390-8327-92601C4FE743}" destId="{60A37947-8E32-4C8B-8F0C-4806BE7B9087}" srcOrd="0" destOrd="0" presId="urn:microsoft.com/office/officeart/2008/layout/HexagonCluster"/>
    <dgm:cxn modelId="{1B06EE5E-7070-4981-B5FC-B69BDB758170}" type="presParOf" srcId="{9F74627C-E121-4110-B695-340ACD1B4D49}" destId="{7FDAE4AA-81A4-419C-86EC-47785DFAD9A8}" srcOrd="15" destOrd="0" presId="urn:microsoft.com/office/officeart/2008/layout/HexagonCluster"/>
    <dgm:cxn modelId="{D25CF1AE-1860-46F7-BB5F-0723760A4EB8}" type="presParOf" srcId="{7FDAE4AA-81A4-419C-86EC-47785DFAD9A8}" destId="{AAF73613-A6A9-4B67-AF14-56728ABE219F}" srcOrd="0" destOrd="0" presId="urn:microsoft.com/office/officeart/2008/layout/HexagonCluster"/>
    <dgm:cxn modelId="{7620809A-68A3-4517-A32C-423FC706FAA9}" type="presParOf" srcId="{9F74627C-E121-4110-B695-340ACD1B4D49}" destId="{3DC93760-6F30-4430-A8D3-17D952D1D30F}" srcOrd="16" destOrd="0" presId="urn:microsoft.com/office/officeart/2008/layout/HexagonCluster"/>
    <dgm:cxn modelId="{8D1DB3BD-0081-4153-B8D1-778B4D1F1D92}" type="presParOf" srcId="{3DC93760-6F30-4430-A8D3-17D952D1D30F}" destId="{6830014B-0F8F-464C-A724-B51589681D62}" srcOrd="0" destOrd="0" presId="urn:microsoft.com/office/officeart/2008/layout/HexagonCluster"/>
    <dgm:cxn modelId="{397D8BDE-25F9-4298-A254-65AD85F2831E}" type="presParOf" srcId="{9F74627C-E121-4110-B695-340ACD1B4D49}" destId="{645D620B-D894-4164-A214-02EA45E81631}" srcOrd="17" destOrd="0" presId="urn:microsoft.com/office/officeart/2008/layout/HexagonCluster"/>
    <dgm:cxn modelId="{8DB2B81E-F6D3-4749-A93C-2D034355FBA3}" type="presParOf" srcId="{645D620B-D894-4164-A214-02EA45E81631}" destId="{2DA3613A-3084-4FD9-BB2F-DDE56395E17D}" srcOrd="0" destOrd="0" presId="urn:microsoft.com/office/officeart/2008/layout/HexagonCluster"/>
    <dgm:cxn modelId="{CF5BA540-8426-40C6-A6CF-9E30885F2504}" type="presParOf" srcId="{9F74627C-E121-4110-B695-340ACD1B4D49}" destId="{153C899A-6E3F-4DB3-A259-10F1D850B577}" srcOrd="18" destOrd="0" presId="urn:microsoft.com/office/officeart/2008/layout/HexagonCluster"/>
    <dgm:cxn modelId="{FCA6C880-DE3A-44EC-A8FD-E6F595692A87}" type="presParOf" srcId="{153C899A-6E3F-4DB3-A259-10F1D850B577}" destId="{9C72F045-8372-45B9-872B-634E40B4AF5B}" srcOrd="0" destOrd="0" presId="urn:microsoft.com/office/officeart/2008/layout/HexagonCluster"/>
    <dgm:cxn modelId="{2FB5FF18-485F-4C19-89C6-ED7EAD7E2332}" type="presParOf" srcId="{9F74627C-E121-4110-B695-340ACD1B4D49}" destId="{45CDDD88-5F29-4201-8B7C-4E2A36AD210C}" srcOrd="19" destOrd="0" presId="urn:microsoft.com/office/officeart/2008/layout/HexagonCluster"/>
    <dgm:cxn modelId="{7DFECBFA-3986-47B0-BC60-7E30C7AE505A}" type="presParOf" srcId="{45CDDD88-5F29-4201-8B7C-4E2A36AD210C}" destId="{CA5F3588-9852-4059-8095-ACD4DF679667}" srcOrd="0" destOrd="0" presId="urn:microsoft.com/office/officeart/2008/layout/HexagonCluster"/>
    <dgm:cxn modelId="{D1EDAF95-4CD9-4548-BED9-2FA8B99E1B9A}" type="presParOf" srcId="{9F74627C-E121-4110-B695-340ACD1B4D49}" destId="{B0D006D0-270A-4816-9BBB-BBB86FE35880}" srcOrd="20" destOrd="0" presId="urn:microsoft.com/office/officeart/2008/layout/HexagonCluster"/>
    <dgm:cxn modelId="{B341863D-9FA5-4EC5-A15E-9B8EB1CB28AE}" type="presParOf" srcId="{B0D006D0-270A-4816-9BBB-BBB86FE35880}" destId="{3D57DD5B-708B-474D-AB51-17E1DF5525F8}" srcOrd="0" destOrd="0" presId="urn:microsoft.com/office/officeart/2008/layout/HexagonCluster"/>
    <dgm:cxn modelId="{2A870FBF-9624-473D-8562-DAAA59C337C8}" type="presParOf" srcId="{9F74627C-E121-4110-B695-340ACD1B4D49}" destId="{AD9455FD-8E28-46B4-915E-389A50306AAB}" srcOrd="21" destOrd="0" presId="urn:microsoft.com/office/officeart/2008/layout/HexagonCluster"/>
    <dgm:cxn modelId="{F874F95D-7F13-4317-BB14-59B2936AEFF1}" type="presParOf" srcId="{AD9455FD-8E28-46B4-915E-389A50306AAB}" destId="{A161C464-C802-49B7-8757-0B67DF426C5B}" srcOrd="0" destOrd="0" presId="urn:microsoft.com/office/officeart/2008/layout/HexagonCluster"/>
    <dgm:cxn modelId="{421A4730-8C48-48DB-902C-612EE990323A}" type="presParOf" srcId="{9F74627C-E121-4110-B695-340ACD1B4D49}" destId="{DB2CA54B-55E5-47C3-ADB7-0C21D3AF1B63}" srcOrd="22" destOrd="0" presId="urn:microsoft.com/office/officeart/2008/layout/HexagonCluster"/>
    <dgm:cxn modelId="{AAD2F589-62E1-418D-BCCD-8C8C4C958589}" type="presParOf" srcId="{DB2CA54B-55E5-47C3-ADB7-0C21D3AF1B63}" destId="{8A3FD80E-8DB9-4B3F-9BE3-F060A153067E}" srcOrd="0" destOrd="0" presId="urn:microsoft.com/office/officeart/2008/layout/HexagonCluster"/>
    <dgm:cxn modelId="{7BB4105B-0227-4B58-8C1A-DC9BC069CCE5}" type="presParOf" srcId="{9F74627C-E121-4110-B695-340ACD1B4D49}" destId="{9CAEFC45-39A2-4636-841B-77725212B052}" srcOrd="23" destOrd="0" presId="urn:microsoft.com/office/officeart/2008/layout/HexagonCluster"/>
    <dgm:cxn modelId="{11FCBC66-BED2-4CA8-8099-7EF2DE1CDA43}" type="presParOf" srcId="{9CAEFC45-39A2-4636-841B-77725212B052}" destId="{7312E53E-0AF7-43E4-90E3-8D7693877B1A}" srcOrd="0" destOrd="0" presId="urn:microsoft.com/office/officeart/2008/layout/HexagonCluster"/>
    <dgm:cxn modelId="{7B62954C-93AE-4CB6-B264-FAFD64AB42D9}" type="presParOf" srcId="{9F74627C-E121-4110-B695-340ACD1B4D49}" destId="{B40A083B-462A-4383-8003-6C7756029918}" srcOrd="24" destOrd="0" presId="urn:microsoft.com/office/officeart/2008/layout/HexagonCluster"/>
    <dgm:cxn modelId="{4899B9CC-A69E-42B2-89A7-E5D0932DBE42}" type="presParOf" srcId="{B40A083B-462A-4383-8003-6C7756029918}" destId="{D7CFB3BF-15B1-4057-9FDD-775E34624AAB}" srcOrd="0" destOrd="0" presId="urn:microsoft.com/office/officeart/2008/layout/HexagonCluster"/>
    <dgm:cxn modelId="{48F3F028-7115-4C38-AC17-2D5CFBAFFC33}" type="presParOf" srcId="{9F74627C-E121-4110-B695-340ACD1B4D49}" destId="{14FFA2C8-1F24-4B15-9A8B-0DB1D0FFEEA6}" srcOrd="25" destOrd="0" presId="urn:microsoft.com/office/officeart/2008/layout/HexagonCluster"/>
    <dgm:cxn modelId="{3B159AE9-9D09-472B-87AE-19CBFB26D3DB}" type="presParOf" srcId="{14FFA2C8-1F24-4B15-9A8B-0DB1D0FFEEA6}" destId="{91A33054-225D-45DB-A261-94E1389D381B}" srcOrd="0" destOrd="0" presId="urn:microsoft.com/office/officeart/2008/layout/HexagonCluster"/>
    <dgm:cxn modelId="{053EF466-6466-4850-A590-1C5FC75371B3}" type="presParOf" srcId="{9F74627C-E121-4110-B695-340ACD1B4D49}" destId="{9D5389BB-36B2-4855-8CB1-6C1BC490070A}" srcOrd="26" destOrd="0" presId="urn:microsoft.com/office/officeart/2008/layout/HexagonCluster"/>
    <dgm:cxn modelId="{DC0A3410-2A6C-4C1E-B0E5-4C0D03340B29}" type="presParOf" srcId="{9D5389BB-36B2-4855-8CB1-6C1BC490070A}" destId="{5F8EF31E-735B-42FC-9FC5-0487D16E8334}" srcOrd="0" destOrd="0" presId="urn:microsoft.com/office/officeart/2008/layout/HexagonCluster"/>
    <dgm:cxn modelId="{969531E5-5AA0-45E0-A793-C48DE5BCB5CF}" type="presParOf" srcId="{9F74627C-E121-4110-B695-340ACD1B4D49}" destId="{1952FF46-359B-4484-A6FF-B06C6F40E77E}" srcOrd="27" destOrd="0" presId="urn:microsoft.com/office/officeart/2008/layout/HexagonCluster"/>
    <dgm:cxn modelId="{7826DB75-7E0C-43A9-AE3C-C6E170E956DC}" type="presParOf" srcId="{1952FF46-359B-4484-A6FF-B06C6F40E77E}" destId="{F5135B84-9C0B-4EB9-9009-02439B7623DF}" srcOrd="0" destOrd="0" presId="urn:microsoft.com/office/officeart/2008/layout/HexagonCluster"/>
    <dgm:cxn modelId="{7207CA44-6719-4102-83B3-2CB74AB47BDB}" type="presParOf" srcId="{9F74627C-E121-4110-B695-340ACD1B4D49}" destId="{14BAD08E-1C58-44D8-A04F-10B7E4EF1ACB}" srcOrd="28" destOrd="0" presId="urn:microsoft.com/office/officeart/2008/layout/HexagonCluster"/>
    <dgm:cxn modelId="{2972894E-0858-4F2D-9402-7A7D91CDBA8A}" type="presParOf" srcId="{14BAD08E-1C58-44D8-A04F-10B7E4EF1ACB}" destId="{CDA0A060-4A14-480E-BF46-BBD9D8A51BBB}" srcOrd="0" destOrd="0" presId="urn:microsoft.com/office/officeart/2008/layout/HexagonCluster"/>
    <dgm:cxn modelId="{50D85CCE-E644-4FE4-A210-3BBD220E6ED5}" type="presParOf" srcId="{9F74627C-E121-4110-B695-340ACD1B4D49}" destId="{5C94BB0B-6296-4F2B-843C-F557EA667B80}" srcOrd="29" destOrd="0" presId="urn:microsoft.com/office/officeart/2008/layout/HexagonCluster"/>
    <dgm:cxn modelId="{3016C496-77A3-4295-9EB1-40B3C8F4F273}" type="presParOf" srcId="{5C94BB0B-6296-4F2B-843C-F557EA667B80}" destId="{61A5846A-BF6F-4458-9AC6-98BB58276F8D}" srcOrd="0" destOrd="0" presId="urn:microsoft.com/office/officeart/2008/layout/HexagonCluster"/>
    <dgm:cxn modelId="{DB204D7B-BA32-4F26-AFBB-9A43876B6D1C}" type="presParOf" srcId="{9F74627C-E121-4110-B695-340ACD1B4D49}" destId="{DA1050A8-C73F-4EE1-9477-F6D935A4BFEF}" srcOrd="30" destOrd="0" presId="urn:microsoft.com/office/officeart/2008/layout/HexagonCluster"/>
    <dgm:cxn modelId="{BCBB8416-3CAF-44D7-B8D3-C70F9210D858}" type="presParOf" srcId="{DA1050A8-C73F-4EE1-9477-F6D935A4BFEF}" destId="{E79487D9-5241-4870-B14A-0581180CB9B0}" srcOrd="0" destOrd="0" presId="urn:microsoft.com/office/officeart/2008/layout/HexagonCluster"/>
    <dgm:cxn modelId="{33302D5B-4E89-46E5-A250-0DF666054F3B}" type="presParOf" srcId="{9F74627C-E121-4110-B695-340ACD1B4D49}" destId="{1C4D9872-78B6-4B21-97A3-F2FE47C5FA0C}" srcOrd="31" destOrd="0" presId="urn:microsoft.com/office/officeart/2008/layout/HexagonCluster"/>
    <dgm:cxn modelId="{8EB06FC4-7708-4446-AA66-594651BB20BA}" type="presParOf" srcId="{1C4D9872-78B6-4B21-97A3-F2FE47C5FA0C}" destId="{69CED4F5-84E8-4467-82AD-D05CD33F723B}" srcOrd="0" destOrd="0" presId="urn:microsoft.com/office/officeart/2008/layout/HexagonCluster"/>
    <dgm:cxn modelId="{804545C1-6503-48ED-BA46-D559BDE4C159}" type="presParOf" srcId="{9F74627C-E121-4110-B695-340ACD1B4D49}" destId="{66AD1670-36A5-4FB6-B1F7-2545D66C61CC}" srcOrd="32" destOrd="0" presId="urn:microsoft.com/office/officeart/2008/layout/HexagonCluster"/>
    <dgm:cxn modelId="{9365F41A-0798-42A6-B37D-30B060EEC735}" type="presParOf" srcId="{66AD1670-36A5-4FB6-B1F7-2545D66C61CC}" destId="{70393B12-5CC2-4127-B7C5-3154CF42BB5B}" srcOrd="0" destOrd="0" presId="urn:microsoft.com/office/officeart/2008/layout/HexagonCluster"/>
    <dgm:cxn modelId="{B73A3017-3BD3-4D45-91F3-7B8F9691ADB4}" type="presParOf" srcId="{9F74627C-E121-4110-B695-340ACD1B4D49}" destId="{89070493-CB53-4F7E-AE3B-87663DCBC62A}" srcOrd="33" destOrd="0" presId="urn:microsoft.com/office/officeart/2008/layout/HexagonCluster"/>
    <dgm:cxn modelId="{4628882E-4A58-40D4-A1B8-FB9A6D0DB370}" type="presParOf" srcId="{89070493-CB53-4F7E-AE3B-87663DCBC62A}" destId="{33DFFF90-3874-4E69-B875-D7245C084700}" srcOrd="0" destOrd="0" presId="urn:microsoft.com/office/officeart/2008/layout/HexagonCluster"/>
    <dgm:cxn modelId="{5F3D60CA-6711-4A35-BF82-859AE8295951}" type="presParOf" srcId="{9F74627C-E121-4110-B695-340ACD1B4D49}" destId="{A448C27C-1A32-4D73-B195-AEB7E5326D20}" srcOrd="34" destOrd="0" presId="urn:microsoft.com/office/officeart/2008/layout/HexagonCluster"/>
    <dgm:cxn modelId="{0140E352-8360-4EA5-B7FF-382B90FE022D}" type="presParOf" srcId="{A448C27C-1A32-4D73-B195-AEB7E5326D20}" destId="{D8F32460-9C24-46A0-8EC2-30AB98A292E5}" srcOrd="0" destOrd="0" presId="urn:microsoft.com/office/officeart/2008/layout/HexagonCluster"/>
    <dgm:cxn modelId="{4B563145-30A1-4D45-983F-D8A2CD3D6A4E}" type="presParOf" srcId="{9F74627C-E121-4110-B695-340ACD1B4D49}" destId="{7E36F61E-1581-4E8A-BB43-DBCA56DD3E46}" srcOrd="35" destOrd="0" presId="urn:microsoft.com/office/officeart/2008/layout/HexagonCluster"/>
    <dgm:cxn modelId="{B1678D67-D989-4919-9C3D-EA8BDCD92934}" type="presParOf" srcId="{7E36F61E-1581-4E8A-BB43-DBCA56DD3E46}" destId="{9349BE98-9EC4-4DDC-A5B8-26B9D53EFD27}" srcOrd="0" destOrd="0" presId="urn:microsoft.com/office/officeart/2008/layout/HexagonCluster"/>
    <dgm:cxn modelId="{DBD4AD16-D4A0-4B0B-A376-5171250A04BB}" type="presParOf" srcId="{9F74627C-E121-4110-B695-340ACD1B4D49}" destId="{A956D37D-4D09-49A2-B0F6-B95124809663}" srcOrd="36" destOrd="0" presId="urn:microsoft.com/office/officeart/2008/layout/HexagonCluster"/>
    <dgm:cxn modelId="{3A856B1B-64D4-4B03-AE61-740699C25890}" type="presParOf" srcId="{A956D37D-4D09-49A2-B0F6-B95124809663}" destId="{168D0E7D-D74A-4A46-9370-958D8D0F0BA3}" srcOrd="0" destOrd="0" presId="urn:microsoft.com/office/officeart/2008/layout/HexagonCluster"/>
    <dgm:cxn modelId="{41D9D16E-67F1-42D1-B272-E38A65ACE327}" type="presParOf" srcId="{9F74627C-E121-4110-B695-340ACD1B4D49}" destId="{0053AB31-3596-4BA0-9E2B-C0875C990AD0}" srcOrd="37" destOrd="0" presId="urn:microsoft.com/office/officeart/2008/layout/HexagonCluster"/>
    <dgm:cxn modelId="{C31FBBDD-2FE4-4262-81B4-EAC2C6E73A0F}" type="presParOf" srcId="{0053AB31-3596-4BA0-9E2B-C0875C990AD0}" destId="{1DADA1ED-A69C-41B3-8424-4A7BD2FF35E8}" srcOrd="0" destOrd="0" presId="urn:microsoft.com/office/officeart/2008/layout/HexagonCluster"/>
    <dgm:cxn modelId="{F322CDD1-9C01-43C3-8238-5F506CAC8C08}" type="presParOf" srcId="{9F74627C-E121-4110-B695-340ACD1B4D49}" destId="{25F32A28-2160-49ED-8C73-82AD46635E51}" srcOrd="38" destOrd="0" presId="urn:microsoft.com/office/officeart/2008/layout/HexagonCluster"/>
    <dgm:cxn modelId="{E22655AC-ADDA-48CD-B61D-7A30A065E399}" type="presParOf" srcId="{25F32A28-2160-49ED-8C73-82AD46635E51}" destId="{8388E3A7-79D5-4700-8613-478DEA756AAC}" srcOrd="0" destOrd="0" presId="urn:microsoft.com/office/officeart/2008/layout/HexagonCluster"/>
    <dgm:cxn modelId="{6273E329-1C7D-4A87-86C0-40C5BD9E862F}" type="presParOf" srcId="{9F74627C-E121-4110-B695-340ACD1B4D49}" destId="{5217FD5B-DAE5-4313-9184-71F29F94CB69}" srcOrd="39" destOrd="0" presId="urn:microsoft.com/office/officeart/2008/layout/HexagonCluster"/>
    <dgm:cxn modelId="{2DF86A08-636F-464A-BE2A-4965E1D7331D}" type="presParOf" srcId="{5217FD5B-DAE5-4313-9184-71F29F94CB69}" destId="{6D225494-F930-460B-8187-3B389E37C6A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CBF5C-1964-4464-B84A-AB236B9C4261}">
      <dsp:nvSpPr>
        <dsp:cNvPr id="0" name=""/>
        <dsp:cNvSpPr/>
      </dsp:nvSpPr>
      <dsp:spPr>
        <a:xfrm>
          <a:off x="1261580" y="1768587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определят </a:t>
          </a:r>
          <a:r>
            <a:rPr lang="ru-RU" sz="500" kern="1200" dirty="0" err="1" smtClean="0"/>
            <a:t>най-значимия</a:t>
          </a:r>
          <a:r>
            <a:rPr lang="ru-RU" sz="500" kern="1200" dirty="0" smtClean="0"/>
            <a:t> потенциален принос за </a:t>
          </a:r>
          <a:r>
            <a:rPr lang="ru-RU" sz="500" kern="1200" dirty="0" err="1" smtClean="0"/>
            <a:t>дадената</a:t>
          </a:r>
          <a:r>
            <a:rPr lang="ru-RU" sz="500" kern="1200" dirty="0" smtClean="0"/>
            <a:t> </a:t>
          </a:r>
          <a:r>
            <a:rPr lang="ru-RU" sz="500" kern="1200" dirty="0" err="1" smtClean="0"/>
            <a:t>екологична</a:t>
          </a:r>
          <a:r>
            <a:rPr lang="ru-RU" sz="500" kern="1200" dirty="0" smtClean="0"/>
            <a:t> цел при </a:t>
          </a:r>
          <a:r>
            <a:rPr lang="ru-RU" sz="500" kern="1200" dirty="0" err="1" smtClean="0"/>
            <a:t>спазване</a:t>
          </a:r>
          <a:r>
            <a:rPr lang="ru-RU" sz="500" kern="1200" dirty="0" smtClean="0"/>
            <a:t> на принципа на технологична </a:t>
          </a:r>
          <a:r>
            <a:rPr lang="ru-RU" sz="500" kern="1200" dirty="0" err="1" smtClean="0"/>
            <a:t>неутралност</a:t>
          </a:r>
          <a:r>
            <a:rPr lang="ru-RU" sz="500" kern="1200" dirty="0" smtClean="0"/>
            <a:t>, </a:t>
          </a:r>
          <a:r>
            <a:rPr lang="ru-RU" sz="500" kern="1200" dirty="0" err="1" smtClean="0"/>
            <a:t>като</a:t>
          </a:r>
          <a:r>
            <a:rPr lang="ru-RU" sz="500" kern="1200" dirty="0" smtClean="0"/>
            <a:t> се </a:t>
          </a:r>
          <a:r>
            <a:rPr lang="ru-RU" sz="500" kern="1200" dirty="0" err="1" smtClean="0"/>
            <a:t>вземат</a:t>
          </a:r>
          <a:r>
            <a:rPr lang="ru-RU" sz="500" kern="1200" dirty="0" smtClean="0"/>
            <a:t> </a:t>
          </a:r>
          <a:r>
            <a:rPr lang="ru-RU" sz="500" kern="1200" dirty="0" err="1" smtClean="0"/>
            <a:t>предвид</a:t>
          </a:r>
          <a:r>
            <a:rPr lang="ru-RU" sz="500" kern="1200" dirty="0" smtClean="0"/>
            <a:t> </a:t>
          </a:r>
          <a:r>
            <a:rPr lang="ru-RU" sz="500" kern="1200" dirty="0" err="1" smtClean="0"/>
            <a:t>както</a:t>
          </a:r>
          <a:r>
            <a:rPr lang="ru-RU" sz="500" kern="1200" dirty="0" smtClean="0"/>
            <a:t> </a:t>
          </a:r>
          <a:r>
            <a:rPr lang="ru-RU" sz="500" kern="1200" dirty="0" err="1" smtClean="0"/>
            <a:t>краткосрочното</a:t>
          </a:r>
          <a:r>
            <a:rPr lang="ru-RU" sz="500" kern="1200" dirty="0" smtClean="0"/>
            <a:t>, </a:t>
          </a:r>
          <a:r>
            <a:rPr lang="ru-RU" sz="500" kern="1200" dirty="0" err="1" smtClean="0"/>
            <a:t>така</a:t>
          </a:r>
          <a:r>
            <a:rPr lang="ru-RU" sz="500" kern="1200" dirty="0" smtClean="0"/>
            <a:t> и </a:t>
          </a:r>
          <a:r>
            <a:rPr lang="ru-RU" sz="500" kern="1200" dirty="0" err="1" smtClean="0"/>
            <a:t>дългосрочното</a:t>
          </a:r>
          <a:r>
            <a:rPr lang="ru-RU" sz="500" kern="1200" dirty="0" smtClean="0"/>
            <a:t> </a:t>
          </a:r>
          <a:r>
            <a:rPr lang="ru-RU" sz="500" kern="1200" dirty="0" err="1" smtClean="0"/>
            <a:t>въздействие</a:t>
          </a:r>
          <a:r>
            <a:rPr lang="ru-RU" sz="500" kern="1200" dirty="0" smtClean="0"/>
            <a:t> на дадена </a:t>
          </a:r>
          <a:r>
            <a:rPr lang="ru-RU" sz="500" kern="1200" dirty="0" err="1" smtClean="0"/>
            <a:t>икономическа</a:t>
          </a:r>
          <a:r>
            <a:rPr lang="ru-RU" sz="500" kern="1200" dirty="0" smtClean="0"/>
            <a:t> </a:t>
          </a:r>
          <a:r>
            <a:rPr lang="ru-RU" sz="500" kern="1200" dirty="0" err="1" smtClean="0"/>
            <a:t>дейност</a:t>
          </a:r>
          <a:endParaRPr lang="en-US" sz="500" kern="1200" dirty="0"/>
        </a:p>
      </dsp:txBody>
      <dsp:txXfrm>
        <a:off x="1453598" y="1933429"/>
        <a:ext cx="855805" cy="734688"/>
      </dsp:txXfrm>
    </dsp:sp>
    <dsp:sp modelId="{3AAD0664-68A8-4AF9-8496-D23217F75058}">
      <dsp:nvSpPr>
        <dsp:cNvPr id="0" name=""/>
        <dsp:cNvSpPr/>
      </dsp:nvSpPr>
      <dsp:spPr>
        <a:xfrm>
          <a:off x="1291373" y="2244657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0E91B-F14C-498B-A862-BA1267462CBE}">
      <dsp:nvSpPr>
        <dsp:cNvPr id="0" name=""/>
        <dsp:cNvSpPr/>
      </dsp:nvSpPr>
      <dsp:spPr>
        <a:xfrm>
          <a:off x="195148" y="1180285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90523-78B9-4222-BE46-94F5940556BE}">
      <dsp:nvSpPr>
        <dsp:cNvPr id="0" name=""/>
        <dsp:cNvSpPr/>
      </dsp:nvSpPr>
      <dsp:spPr>
        <a:xfrm>
          <a:off x="1043863" y="2102986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C3E53-B3D7-40F8-AED5-17688C531279}">
      <dsp:nvSpPr>
        <dsp:cNvPr id="0" name=""/>
        <dsp:cNvSpPr/>
      </dsp:nvSpPr>
      <dsp:spPr>
        <a:xfrm>
          <a:off x="2328776" y="1176605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посочват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минималните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изисквания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които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трябва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да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бъдат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изпълнени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за да се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избегнат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значителни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вреди по отношение на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която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и да е от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съответните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екологични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цели,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като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се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вземат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предвид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както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краткосрочните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така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и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дългосрочните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въздействия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на дадена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икономическа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дейност</a:t>
          </a:r>
          <a:endParaRPr lang="en-US" sz="500" b="0" i="0" u="none" strike="noStrike" kern="1200" cap="none" dirty="0">
            <a:solidFill>
              <a:schemeClr val="tx1"/>
            </a:solidFill>
            <a:latin typeface="Cabin"/>
            <a:ea typeface="Cabin"/>
            <a:cs typeface="Cabin"/>
          </a:endParaRPr>
        </a:p>
      </dsp:txBody>
      <dsp:txXfrm>
        <a:off x="2520794" y="1341447"/>
        <a:ext cx="855805" cy="734688"/>
      </dsp:txXfrm>
    </dsp:sp>
    <dsp:sp modelId="{D852F4FD-60C8-40D0-BAC7-790B2658F703}">
      <dsp:nvSpPr>
        <dsp:cNvPr id="0" name=""/>
        <dsp:cNvSpPr/>
      </dsp:nvSpPr>
      <dsp:spPr>
        <a:xfrm>
          <a:off x="3182074" y="2097466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EE0ED-C8FD-45FB-A1FE-76F4EDC79A8D}">
      <dsp:nvSpPr>
        <dsp:cNvPr id="0" name=""/>
        <dsp:cNvSpPr/>
      </dsp:nvSpPr>
      <dsp:spPr>
        <a:xfrm>
          <a:off x="3395207" y="1766287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899F3-2C3A-4533-910E-4DE92AFF82B5}">
      <dsp:nvSpPr>
        <dsp:cNvPr id="0" name=""/>
        <dsp:cNvSpPr/>
      </dsp:nvSpPr>
      <dsp:spPr>
        <a:xfrm>
          <a:off x="3425000" y="2240057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DC83C-92CD-4343-8944-6D7FAF3A1878}">
      <dsp:nvSpPr>
        <dsp:cNvPr id="0" name=""/>
        <dsp:cNvSpPr/>
      </dsp:nvSpPr>
      <dsp:spPr>
        <a:xfrm>
          <a:off x="1261580" y="591522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имат</a:t>
          </a:r>
          <a:r>
            <a:rPr lang="ru-RU" sz="7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7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количествено</a:t>
          </a:r>
          <a:r>
            <a:rPr lang="ru-RU" sz="7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7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изражение</a:t>
          </a:r>
          <a:r>
            <a:rPr lang="ru-RU" sz="7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и </a:t>
          </a:r>
          <a:r>
            <a:rPr lang="ru-RU" sz="7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съдържат</a:t>
          </a:r>
          <a:r>
            <a:rPr lang="ru-RU" sz="7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7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прагове</a:t>
          </a:r>
          <a:r>
            <a:rPr lang="ru-RU" sz="7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</a:t>
          </a:r>
          <a:r>
            <a:rPr lang="ru-RU" sz="7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доколкото</a:t>
          </a:r>
          <a:r>
            <a:rPr lang="ru-RU" sz="7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е </a:t>
          </a:r>
          <a:r>
            <a:rPr lang="ru-RU" sz="7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възможно</a:t>
          </a:r>
          <a:r>
            <a:rPr lang="ru-RU" sz="7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а в противен случай </a:t>
          </a:r>
          <a:r>
            <a:rPr lang="ru-RU" sz="7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са</a:t>
          </a:r>
          <a:r>
            <a:rPr lang="ru-RU" sz="7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7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качествени</a:t>
          </a:r>
          <a:r>
            <a:rPr lang="ru-RU" sz="7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критерии</a:t>
          </a:r>
          <a:endParaRPr lang="en-US" sz="700" b="0" i="0" u="none" strike="noStrike" kern="1200" cap="none" dirty="0">
            <a:solidFill>
              <a:schemeClr val="tx1"/>
            </a:solidFill>
            <a:latin typeface="Cabin"/>
            <a:ea typeface="Cabin"/>
            <a:cs typeface="Cabin"/>
          </a:endParaRPr>
        </a:p>
      </dsp:txBody>
      <dsp:txXfrm>
        <a:off x="1453598" y="756364"/>
        <a:ext cx="855805" cy="734688"/>
      </dsp:txXfrm>
    </dsp:sp>
    <dsp:sp modelId="{D9F12DAB-E246-40C4-9A44-F63407B34432}">
      <dsp:nvSpPr>
        <dsp:cNvPr id="0" name=""/>
        <dsp:cNvSpPr/>
      </dsp:nvSpPr>
      <dsp:spPr>
        <a:xfrm>
          <a:off x="2105711" y="606241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A61BB-3669-43EF-81E9-F04136CB0B0A}">
      <dsp:nvSpPr>
        <dsp:cNvPr id="0" name=""/>
        <dsp:cNvSpPr/>
      </dsp:nvSpPr>
      <dsp:spPr>
        <a:xfrm>
          <a:off x="2328776" y="0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91162-0CF4-4089-94DB-2841DD44CBAF}">
      <dsp:nvSpPr>
        <dsp:cNvPr id="0" name=""/>
        <dsp:cNvSpPr/>
      </dsp:nvSpPr>
      <dsp:spPr>
        <a:xfrm>
          <a:off x="2363916" y="471470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D3762-8176-4289-90AA-FB1B3A8E55E4}">
      <dsp:nvSpPr>
        <dsp:cNvPr id="0" name=""/>
        <dsp:cNvSpPr/>
      </dsp:nvSpPr>
      <dsp:spPr>
        <a:xfrm>
          <a:off x="3395207" y="589682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когато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е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целесъобразно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надграждат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схемите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за маркировка и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сертифициране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на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Съюза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методиките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на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Съюза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за оценка на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отпечатъка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върху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околната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среда и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статистическите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системи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за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класификация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и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отчитат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приложимото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действащо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законодателство</a:t>
          </a:r>
          <a:r>
            <a:rPr lang="ru-RU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на </a:t>
          </a:r>
          <a:r>
            <a:rPr lang="ru-RU" sz="5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Съюза</a:t>
          </a:r>
          <a:endParaRPr lang="en-US" sz="500" b="0" i="0" u="none" strike="noStrike" kern="1200" cap="none" dirty="0">
            <a:solidFill>
              <a:schemeClr val="tx1"/>
            </a:solidFill>
            <a:latin typeface="Cabin"/>
            <a:ea typeface="Cabin"/>
            <a:cs typeface="Cabin"/>
          </a:endParaRPr>
        </a:p>
      </dsp:txBody>
      <dsp:txXfrm>
        <a:off x="3587225" y="754524"/>
        <a:ext cx="855805" cy="734688"/>
      </dsp:txXfrm>
    </dsp:sp>
    <dsp:sp modelId="{EA1E16A5-4D94-452A-AC52-32713556C278}">
      <dsp:nvSpPr>
        <dsp:cNvPr id="0" name=""/>
        <dsp:cNvSpPr/>
      </dsp:nvSpPr>
      <dsp:spPr>
        <a:xfrm>
          <a:off x="4467750" y="1061152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37947-8E32-4C8B-8F0C-4806BE7B9087}">
      <dsp:nvSpPr>
        <dsp:cNvPr id="0" name=""/>
        <dsp:cNvSpPr/>
      </dsp:nvSpPr>
      <dsp:spPr>
        <a:xfrm>
          <a:off x="4461639" y="1188104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73613-A6A9-4B67-AF14-56728ABE219F}">
      <dsp:nvSpPr>
        <dsp:cNvPr id="0" name=""/>
        <dsp:cNvSpPr/>
      </dsp:nvSpPr>
      <dsp:spPr>
        <a:xfrm>
          <a:off x="4703037" y="1206963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0014B-0F8F-464C-A724-B51589681D62}">
      <dsp:nvSpPr>
        <dsp:cNvPr id="0" name=""/>
        <dsp:cNvSpPr/>
      </dsp:nvSpPr>
      <dsp:spPr>
        <a:xfrm>
          <a:off x="4461639" y="11039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доколкото</a:t>
          </a:r>
          <a:r>
            <a:rPr lang="ru-RU" sz="6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е </a:t>
          </a:r>
          <a:r>
            <a:rPr lang="ru-RU" sz="6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осъществимо</a:t>
          </a:r>
          <a:r>
            <a:rPr lang="ru-RU" sz="6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</a:t>
          </a:r>
          <a:r>
            <a:rPr lang="ru-RU" sz="6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използват</a:t>
          </a:r>
          <a:r>
            <a:rPr lang="ru-RU" sz="6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6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показателите</a:t>
          </a:r>
          <a:r>
            <a:rPr lang="ru-RU" sz="6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за </a:t>
          </a:r>
          <a:r>
            <a:rPr lang="ru-RU" sz="6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устойчивост</a:t>
          </a:r>
          <a:r>
            <a:rPr lang="ru-RU" sz="6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, </a:t>
          </a:r>
          <a:r>
            <a:rPr lang="ru-RU" sz="6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посочени</a:t>
          </a:r>
          <a:r>
            <a:rPr lang="ru-RU" sz="6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в член 4, параграф 6 от Регламент (ЕС) 2019/2088</a:t>
          </a:r>
          <a:endParaRPr lang="en-US" sz="600" b="0" i="0" u="none" strike="noStrike" kern="1200" cap="none" dirty="0">
            <a:solidFill>
              <a:schemeClr val="tx1"/>
            </a:solidFill>
            <a:latin typeface="Cabin"/>
            <a:ea typeface="Cabin"/>
            <a:cs typeface="Cabin"/>
          </a:endParaRPr>
        </a:p>
      </dsp:txBody>
      <dsp:txXfrm>
        <a:off x="4653657" y="175881"/>
        <a:ext cx="855805" cy="734688"/>
      </dsp:txXfrm>
    </dsp:sp>
    <dsp:sp modelId="{2DA3613A-3084-4FD9-BB2F-DDE56395E17D}">
      <dsp:nvSpPr>
        <dsp:cNvPr id="0" name=""/>
        <dsp:cNvSpPr/>
      </dsp:nvSpPr>
      <dsp:spPr>
        <a:xfrm>
          <a:off x="5520008" y="496625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2F045-8372-45B9-872B-634E40B4AF5B}">
      <dsp:nvSpPr>
        <dsp:cNvPr id="0" name=""/>
        <dsp:cNvSpPr/>
      </dsp:nvSpPr>
      <dsp:spPr>
        <a:xfrm>
          <a:off x="5523168" y="612037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F3588-9852-4059-8095-ACD4DF679667}">
      <dsp:nvSpPr>
        <dsp:cNvPr id="0" name=""/>
        <dsp:cNvSpPr/>
      </dsp:nvSpPr>
      <dsp:spPr>
        <a:xfrm>
          <a:off x="5775580" y="628780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DD5B-708B-474D-AB51-17E1DF5525F8}">
      <dsp:nvSpPr>
        <dsp:cNvPr id="0" name=""/>
        <dsp:cNvSpPr/>
      </dsp:nvSpPr>
      <dsp:spPr>
        <a:xfrm>
          <a:off x="5528834" y="1780086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се </a:t>
          </a:r>
          <a:r>
            <a:rPr lang="ru-RU" sz="7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основават</a:t>
          </a:r>
          <a:r>
            <a:rPr lang="ru-RU" sz="7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на </a:t>
          </a:r>
          <a:r>
            <a:rPr lang="ru-RU" sz="7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убедителни</a:t>
          </a:r>
          <a:r>
            <a:rPr lang="ru-RU" sz="7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7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научни</a:t>
          </a:r>
          <a:r>
            <a:rPr lang="ru-RU" sz="7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</a:t>
          </a:r>
          <a:r>
            <a:rPr lang="ru-RU" sz="7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доказателства</a:t>
          </a:r>
          <a:r>
            <a:rPr lang="ru-RU" sz="7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и на принципа на </a:t>
          </a:r>
          <a:r>
            <a:rPr lang="ru-RU" sz="700" b="0" i="0" u="none" strike="noStrike" kern="1200" cap="none" dirty="0" err="1" smtClean="0">
              <a:solidFill>
                <a:schemeClr val="tx1"/>
              </a:solidFill>
              <a:latin typeface="Cabin"/>
              <a:ea typeface="Cabin"/>
              <a:cs typeface="Cabin"/>
            </a:rPr>
            <a:t>предпазните</a:t>
          </a:r>
          <a:r>
            <a:rPr lang="ru-RU" sz="7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 мерки, заложен в член 191 от ДФЕС</a:t>
          </a:r>
          <a:endParaRPr lang="en-US" sz="700" b="0" i="0" u="none" strike="noStrike" kern="1200" cap="none" dirty="0">
            <a:solidFill>
              <a:schemeClr val="tx1"/>
            </a:solidFill>
            <a:latin typeface="Cabin"/>
            <a:ea typeface="Cabin"/>
            <a:cs typeface="Cabin"/>
          </a:endParaRPr>
        </a:p>
      </dsp:txBody>
      <dsp:txXfrm>
        <a:off x="5720852" y="1944928"/>
        <a:ext cx="855805" cy="734688"/>
      </dsp:txXfrm>
    </dsp:sp>
    <dsp:sp modelId="{A161C464-C802-49B7-8757-0B67DF426C5B}">
      <dsp:nvSpPr>
        <dsp:cNvPr id="0" name=""/>
        <dsp:cNvSpPr/>
      </dsp:nvSpPr>
      <dsp:spPr>
        <a:xfrm>
          <a:off x="5774053" y="2712447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FD80E-8DB9-4B3F-9BE3-F060A153067E}">
      <dsp:nvSpPr>
        <dsp:cNvPr id="0" name=""/>
        <dsp:cNvSpPr/>
      </dsp:nvSpPr>
      <dsp:spPr>
        <a:xfrm>
          <a:off x="4461639" y="2362869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2E53E-0AF7-43E4-90E3-8D7693877B1A}">
      <dsp:nvSpPr>
        <dsp:cNvPr id="0" name=""/>
        <dsp:cNvSpPr/>
      </dsp:nvSpPr>
      <dsp:spPr>
        <a:xfrm>
          <a:off x="5544113" y="2829740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FB3BF-15B1-4057-9FDD-775E34624AAB}">
      <dsp:nvSpPr>
        <dsp:cNvPr id="0" name=""/>
        <dsp:cNvSpPr/>
      </dsp:nvSpPr>
      <dsp:spPr>
        <a:xfrm>
          <a:off x="2328012" y="2355970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6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rPr>
            <a:t>отчитат естеството и мащаба на икономическата дейност, включително дали е спомагаща дейност съгласно член 16; или дали е преходна дейност съгласно член 10, параграф 2</a:t>
          </a:r>
          <a:endParaRPr lang="en-US" sz="600" b="0" i="0" u="none" strike="noStrike" kern="1200" cap="none" dirty="0">
            <a:solidFill>
              <a:schemeClr val="tx1"/>
            </a:solidFill>
            <a:latin typeface="Cabin"/>
            <a:ea typeface="Cabin"/>
            <a:cs typeface="Cabin"/>
            <a:sym typeface="Cabin"/>
          </a:endParaRPr>
        </a:p>
      </dsp:txBody>
      <dsp:txXfrm>
        <a:off x="2520030" y="2520812"/>
        <a:ext cx="855805" cy="734688"/>
      </dsp:txXfrm>
    </dsp:sp>
    <dsp:sp modelId="{91A33054-225D-45DB-A261-94E1389D381B}">
      <dsp:nvSpPr>
        <dsp:cNvPr id="0" name=""/>
        <dsp:cNvSpPr/>
      </dsp:nvSpPr>
      <dsp:spPr>
        <a:xfrm>
          <a:off x="2363152" y="2827900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EF31E-735B-42FC-9FC5-0487D16E8334}">
      <dsp:nvSpPr>
        <dsp:cNvPr id="0" name=""/>
        <dsp:cNvSpPr/>
      </dsp:nvSpPr>
      <dsp:spPr>
        <a:xfrm>
          <a:off x="1260816" y="2947952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35B84-9C0B-4EB9-9009-02439B7623DF}">
      <dsp:nvSpPr>
        <dsp:cNvPr id="0" name=""/>
        <dsp:cNvSpPr/>
      </dsp:nvSpPr>
      <dsp:spPr>
        <a:xfrm>
          <a:off x="2104947" y="2962671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0A060-4A14-480E-BF46-BBD9D8A51BBB}">
      <dsp:nvSpPr>
        <dsp:cNvPr id="0" name=""/>
        <dsp:cNvSpPr/>
      </dsp:nvSpPr>
      <dsp:spPr>
        <a:xfrm>
          <a:off x="6589919" y="2376669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отчитат потенциалното въздействие върху пазара на прехода към по-устойчива икономика, включително риска от блокиране на определени активи в резултат на този преход, както и риска от създаване на противоречиви стимули за устойчиво инвестиране;</a:t>
          </a:r>
          <a:endParaRPr lang="bg-BG" sz="500" b="0" i="0" u="none" strike="noStrike" kern="1200" cap="none" dirty="0">
            <a:solidFill>
              <a:schemeClr val="tx1"/>
            </a:solidFill>
            <a:latin typeface="Cabin"/>
            <a:ea typeface="Cabin"/>
            <a:cs typeface="Cabin"/>
          </a:endParaRPr>
        </a:p>
      </dsp:txBody>
      <dsp:txXfrm>
        <a:off x="6781937" y="2541511"/>
        <a:ext cx="855805" cy="734688"/>
      </dsp:txXfrm>
    </dsp:sp>
    <dsp:sp modelId="{61A5846A-BF6F-4458-9AC6-98BB58276F8D}">
      <dsp:nvSpPr>
        <dsp:cNvPr id="0" name=""/>
        <dsp:cNvSpPr/>
      </dsp:nvSpPr>
      <dsp:spPr>
        <a:xfrm>
          <a:off x="6835901" y="3309029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487D9-5241-4870-B14A-0581180CB9B0}">
      <dsp:nvSpPr>
        <dsp:cNvPr id="0" name=""/>
        <dsp:cNvSpPr/>
      </dsp:nvSpPr>
      <dsp:spPr>
        <a:xfrm>
          <a:off x="5523487" y="2958992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ED4F5-84E8-4467-82AD-D05CD33F723B}">
      <dsp:nvSpPr>
        <dsp:cNvPr id="0" name=""/>
        <dsp:cNvSpPr/>
      </dsp:nvSpPr>
      <dsp:spPr>
        <a:xfrm>
          <a:off x="6605961" y="3426322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93B12-5CC2-4127-B7C5-3154CF42BB5B}">
      <dsp:nvSpPr>
        <dsp:cNvPr id="0" name=""/>
        <dsp:cNvSpPr/>
      </dsp:nvSpPr>
      <dsp:spPr>
        <a:xfrm>
          <a:off x="6594502" y="22998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5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обхващат всички значими икономически дейности в конкретния сектор и гарантират, че тези дейности се третират еднакво, ако допринасят еднакво за екологичните цели, предвидени в член 9 от настоящия регламент, за да се избегне нарушаването на конкуренцията на пазара; и</a:t>
          </a:r>
          <a:endParaRPr lang="bg-BG" sz="500" b="0" i="0" u="none" strike="noStrike" kern="1200" cap="none" dirty="0">
            <a:solidFill>
              <a:schemeClr val="tx1"/>
            </a:solidFill>
            <a:latin typeface="Cabin"/>
            <a:ea typeface="Cabin"/>
            <a:cs typeface="Cabin"/>
          </a:endParaRPr>
        </a:p>
      </dsp:txBody>
      <dsp:txXfrm>
        <a:off x="6786520" y="187840"/>
        <a:ext cx="855805" cy="734688"/>
      </dsp:txXfrm>
    </dsp:sp>
    <dsp:sp modelId="{33DFFF90-3874-4E69-B875-D7245C084700}">
      <dsp:nvSpPr>
        <dsp:cNvPr id="0" name=""/>
        <dsp:cNvSpPr/>
      </dsp:nvSpPr>
      <dsp:spPr>
        <a:xfrm>
          <a:off x="7452384" y="958579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32460-9C24-46A0-8EC2-30AB98A292E5}">
      <dsp:nvSpPr>
        <dsp:cNvPr id="0" name=""/>
        <dsp:cNvSpPr/>
      </dsp:nvSpPr>
      <dsp:spPr>
        <a:xfrm>
          <a:off x="6594502" y="1197763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9BE98-9EC4-4DDC-A5B8-26B9D53EFD27}">
      <dsp:nvSpPr>
        <dsp:cNvPr id="0" name=""/>
        <dsp:cNvSpPr/>
      </dsp:nvSpPr>
      <dsp:spPr>
        <a:xfrm>
          <a:off x="7452384" y="1204203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D0E7D-D74A-4A46-9370-958D8D0F0BA3}">
      <dsp:nvSpPr>
        <dsp:cNvPr id="0" name=""/>
        <dsp:cNvSpPr/>
      </dsp:nvSpPr>
      <dsp:spPr>
        <a:xfrm>
          <a:off x="3390624" y="2952552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600" b="0" i="0" u="none" strike="noStrike" kern="1200" cap="none" dirty="0" smtClean="0">
              <a:solidFill>
                <a:schemeClr val="tx1"/>
              </a:solidFill>
              <a:latin typeface="Cabin"/>
              <a:ea typeface="Cabin"/>
              <a:cs typeface="Cabin"/>
            </a:rPr>
            <a:t>са лесни за използване и са определени по начин, който да улесни проверката на спазването им</a:t>
          </a:r>
          <a:endParaRPr lang="bg-BG" sz="600" b="0" i="0" u="none" strike="noStrike" kern="1200" cap="none" dirty="0">
            <a:solidFill>
              <a:schemeClr val="tx1"/>
            </a:solidFill>
            <a:latin typeface="Cabin"/>
            <a:ea typeface="Cabin"/>
            <a:cs typeface="Cabin"/>
          </a:endParaRPr>
        </a:p>
      </dsp:txBody>
      <dsp:txXfrm>
        <a:off x="3582642" y="3117394"/>
        <a:ext cx="855805" cy="734688"/>
      </dsp:txXfrm>
    </dsp:sp>
    <dsp:sp modelId="{1DADA1ED-A69C-41B3-8424-4A7BD2FF35E8}">
      <dsp:nvSpPr>
        <dsp:cNvPr id="0" name=""/>
        <dsp:cNvSpPr/>
      </dsp:nvSpPr>
      <dsp:spPr>
        <a:xfrm>
          <a:off x="3635842" y="3884913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8E3A7-79D5-4700-8613-478DEA756AAC}">
      <dsp:nvSpPr>
        <dsp:cNvPr id="0" name=""/>
        <dsp:cNvSpPr/>
      </dsp:nvSpPr>
      <dsp:spPr>
        <a:xfrm>
          <a:off x="2323428" y="3535335"/>
          <a:ext cx="1239841" cy="1064372"/>
        </a:xfrm>
        <a:prstGeom prst="hexagon">
          <a:avLst>
            <a:gd name="adj" fmla="val 25000"/>
            <a:gd name="vf" fmla="val 11547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25494-F930-460B-8187-3B389E37C6AD}">
      <dsp:nvSpPr>
        <dsp:cNvPr id="0" name=""/>
        <dsp:cNvSpPr/>
      </dsp:nvSpPr>
      <dsp:spPr>
        <a:xfrm>
          <a:off x="3405902" y="4002205"/>
          <a:ext cx="144380" cy="124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5b6f9d87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e5b6f9d87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e60efebe2b_0_23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e60efebe2b_0_23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4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e60efebe2b_0_23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e60efebe2b_0_23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409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5b6f9d87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e5b6f9d87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e5b6f9d87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e5b6f9d87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e5b6f9d87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e5b6f9d87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e60efebe2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e60efebe2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e60efebe2b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e60efebe2b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630bccbef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630bccbef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e60efebe2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e60efebe2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e60efebe2b_0_23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e60efebe2b_0_23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25075" y="1368775"/>
            <a:ext cx="6293700" cy="17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01551" y="3432450"/>
            <a:ext cx="5940900" cy="4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4" name="Google Shape;14;p2"/>
          <p:cNvCxnSpPr/>
          <p:nvPr/>
        </p:nvCxnSpPr>
        <p:spPr>
          <a:xfrm rot="10800000">
            <a:off x="86218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5" name="Google Shape;15;p2"/>
          <p:cNvCxnSpPr/>
          <p:nvPr/>
        </p:nvCxnSpPr>
        <p:spPr>
          <a:xfrm>
            <a:off x="5220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6" name="Google Shape;16;p2"/>
          <p:cNvSpPr/>
          <p:nvPr/>
        </p:nvSpPr>
        <p:spPr>
          <a:xfrm>
            <a:off x="853825" y="747975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829875" y="406845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" name="Google Shape;18;p2"/>
          <p:cNvCxnSpPr/>
          <p:nvPr/>
        </p:nvCxnSpPr>
        <p:spPr>
          <a:xfrm rot="10800000" flipH="1">
            <a:off x="8054375" y="325625"/>
            <a:ext cx="603300" cy="34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" name="Google Shape;19;p2"/>
          <p:cNvCxnSpPr/>
          <p:nvPr/>
        </p:nvCxnSpPr>
        <p:spPr>
          <a:xfrm rot="10800000" flipH="1">
            <a:off x="2949157" y="4357648"/>
            <a:ext cx="619200" cy="35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title" idx="2"/>
          </p:nvPr>
        </p:nvSpPr>
        <p:spPr>
          <a:xfrm>
            <a:off x="1161781" y="1695875"/>
            <a:ext cx="2391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subTitle" idx="1"/>
          </p:nvPr>
        </p:nvSpPr>
        <p:spPr>
          <a:xfrm>
            <a:off x="1161725" y="2201149"/>
            <a:ext cx="23916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title" idx="3"/>
          </p:nvPr>
        </p:nvSpPr>
        <p:spPr>
          <a:xfrm>
            <a:off x="5581966" y="1695875"/>
            <a:ext cx="2391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4"/>
          </p:nvPr>
        </p:nvSpPr>
        <p:spPr>
          <a:xfrm>
            <a:off x="5581899" y="2201149"/>
            <a:ext cx="23916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 idx="5"/>
          </p:nvPr>
        </p:nvSpPr>
        <p:spPr>
          <a:xfrm>
            <a:off x="1161781" y="3079053"/>
            <a:ext cx="2391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6"/>
          </p:nvPr>
        </p:nvSpPr>
        <p:spPr>
          <a:xfrm>
            <a:off x="1161725" y="3584324"/>
            <a:ext cx="23916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title" idx="7"/>
          </p:nvPr>
        </p:nvSpPr>
        <p:spPr>
          <a:xfrm>
            <a:off x="5581966" y="3079054"/>
            <a:ext cx="2391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subTitle" idx="8"/>
          </p:nvPr>
        </p:nvSpPr>
        <p:spPr>
          <a:xfrm>
            <a:off x="5581899" y="3584326"/>
            <a:ext cx="23916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184" name="Google Shape;184;p15"/>
          <p:cNvCxnSpPr/>
          <p:nvPr/>
        </p:nvCxnSpPr>
        <p:spPr>
          <a:xfrm rot="10800000" flipH="1">
            <a:off x="7677571" y="267166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5"/>
          <p:cNvCxnSpPr/>
          <p:nvPr/>
        </p:nvCxnSpPr>
        <p:spPr>
          <a:xfrm rot="10800000" flipH="1">
            <a:off x="7308488" y="352010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6" name="Google Shape;186;p15"/>
          <p:cNvSpPr/>
          <p:nvPr/>
        </p:nvSpPr>
        <p:spPr>
          <a:xfrm>
            <a:off x="1006038" y="452780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8532225" y="1200025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8" name="Google Shape;188;p15"/>
          <p:cNvCxnSpPr/>
          <p:nvPr/>
        </p:nvCxnSpPr>
        <p:spPr>
          <a:xfrm rot="10800000" flipH="1">
            <a:off x="435825" y="1253125"/>
            <a:ext cx="603300" cy="34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5"/>
          <p:cNvCxnSpPr/>
          <p:nvPr/>
        </p:nvCxnSpPr>
        <p:spPr>
          <a:xfrm rot="10800000" flipH="1">
            <a:off x="6891082" y="4356498"/>
            <a:ext cx="660300" cy="38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15"/>
          <p:cNvCxnSpPr/>
          <p:nvPr/>
        </p:nvCxnSpPr>
        <p:spPr>
          <a:xfrm>
            <a:off x="5220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91" name="Google Shape;191;p15"/>
          <p:cNvCxnSpPr/>
          <p:nvPr/>
        </p:nvCxnSpPr>
        <p:spPr>
          <a:xfrm rot="10800000">
            <a:off x="86218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6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 idx="2"/>
          </p:nvPr>
        </p:nvSpPr>
        <p:spPr>
          <a:xfrm>
            <a:off x="3543213" y="1584400"/>
            <a:ext cx="20577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subTitle" idx="1"/>
          </p:nvPr>
        </p:nvSpPr>
        <p:spPr>
          <a:xfrm>
            <a:off x="3543168" y="2084023"/>
            <a:ext cx="20577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3"/>
          </p:nvPr>
        </p:nvSpPr>
        <p:spPr>
          <a:xfrm>
            <a:off x="6039426" y="1584400"/>
            <a:ext cx="20577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4"/>
          </p:nvPr>
        </p:nvSpPr>
        <p:spPr>
          <a:xfrm>
            <a:off x="6039375" y="2084023"/>
            <a:ext cx="20577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5"/>
          </p:nvPr>
        </p:nvSpPr>
        <p:spPr>
          <a:xfrm>
            <a:off x="3543214" y="3348575"/>
            <a:ext cx="20577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6"/>
          </p:nvPr>
        </p:nvSpPr>
        <p:spPr>
          <a:xfrm>
            <a:off x="3543168" y="3841142"/>
            <a:ext cx="20577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7"/>
          </p:nvPr>
        </p:nvSpPr>
        <p:spPr>
          <a:xfrm>
            <a:off x="6039428" y="3348575"/>
            <a:ext cx="20577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8"/>
          </p:nvPr>
        </p:nvSpPr>
        <p:spPr>
          <a:xfrm>
            <a:off x="6039375" y="3841142"/>
            <a:ext cx="20577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 idx="9"/>
          </p:nvPr>
        </p:nvSpPr>
        <p:spPr>
          <a:xfrm>
            <a:off x="1047075" y="1584400"/>
            <a:ext cx="20577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ubTitle" idx="13"/>
          </p:nvPr>
        </p:nvSpPr>
        <p:spPr>
          <a:xfrm>
            <a:off x="1047025" y="2084023"/>
            <a:ext cx="20577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title" idx="14"/>
          </p:nvPr>
        </p:nvSpPr>
        <p:spPr>
          <a:xfrm>
            <a:off x="1047075" y="3348575"/>
            <a:ext cx="20577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subTitle" idx="15"/>
          </p:nvPr>
        </p:nvSpPr>
        <p:spPr>
          <a:xfrm>
            <a:off x="1047025" y="3841142"/>
            <a:ext cx="20577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8477300" y="427485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"/>
          <p:cNvSpPr/>
          <p:nvPr/>
        </p:nvSpPr>
        <p:spPr>
          <a:xfrm>
            <a:off x="757875" y="445940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1" name="Google Shape;211;p16"/>
          <p:cNvCxnSpPr/>
          <p:nvPr/>
        </p:nvCxnSpPr>
        <p:spPr>
          <a:xfrm rot="10800000" flipH="1">
            <a:off x="7459150" y="4490425"/>
            <a:ext cx="603300" cy="34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16"/>
          <p:cNvCxnSpPr/>
          <p:nvPr/>
        </p:nvCxnSpPr>
        <p:spPr>
          <a:xfrm rot="10800000" flipH="1">
            <a:off x="2610507" y="4490423"/>
            <a:ext cx="619200" cy="35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16"/>
          <p:cNvCxnSpPr/>
          <p:nvPr/>
        </p:nvCxnSpPr>
        <p:spPr>
          <a:xfrm>
            <a:off x="86218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14" name="Google Shape;214;p16"/>
          <p:cNvCxnSpPr/>
          <p:nvPr/>
        </p:nvCxnSpPr>
        <p:spPr>
          <a:xfrm rot="10800000">
            <a:off x="5220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3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3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" name="Google Shape;288;p23"/>
          <p:cNvCxnSpPr/>
          <p:nvPr/>
        </p:nvCxnSpPr>
        <p:spPr>
          <a:xfrm rot="10800000">
            <a:off x="86218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89" name="Google Shape;289;p23"/>
          <p:cNvCxnSpPr/>
          <p:nvPr/>
        </p:nvCxnSpPr>
        <p:spPr>
          <a:xfrm>
            <a:off x="5220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4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4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4" name="Google Shape;294;p24"/>
          <p:cNvCxnSpPr/>
          <p:nvPr/>
        </p:nvCxnSpPr>
        <p:spPr>
          <a:xfrm>
            <a:off x="86218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95" name="Google Shape;295;p24"/>
          <p:cNvCxnSpPr/>
          <p:nvPr/>
        </p:nvCxnSpPr>
        <p:spPr>
          <a:xfrm rot="10800000">
            <a:off x="5220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714100" y="3516363"/>
            <a:ext cx="2526300" cy="7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255750" y="2146363"/>
            <a:ext cx="3443100" cy="1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1848700" y="908635"/>
            <a:ext cx="2257800" cy="104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cxnSp>
        <p:nvCxnSpPr>
          <p:cNvPr id="27" name="Google Shape;27;p3"/>
          <p:cNvCxnSpPr/>
          <p:nvPr/>
        </p:nvCxnSpPr>
        <p:spPr>
          <a:xfrm rot="10800000" flipH="1">
            <a:off x="785371" y="801854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8" name="Google Shape;28;p3"/>
          <p:cNvCxnSpPr/>
          <p:nvPr/>
        </p:nvCxnSpPr>
        <p:spPr>
          <a:xfrm rot="10800000" flipH="1">
            <a:off x="416288" y="886698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9" name="Google Shape;29;p3"/>
          <p:cNvSpPr/>
          <p:nvPr/>
        </p:nvSpPr>
        <p:spPr>
          <a:xfrm>
            <a:off x="868538" y="436725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3"/>
          <p:cNvCxnSpPr/>
          <p:nvPr/>
        </p:nvCxnSpPr>
        <p:spPr>
          <a:xfrm rot="10800000" flipH="1">
            <a:off x="5027550" y="4325800"/>
            <a:ext cx="780900" cy="45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1" name="Google Shape;31;p3"/>
          <p:cNvSpPr/>
          <p:nvPr/>
        </p:nvSpPr>
        <p:spPr>
          <a:xfrm>
            <a:off x="5581000" y="102720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" name="Google Shape;32;p3"/>
          <p:cNvCxnSpPr/>
          <p:nvPr/>
        </p:nvCxnSpPr>
        <p:spPr>
          <a:xfrm>
            <a:off x="5220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3" name="Google Shape;33;p3"/>
          <p:cNvCxnSpPr/>
          <p:nvPr/>
        </p:nvCxnSpPr>
        <p:spPr>
          <a:xfrm rot="10800000">
            <a:off x="86218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5" name="Google Shape;65;p6"/>
          <p:cNvCxnSpPr/>
          <p:nvPr/>
        </p:nvCxnSpPr>
        <p:spPr>
          <a:xfrm rot="10800000" flipH="1">
            <a:off x="7998807" y="4467848"/>
            <a:ext cx="655500" cy="37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6" name="Google Shape;66;p6"/>
          <p:cNvCxnSpPr/>
          <p:nvPr/>
        </p:nvCxnSpPr>
        <p:spPr>
          <a:xfrm rot="10800000" flipH="1">
            <a:off x="796588" y="350173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7" name="Google Shape;67;p6"/>
          <p:cNvSpPr/>
          <p:nvPr/>
        </p:nvSpPr>
        <p:spPr>
          <a:xfrm>
            <a:off x="332937" y="435425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8494950" y="394835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6"/>
          <p:cNvCxnSpPr/>
          <p:nvPr/>
        </p:nvCxnSpPr>
        <p:spPr>
          <a:xfrm rot="10800000" flipH="1">
            <a:off x="1165671" y="265329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0" name="Google Shape;70;p6"/>
          <p:cNvCxnSpPr/>
          <p:nvPr/>
        </p:nvCxnSpPr>
        <p:spPr>
          <a:xfrm rot="10800000">
            <a:off x="5220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71" name="Google Shape;71;p6"/>
          <p:cNvCxnSpPr/>
          <p:nvPr/>
        </p:nvCxnSpPr>
        <p:spPr>
          <a:xfrm>
            <a:off x="86218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1661450" y="1229525"/>
            <a:ext cx="5821200" cy="26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85" name="Google Shape;8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8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" name="Google Shape;88;p8"/>
          <p:cNvCxnSpPr/>
          <p:nvPr/>
        </p:nvCxnSpPr>
        <p:spPr>
          <a:xfrm rot="10800000" flipH="1">
            <a:off x="1825671" y="940491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9" name="Google Shape;89;p8"/>
          <p:cNvCxnSpPr/>
          <p:nvPr/>
        </p:nvCxnSpPr>
        <p:spPr>
          <a:xfrm rot="10800000" flipH="1">
            <a:off x="1456588" y="1025335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0" name="Google Shape;90;p8"/>
          <p:cNvSpPr/>
          <p:nvPr/>
        </p:nvSpPr>
        <p:spPr>
          <a:xfrm>
            <a:off x="921388" y="97375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" name="Google Shape;91;p8"/>
          <p:cNvCxnSpPr/>
          <p:nvPr/>
        </p:nvCxnSpPr>
        <p:spPr>
          <a:xfrm rot="10800000" flipH="1">
            <a:off x="5888325" y="399675"/>
            <a:ext cx="603300" cy="34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2" name="Google Shape;92;p8"/>
          <p:cNvCxnSpPr/>
          <p:nvPr/>
        </p:nvCxnSpPr>
        <p:spPr>
          <a:xfrm rot="10800000">
            <a:off x="5220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3" name="Google Shape;93;p8"/>
          <p:cNvCxnSpPr/>
          <p:nvPr/>
        </p:nvCxnSpPr>
        <p:spPr>
          <a:xfrm>
            <a:off x="86218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4" name="Google Shape;94;p8"/>
          <p:cNvCxnSpPr/>
          <p:nvPr/>
        </p:nvCxnSpPr>
        <p:spPr>
          <a:xfrm rot="10800000" flipH="1">
            <a:off x="4202907" y="4190948"/>
            <a:ext cx="1044900" cy="60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5" name="Google Shape;95;p8"/>
          <p:cNvSpPr/>
          <p:nvPr/>
        </p:nvSpPr>
        <p:spPr>
          <a:xfrm>
            <a:off x="7789400" y="419095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9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3901750" y="1171425"/>
            <a:ext cx="4233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ubTitle" idx="1"/>
          </p:nvPr>
        </p:nvSpPr>
        <p:spPr>
          <a:xfrm>
            <a:off x="3901725" y="2736981"/>
            <a:ext cx="42333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02" name="Google Shape;102;p9"/>
          <p:cNvCxnSpPr/>
          <p:nvPr/>
        </p:nvCxnSpPr>
        <p:spPr>
          <a:xfrm rot="10800000" flipH="1">
            <a:off x="4202907" y="4190948"/>
            <a:ext cx="1044900" cy="60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3" name="Google Shape;103;p9"/>
          <p:cNvSpPr/>
          <p:nvPr/>
        </p:nvSpPr>
        <p:spPr>
          <a:xfrm>
            <a:off x="921388" y="97375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7789400" y="419095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" name="Google Shape;105;p9"/>
          <p:cNvCxnSpPr/>
          <p:nvPr/>
        </p:nvCxnSpPr>
        <p:spPr>
          <a:xfrm rot="10800000" flipH="1">
            <a:off x="5888325" y="399675"/>
            <a:ext cx="603300" cy="34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9"/>
          <p:cNvCxnSpPr/>
          <p:nvPr/>
        </p:nvCxnSpPr>
        <p:spPr>
          <a:xfrm>
            <a:off x="5220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9"/>
          <p:cNvCxnSpPr/>
          <p:nvPr/>
        </p:nvCxnSpPr>
        <p:spPr>
          <a:xfrm rot="10800000">
            <a:off x="86218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9"/>
          <p:cNvCxnSpPr/>
          <p:nvPr/>
        </p:nvCxnSpPr>
        <p:spPr>
          <a:xfrm rot="10800000" flipH="1">
            <a:off x="1825671" y="940491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9"/>
          <p:cNvCxnSpPr/>
          <p:nvPr/>
        </p:nvCxnSpPr>
        <p:spPr>
          <a:xfrm rot="10800000" flipH="1">
            <a:off x="1456588" y="1025335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>
            <a:spLocks noGrp="1"/>
          </p:cNvSpPr>
          <p:nvPr>
            <p:ph type="title"/>
          </p:nvPr>
        </p:nvSpPr>
        <p:spPr>
          <a:xfrm>
            <a:off x="4637325" y="2797800"/>
            <a:ext cx="3793500" cy="14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2" name="Google Shape;11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0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2" hasCustomPrompt="1"/>
          </p:nvPr>
        </p:nvSpPr>
        <p:spPr>
          <a:xfrm>
            <a:off x="713276" y="1748019"/>
            <a:ext cx="1850700" cy="6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3"/>
          </p:nvPr>
        </p:nvSpPr>
        <p:spPr>
          <a:xfrm>
            <a:off x="713275" y="2497450"/>
            <a:ext cx="18507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713225" y="3286594"/>
            <a:ext cx="18507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4" hasCustomPrompt="1"/>
          </p:nvPr>
        </p:nvSpPr>
        <p:spPr>
          <a:xfrm>
            <a:off x="2668835" y="1748019"/>
            <a:ext cx="1850700" cy="6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5"/>
          </p:nvPr>
        </p:nvSpPr>
        <p:spPr>
          <a:xfrm>
            <a:off x="2668833" y="2497450"/>
            <a:ext cx="18507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6"/>
          </p:nvPr>
        </p:nvSpPr>
        <p:spPr>
          <a:xfrm>
            <a:off x="2668783" y="3286594"/>
            <a:ext cx="18507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7" hasCustomPrompt="1"/>
          </p:nvPr>
        </p:nvSpPr>
        <p:spPr>
          <a:xfrm>
            <a:off x="4624394" y="1748019"/>
            <a:ext cx="1850700" cy="6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8"/>
          </p:nvPr>
        </p:nvSpPr>
        <p:spPr>
          <a:xfrm>
            <a:off x="4624392" y="2497450"/>
            <a:ext cx="18507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9"/>
          </p:nvPr>
        </p:nvSpPr>
        <p:spPr>
          <a:xfrm>
            <a:off x="4624342" y="3286594"/>
            <a:ext cx="18507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3" hasCustomPrompt="1"/>
          </p:nvPr>
        </p:nvSpPr>
        <p:spPr>
          <a:xfrm>
            <a:off x="6579954" y="1748019"/>
            <a:ext cx="1850700" cy="6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4"/>
          </p:nvPr>
        </p:nvSpPr>
        <p:spPr>
          <a:xfrm>
            <a:off x="6579950" y="2497450"/>
            <a:ext cx="18507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15"/>
          </p:nvPr>
        </p:nvSpPr>
        <p:spPr>
          <a:xfrm>
            <a:off x="6579900" y="3286594"/>
            <a:ext cx="18507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145" name="Google Shape;145;p13"/>
          <p:cNvCxnSpPr/>
          <p:nvPr/>
        </p:nvCxnSpPr>
        <p:spPr>
          <a:xfrm rot="10800000" flipH="1">
            <a:off x="1692607" y="4140448"/>
            <a:ext cx="1044900" cy="60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13"/>
          <p:cNvCxnSpPr/>
          <p:nvPr/>
        </p:nvCxnSpPr>
        <p:spPr>
          <a:xfrm rot="10800000" flipH="1">
            <a:off x="1015525" y="1321305"/>
            <a:ext cx="657300" cy="37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7" name="Google Shape;147;p13"/>
          <p:cNvCxnSpPr/>
          <p:nvPr/>
        </p:nvCxnSpPr>
        <p:spPr>
          <a:xfrm rot="10800000" flipH="1">
            <a:off x="713275" y="1390788"/>
            <a:ext cx="657300" cy="37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8" name="Google Shape;148;p13"/>
          <p:cNvSpPr/>
          <p:nvPr/>
        </p:nvSpPr>
        <p:spPr>
          <a:xfrm>
            <a:off x="6046750" y="4409800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" name="Google Shape;149;p13"/>
          <p:cNvCxnSpPr/>
          <p:nvPr/>
        </p:nvCxnSpPr>
        <p:spPr>
          <a:xfrm rot="10800000" flipH="1">
            <a:off x="8129125" y="4102913"/>
            <a:ext cx="603300" cy="34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13"/>
          <p:cNvCxnSpPr/>
          <p:nvPr/>
        </p:nvCxnSpPr>
        <p:spPr>
          <a:xfrm rot="10800000">
            <a:off x="5220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51" name="Google Shape;151;p13"/>
          <p:cNvCxnSpPr/>
          <p:nvPr/>
        </p:nvCxnSpPr>
        <p:spPr>
          <a:xfrm>
            <a:off x="86218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52" name="Google Shape;152;p13"/>
          <p:cNvSpPr/>
          <p:nvPr/>
        </p:nvSpPr>
        <p:spPr>
          <a:xfrm>
            <a:off x="4078200" y="1285513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4"/>
          <p:cNvSpPr/>
          <p:nvPr/>
        </p:nvSpPr>
        <p:spPr>
          <a:xfrm>
            <a:off x="119850" y="105825"/>
            <a:ext cx="8904300" cy="493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"/>
          <p:cNvSpPr/>
          <p:nvPr/>
        </p:nvSpPr>
        <p:spPr>
          <a:xfrm>
            <a:off x="225750" y="211725"/>
            <a:ext cx="8692500" cy="471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title" idx="2"/>
          </p:nvPr>
        </p:nvSpPr>
        <p:spPr>
          <a:xfrm>
            <a:off x="1020250" y="2487800"/>
            <a:ext cx="21669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1"/>
          </p:nvPr>
        </p:nvSpPr>
        <p:spPr>
          <a:xfrm>
            <a:off x="1020250" y="3283758"/>
            <a:ext cx="21669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title" idx="3"/>
          </p:nvPr>
        </p:nvSpPr>
        <p:spPr>
          <a:xfrm>
            <a:off x="3488499" y="2487800"/>
            <a:ext cx="21669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subTitle" idx="4"/>
          </p:nvPr>
        </p:nvSpPr>
        <p:spPr>
          <a:xfrm>
            <a:off x="3488488" y="3283758"/>
            <a:ext cx="21669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 idx="5"/>
          </p:nvPr>
        </p:nvSpPr>
        <p:spPr>
          <a:xfrm>
            <a:off x="5956798" y="2487800"/>
            <a:ext cx="21669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6"/>
          </p:nvPr>
        </p:nvSpPr>
        <p:spPr>
          <a:xfrm>
            <a:off x="5956727" y="3283758"/>
            <a:ext cx="21669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4"/>
          <p:cNvSpPr/>
          <p:nvPr/>
        </p:nvSpPr>
        <p:spPr>
          <a:xfrm>
            <a:off x="332075" y="873825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8528600" y="584625"/>
            <a:ext cx="289200" cy="28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14"/>
          <p:cNvCxnSpPr/>
          <p:nvPr/>
        </p:nvCxnSpPr>
        <p:spPr>
          <a:xfrm rot="10800000" flipH="1">
            <a:off x="7510774" y="4365224"/>
            <a:ext cx="657300" cy="37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14"/>
          <p:cNvCxnSpPr/>
          <p:nvPr/>
        </p:nvCxnSpPr>
        <p:spPr>
          <a:xfrm rot="10800000" flipH="1">
            <a:off x="1020307" y="1412011"/>
            <a:ext cx="619200" cy="35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14"/>
          <p:cNvCxnSpPr/>
          <p:nvPr/>
        </p:nvCxnSpPr>
        <p:spPr>
          <a:xfrm rot="10800000" flipH="1">
            <a:off x="7208524" y="4434703"/>
            <a:ext cx="657300" cy="37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14"/>
          <p:cNvCxnSpPr/>
          <p:nvPr/>
        </p:nvCxnSpPr>
        <p:spPr>
          <a:xfrm>
            <a:off x="5220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70" name="Google Shape;170;p14"/>
          <p:cNvCxnSpPr/>
          <p:nvPr/>
        </p:nvCxnSpPr>
        <p:spPr>
          <a:xfrm rot="10800000">
            <a:off x="8621888" y="18029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●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○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■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●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○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■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●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○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■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9" r:id="rId12"/>
    <p:sldLayoutId id="214748367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7514268" y="996453"/>
            <a:ext cx="376341" cy="536524"/>
            <a:chOff x="5190150" y="4445475"/>
            <a:chExt cx="588125" cy="838450"/>
          </a:xfrm>
        </p:grpSpPr>
        <p:sp>
          <p:nvSpPr>
            <p:cNvPr id="305" name="Google Shape;305;p27"/>
            <p:cNvSpPr/>
            <p:nvPr/>
          </p:nvSpPr>
          <p:spPr>
            <a:xfrm>
              <a:off x="5190150" y="4445475"/>
              <a:ext cx="588125" cy="838450"/>
            </a:xfrm>
            <a:custGeom>
              <a:avLst/>
              <a:gdLst/>
              <a:ahLst/>
              <a:cxnLst/>
              <a:rect l="l" t="t" r="r" b="b"/>
              <a:pathLst>
                <a:path w="23525" h="33538" extrusionOk="0">
                  <a:moveTo>
                    <a:pt x="12070" y="1"/>
                  </a:moveTo>
                  <a:cubicBezTo>
                    <a:pt x="11787" y="1"/>
                    <a:pt x="11506" y="151"/>
                    <a:pt x="11370" y="446"/>
                  </a:cubicBezTo>
                  <a:lnTo>
                    <a:pt x="2588" y="20828"/>
                  </a:lnTo>
                  <a:cubicBezTo>
                    <a:pt x="0" y="26836"/>
                    <a:pt x="4437" y="33538"/>
                    <a:pt x="11000" y="33538"/>
                  </a:cubicBezTo>
                  <a:lnTo>
                    <a:pt x="12618" y="33538"/>
                  </a:lnTo>
                  <a:cubicBezTo>
                    <a:pt x="19088" y="33538"/>
                    <a:pt x="23525" y="26975"/>
                    <a:pt x="21075" y="21013"/>
                  </a:cubicBezTo>
                  <a:lnTo>
                    <a:pt x="12802" y="492"/>
                  </a:lnTo>
                  <a:cubicBezTo>
                    <a:pt x="12661" y="163"/>
                    <a:pt x="12364" y="1"/>
                    <a:pt x="12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5518275" y="4865625"/>
              <a:ext cx="156025" cy="357075"/>
            </a:xfrm>
            <a:custGeom>
              <a:avLst/>
              <a:gdLst/>
              <a:ahLst/>
              <a:cxnLst/>
              <a:rect l="l" t="t" r="r" b="b"/>
              <a:pathLst>
                <a:path w="6241" h="14283" extrusionOk="0">
                  <a:moveTo>
                    <a:pt x="3513" y="1"/>
                  </a:moveTo>
                  <a:lnTo>
                    <a:pt x="3513" y="1"/>
                  </a:lnTo>
                  <a:cubicBezTo>
                    <a:pt x="3791" y="1434"/>
                    <a:pt x="4068" y="2774"/>
                    <a:pt x="4207" y="4114"/>
                  </a:cubicBezTo>
                  <a:cubicBezTo>
                    <a:pt x="4392" y="5408"/>
                    <a:pt x="4392" y="6703"/>
                    <a:pt x="4253" y="8043"/>
                  </a:cubicBezTo>
                  <a:cubicBezTo>
                    <a:pt x="4068" y="9244"/>
                    <a:pt x="3652" y="10446"/>
                    <a:pt x="2913" y="11509"/>
                  </a:cubicBezTo>
                  <a:cubicBezTo>
                    <a:pt x="2081" y="12572"/>
                    <a:pt x="1110" y="13496"/>
                    <a:pt x="1" y="14282"/>
                  </a:cubicBezTo>
                  <a:cubicBezTo>
                    <a:pt x="1480" y="14144"/>
                    <a:pt x="2913" y="13496"/>
                    <a:pt x="4022" y="12433"/>
                  </a:cubicBezTo>
                  <a:cubicBezTo>
                    <a:pt x="5177" y="11324"/>
                    <a:pt x="5871" y="9845"/>
                    <a:pt x="6055" y="8274"/>
                  </a:cubicBezTo>
                  <a:cubicBezTo>
                    <a:pt x="6240" y="6795"/>
                    <a:pt x="6102" y="5270"/>
                    <a:pt x="5639" y="3837"/>
                  </a:cubicBezTo>
                  <a:cubicBezTo>
                    <a:pt x="5177" y="2404"/>
                    <a:pt x="4484" y="1110"/>
                    <a:pt x="3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27"/>
          <p:cNvGrpSpPr/>
          <p:nvPr/>
        </p:nvGrpSpPr>
        <p:grpSpPr>
          <a:xfrm>
            <a:off x="581457" y="3397248"/>
            <a:ext cx="1690688" cy="1264122"/>
            <a:chOff x="1248375" y="2405700"/>
            <a:chExt cx="1712650" cy="1283100"/>
          </a:xfrm>
        </p:grpSpPr>
        <p:sp>
          <p:nvSpPr>
            <p:cNvPr id="308" name="Google Shape;308;p27"/>
            <p:cNvSpPr/>
            <p:nvPr/>
          </p:nvSpPr>
          <p:spPr>
            <a:xfrm>
              <a:off x="1248375" y="2624100"/>
              <a:ext cx="953825" cy="946575"/>
            </a:xfrm>
            <a:custGeom>
              <a:avLst/>
              <a:gdLst/>
              <a:ahLst/>
              <a:cxnLst/>
              <a:rect l="l" t="t" r="r" b="b"/>
              <a:pathLst>
                <a:path w="38153" h="37863" extrusionOk="0">
                  <a:moveTo>
                    <a:pt x="948" y="0"/>
                  </a:moveTo>
                  <a:cubicBezTo>
                    <a:pt x="948" y="1"/>
                    <a:pt x="1" y="37863"/>
                    <a:pt x="24594" y="37863"/>
                  </a:cubicBezTo>
                  <a:cubicBezTo>
                    <a:pt x="25476" y="37863"/>
                    <a:pt x="26390" y="37814"/>
                    <a:pt x="27338" y="37714"/>
                  </a:cubicBezTo>
                  <a:cubicBezTo>
                    <a:pt x="27338" y="37714"/>
                    <a:pt x="23410" y="23247"/>
                    <a:pt x="11717" y="19227"/>
                  </a:cubicBezTo>
                  <a:lnTo>
                    <a:pt x="11717" y="19227"/>
                  </a:lnTo>
                  <a:cubicBezTo>
                    <a:pt x="20821" y="20659"/>
                    <a:pt x="28632" y="31428"/>
                    <a:pt x="29048" y="36327"/>
                  </a:cubicBezTo>
                  <a:cubicBezTo>
                    <a:pt x="29048" y="36327"/>
                    <a:pt x="38153" y="19411"/>
                    <a:pt x="18372" y="11739"/>
                  </a:cubicBezTo>
                  <a:cubicBezTo>
                    <a:pt x="1642" y="5269"/>
                    <a:pt x="948" y="1"/>
                    <a:pt x="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1674150" y="2405700"/>
              <a:ext cx="1286875" cy="1283100"/>
            </a:xfrm>
            <a:custGeom>
              <a:avLst/>
              <a:gdLst/>
              <a:ahLst/>
              <a:cxnLst/>
              <a:rect l="l" t="t" r="r" b="b"/>
              <a:pathLst>
                <a:path w="51475" h="51324" extrusionOk="0">
                  <a:moveTo>
                    <a:pt x="47882" y="1"/>
                  </a:moveTo>
                  <a:cubicBezTo>
                    <a:pt x="47882" y="2"/>
                    <a:pt x="47280" y="6980"/>
                    <a:pt x="25605" y="16501"/>
                  </a:cubicBezTo>
                  <a:cubicBezTo>
                    <a:pt x="1" y="27824"/>
                    <a:pt x="13034" y="49592"/>
                    <a:pt x="13034" y="49592"/>
                  </a:cubicBezTo>
                  <a:cubicBezTo>
                    <a:pt x="13219" y="43076"/>
                    <a:pt x="22878" y="28425"/>
                    <a:pt x="34802" y="26021"/>
                  </a:cubicBezTo>
                  <a:lnTo>
                    <a:pt x="34802" y="26021"/>
                  </a:lnTo>
                  <a:cubicBezTo>
                    <a:pt x="19597" y="32030"/>
                    <a:pt x="15345" y="51256"/>
                    <a:pt x="15345" y="51256"/>
                  </a:cubicBezTo>
                  <a:cubicBezTo>
                    <a:pt x="16082" y="51301"/>
                    <a:pt x="16803" y="51323"/>
                    <a:pt x="17507" y="51323"/>
                  </a:cubicBezTo>
                  <a:cubicBezTo>
                    <a:pt x="51474" y="51323"/>
                    <a:pt x="47882" y="3"/>
                    <a:pt x="47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1728450" y="2413800"/>
              <a:ext cx="532300" cy="531075"/>
            </a:xfrm>
            <a:custGeom>
              <a:avLst/>
              <a:gdLst/>
              <a:ahLst/>
              <a:cxnLst/>
              <a:rect l="l" t="t" r="r" b="b"/>
              <a:pathLst>
                <a:path w="21292" h="21243" extrusionOk="0">
                  <a:moveTo>
                    <a:pt x="19828" y="0"/>
                  </a:moveTo>
                  <a:cubicBezTo>
                    <a:pt x="19828" y="1"/>
                    <a:pt x="19550" y="2913"/>
                    <a:pt x="10585" y="6841"/>
                  </a:cubicBezTo>
                  <a:cubicBezTo>
                    <a:pt x="1" y="11509"/>
                    <a:pt x="5362" y="20521"/>
                    <a:pt x="5362" y="20521"/>
                  </a:cubicBezTo>
                  <a:cubicBezTo>
                    <a:pt x="5455" y="17840"/>
                    <a:pt x="9475" y="11786"/>
                    <a:pt x="14421" y="10769"/>
                  </a:cubicBezTo>
                  <a:lnTo>
                    <a:pt x="14421" y="10769"/>
                  </a:lnTo>
                  <a:cubicBezTo>
                    <a:pt x="8135" y="13265"/>
                    <a:pt x="6379" y="21214"/>
                    <a:pt x="6379" y="21214"/>
                  </a:cubicBezTo>
                  <a:cubicBezTo>
                    <a:pt x="6685" y="21233"/>
                    <a:pt x="6984" y="21242"/>
                    <a:pt x="7277" y="21242"/>
                  </a:cubicBezTo>
                  <a:cubicBezTo>
                    <a:pt x="21291" y="21242"/>
                    <a:pt x="19828" y="2"/>
                    <a:pt x="1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1" name="Google Shape;311;p27"/>
          <p:cNvCxnSpPr/>
          <p:nvPr/>
        </p:nvCxnSpPr>
        <p:spPr>
          <a:xfrm rot="10800000" flipH="1">
            <a:off x="7040732" y="2793948"/>
            <a:ext cx="1044900" cy="60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7"/>
          <p:cNvCxnSpPr/>
          <p:nvPr/>
        </p:nvCxnSpPr>
        <p:spPr>
          <a:xfrm rot="10800000" flipH="1">
            <a:off x="1771657" y="970798"/>
            <a:ext cx="1044900" cy="60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27"/>
          <p:cNvCxnSpPr/>
          <p:nvPr/>
        </p:nvCxnSpPr>
        <p:spPr>
          <a:xfrm rot="10800000" flipH="1">
            <a:off x="1291175" y="1081250"/>
            <a:ext cx="1044900" cy="60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14" name="Google Shape;314;p27"/>
          <p:cNvSpPr txBox="1">
            <a:spLocks noGrp="1"/>
          </p:cNvSpPr>
          <p:nvPr>
            <p:ph type="ctrTitle"/>
          </p:nvPr>
        </p:nvSpPr>
        <p:spPr>
          <a:xfrm>
            <a:off x="1425075" y="1368775"/>
            <a:ext cx="6465534" cy="132509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cap="all" dirty="0"/>
              <a:t>РЕГЛАМЕНТ (ЕС) 2020/852 </a:t>
            </a:r>
            <a:endParaRPr lang="ru-RU" cap="all" dirty="0" smtClean="0"/>
          </a:p>
        </p:txBody>
      </p:sp>
      <p:sp>
        <p:nvSpPr>
          <p:cNvPr id="315" name="Google Shape;315;p27"/>
          <p:cNvSpPr txBox="1">
            <a:spLocks noGrp="1"/>
          </p:cNvSpPr>
          <p:nvPr>
            <p:ph type="subTitle" idx="1"/>
          </p:nvPr>
        </p:nvSpPr>
        <p:spPr>
          <a:xfrm>
            <a:off x="1687392" y="2703722"/>
            <a:ext cx="5940900" cy="4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b="1" dirty="0"/>
              <a:t>за </a:t>
            </a:r>
            <a:r>
              <a:rPr lang="ru-RU" b="1" dirty="0" err="1"/>
              <a:t>създаване</a:t>
            </a:r>
            <a:r>
              <a:rPr lang="ru-RU" b="1" dirty="0"/>
              <a:t> на рамка за </a:t>
            </a:r>
            <a:r>
              <a:rPr lang="ru-RU" b="1" dirty="0" err="1"/>
              <a:t>улесняване</a:t>
            </a:r>
            <a:r>
              <a:rPr lang="ru-RU" b="1" dirty="0"/>
              <a:t> на </a:t>
            </a:r>
            <a:r>
              <a:rPr lang="ru-RU" b="1" dirty="0" err="1"/>
              <a:t>устойчивите</a:t>
            </a:r>
            <a:r>
              <a:rPr lang="ru-RU" b="1" dirty="0"/>
              <a:t> инвестиции и за изменение на Регламент (ЕС) 2019/2088</a:t>
            </a:r>
            <a:endParaRPr b="1" dirty="0"/>
          </a:p>
        </p:txBody>
      </p:sp>
      <p:grpSp>
        <p:nvGrpSpPr>
          <p:cNvPr id="316" name="Google Shape;316;p27"/>
          <p:cNvGrpSpPr/>
          <p:nvPr/>
        </p:nvGrpSpPr>
        <p:grpSpPr>
          <a:xfrm>
            <a:off x="6926150" y="354275"/>
            <a:ext cx="588125" cy="838450"/>
            <a:chOff x="5190150" y="4445475"/>
            <a:chExt cx="588125" cy="838450"/>
          </a:xfrm>
        </p:grpSpPr>
        <p:sp>
          <p:nvSpPr>
            <p:cNvPr id="317" name="Google Shape;317;p27"/>
            <p:cNvSpPr/>
            <p:nvPr/>
          </p:nvSpPr>
          <p:spPr>
            <a:xfrm>
              <a:off x="5190150" y="4445475"/>
              <a:ext cx="588125" cy="838450"/>
            </a:xfrm>
            <a:custGeom>
              <a:avLst/>
              <a:gdLst/>
              <a:ahLst/>
              <a:cxnLst/>
              <a:rect l="l" t="t" r="r" b="b"/>
              <a:pathLst>
                <a:path w="23525" h="33538" extrusionOk="0">
                  <a:moveTo>
                    <a:pt x="12070" y="1"/>
                  </a:moveTo>
                  <a:cubicBezTo>
                    <a:pt x="11787" y="1"/>
                    <a:pt x="11506" y="151"/>
                    <a:pt x="11370" y="446"/>
                  </a:cubicBezTo>
                  <a:lnTo>
                    <a:pt x="2588" y="20828"/>
                  </a:lnTo>
                  <a:cubicBezTo>
                    <a:pt x="0" y="26836"/>
                    <a:pt x="4437" y="33538"/>
                    <a:pt x="11000" y="33538"/>
                  </a:cubicBezTo>
                  <a:lnTo>
                    <a:pt x="12618" y="33538"/>
                  </a:lnTo>
                  <a:cubicBezTo>
                    <a:pt x="19088" y="33538"/>
                    <a:pt x="23525" y="26975"/>
                    <a:pt x="21075" y="21013"/>
                  </a:cubicBezTo>
                  <a:lnTo>
                    <a:pt x="12802" y="492"/>
                  </a:lnTo>
                  <a:cubicBezTo>
                    <a:pt x="12661" y="163"/>
                    <a:pt x="12364" y="1"/>
                    <a:pt x="12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518275" y="4865625"/>
              <a:ext cx="156025" cy="357075"/>
            </a:xfrm>
            <a:custGeom>
              <a:avLst/>
              <a:gdLst/>
              <a:ahLst/>
              <a:cxnLst/>
              <a:rect l="l" t="t" r="r" b="b"/>
              <a:pathLst>
                <a:path w="6241" h="14283" extrusionOk="0">
                  <a:moveTo>
                    <a:pt x="3513" y="1"/>
                  </a:moveTo>
                  <a:lnTo>
                    <a:pt x="3513" y="1"/>
                  </a:lnTo>
                  <a:cubicBezTo>
                    <a:pt x="3791" y="1434"/>
                    <a:pt x="4068" y="2774"/>
                    <a:pt x="4207" y="4114"/>
                  </a:cubicBezTo>
                  <a:cubicBezTo>
                    <a:pt x="4392" y="5408"/>
                    <a:pt x="4392" y="6703"/>
                    <a:pt x="4253" y="8043"/>
                  </a:cubicBezTo>
                  <a:cubicBezTo>
                    <a:pt x="4068" y="9244"/>
                    <a:pt x="3652" y="10446"/>
                    <a:pt x="2913" y="11509"/>
                  </a:cubicBezTo>
                  <a:cubicBezTo>
                    <a:pt x="2081" y="12572"/>
                    <a:pt x="1110" y="13496"/>
                    <a:pt x="1" y="14282"/>
                  </a:cubicBezTo>
                  <a:cubicBezTo>
                    <a:pt x="1480" y="14144"/>
                    <a:pt x="2913" y="13496"/>
                    <a:pt x="4022" y="12433"/>
                  </a:cubicBezTo>
                  <a:cubicBezTo>
                    <a:pt x="5177" y="11324"/>
                    <a:pt x="5871" y="9845"/>
                    <a:pt x="6055" y="8274"/>
                  </a:cubicBezTo>
                  <a:cubicBezTo>
                    <a:pt x="6240" y="6795"/>
                    <a:pt x="6102" y="5270"/>
                    <a:pt x="5639" y="3837"/>
                  </a:cubicBezTo>
                  <a:cubicBezTo>
                    <a:pt x="5177" y="2404"/>
                    <a:pt x="4484" y="1110"/>
                    <a:pt x="3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35"/>
          <p:cNvCxnSpPr/>
          <p:nvPr/>
        </p:nvCxnSpPr>
        <p:spPr>
          <a:xfrm rot="10800000" flipH="1">
            <a:off x="7385882" y="1543073"/>
            <a:ext cx="1044900" cy="60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" name="Google Shape;570;p38"/>
          <p:cNvSpPr txBox="1">
            <a:spLocks/>
          </p:cNvSpPr>
          <p:nvPr/>
        </p:nvSpPr>
        <p:spPr>
          <a:xfrm>
            <a:off x="628037" y="240765"/>
            <a:ext cx="7968708" cy="57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r>
              <a:rPr lang="ru-RU" sz="2800" dirty="0" smtClean="0"/>
              <a:t>ОПОВЕСТЯВАНЕ НА ИНФОРМАЦИЯ</a:t>
            </a:r>
            <a:endParaRPr lang="ru-RU" sz="2800" dirty="0"/>
          </a:p>
        </p:txBody>
      </p:sp>
      <p:sp>
        <p:nvSpPr>
          <p:cNvPr id="20" name="Google Shape;368;p30"/>
          <p:cNvSpPr txBox="1">
            <a:spLocks/>
          </p:cNvSpPr>
          <p:nvPr/>
        </p:nvSpPr>
        <p:spPr>
          <a:xfrm>
            <a:off x="422564" y="751771"/>
            <a:ext cx="8174181" cy="1245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във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връзка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с </a:t>
            </a:r>
            <a:r>
              <a:rPr lang="ru-RU" sz="1800" b="1" dirty="0" err="1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други</a:t>
            </a:r>
            <a:r>
              <a:rPr lang="ru-RU" sz="1800" b="1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800" b="1" dirty="0" err="1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финансовите</a:t>
            </a:r>
            <a:r>
              <a:rPr lang="ru-RU" sz="1800" b="1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800" b="1" dirty="0" err="1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продукти</a:t>
            </a:r>
            <a:r>
              <a:rPr lang="ru-RU" sz="1800" b="1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  <a:p>
            <a:pPr algn="ctr"/>
            <a:r>
              <a:rPr lang="ru-RU" sz="1800" b="1" dirty="0" err="1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преддоговорн</a:t>
            </a:r>
            <a:r>
              <a:rPr lang="bg-BG" sz="1800" b="1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о и</a:t>
            </a:r>
            <a:r>
              <a:rPr lang="ru-RU" sz="1800" b="1" dirty="0" smtClean="0">
                <a:solidFill>
                  <a:schemeClr val="dk2"/>
                </a:solidFill>
                <a:latin typeface="Cabin"/>
                <a:ea typeface="Cabin"/>
                <a:cs typeface="Cabin"/>
              </a:rPr>
              <a:t> 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</a:rPr>
              <a:t>в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</a:rPr>
              <a:t>периодичните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</a:rPr>
              <a:t>доклади</a:t>
            </a:r>
            <a:endParaRPr lang="ru-RU" sz="1800" b="1" dirty="0">
              <a:solidFill>
                <a:schemeClr val="dk2"/>
              </a:solidFill>
              <a:latin typeface="Cabin"/>
              <a:ea typeface="Cabin"/>
              <a:cs typeface="Cabin"/>
            </a:endParaRPr>
          </a:p>
        </p:txBody>
      </p:sp>
      <p:sp>
        <p:nvSpPr>
          <p:cNvPr id="23" name="Google Shape;434;p32"/>
          <p:cNvSpPr txBox="1">
            <a:spLocks/>
          </p:cNvSpPr>
          <p:nvPr/>
        </p:nvSpPr>
        <p:spPr>
          <a:xfrm>
            <a:off x="536712" y="1752869"/>
            <a:ext cx="5562711" cy="291189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152400" indent="0" algn="just"/>
            <a:r>
              <a:rPr lang="ru-RU" dirty="0" err="1" smtClean="0"/>
              <a:t>Информацията</a:t>
            </a:r>
            <a:r>
              <a:rPr lang="ru-RU" dirty="0" smtClean="0"/>
              <a:t> за даден </a:t>
            </a:r>
            <a:r>
              <a:rPr lang="ru-RU" dirty="0"/>
              <a:t>финансов продукт,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за цел </a:t>
            </a:r>
            <a:r>
              <a:rPr lang="ru-RU" dirty="0" err="1"/>
              <a:t>устойчиви</a:t>
            </a:r>
            <a:r>
              <a:rPr lang="ru-RU" dirty="0"/>
              <a:t> инвестиции и индекс, (не)определен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референтен</a:t>
            </a:r>
            <a:r>
              <a:rPr lang="ru-RU" dirty="0"/>
              <a:t> </a:t>
            </a:r>
            <a:r>
              <a:rPr lang="ru-RU" dirty="0" err="1"/>
              <a:t>бенчмарк</a:t>
            </a:r>
            <a:r>
              <a:rPr lang="ru-RU" dirty="0"/>
              <a:t> или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за цел </a:t>
            </a:r>
            <a:r>
              <a:rPr lang="ru-RU" dirty="0" err="1"/>
              <a:t>намаляване</a:t>
            </a:r>
            <a:r>
              <a:rPr lang="ru-RU" dirty="0"/>
              <a:t> на </a:t>
            </a:r>
            <a:r>
              <a:rPr lang="ru-RU" dirty="0" err="1"/>
              <a:t>въглеродните</a:t>
            </a:r>
            <a:r>
              <a:rPr lang="ru-RU" dirty="0"/>
              <a:t> </a:t>
            </a:r>
            <a:r>
              <a:rPr lang="ru-RU" dirty="0" err="1"/>
              <a:t>емисии</a:t>
            </a:r>
            <a:r>
              <a:rPr lang="ru-RU" dirty="0" smtClean="0"/>
              <a:t>, се </a:t>
            </a:r>
            <a:r>
              <a:rPr lang="ru-RU" dirty="0" err="1"/>
              <a:t>оповестява</a:t>
            </a:r>
            <a:r>
              <a:rPr lang="ru-RU" dirty="0"/>
              <a:t> в </a:t>
            </a:r>
            <a:r>
              <a:rPr lang="ru-RU" dirty="0" err="1"/>
              <a:t>съответствие</a:t>
            </a:r>
            <a:r>
              <a:rPr lang="ru-RU" dirty="0"/>
              <a:t> с </a:t>
            </a:r>
            <a:r>
              <a:rPr lang="ru-RU" dirty="0" err="1"/>
              <a:t>разпоредбите</a:t>
            </a:r>
            <a:r>
              <a:rPr lang="ru-RU" dirty="0"/>
              <a:t> на </a:t>
            </a:r>
            <a:r>
              <a:rPr lang="ru-RU" dirty="0" err="1"/>
              <a:t>секторното</a:t>
            </a:r>
            <a:r>
              <a:rPr lang="ru-RU" dirty="0"/>
              <a:t> </a:t>
            </a:r>
            <a:r>
              <a:rPr lang="ru-RU" dirty="0" err="1" smtClean="0"/>
              <a:t>законодателство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се </a:t>
            </a:r>
            <a:r>
              <a:rPr lang="ru-RU" dirty="0" err="1"/>
              <a:t>придружава</a:t>
            </a:r>
            <a:r>
              <a:rPr lang="ru-RU" dirty="0"/>
              <a:t> от </a:t>
            </a:r>
            <a:r>
              <a:rPr lang="ru-RU" dirty="0" err="1"/>
              <a:t>следната</a:t>
            </a:r>
            <a:r>
              <a:rPr lang="ru-RU" dirty="0"/>
              <a:t> </a:t>
            </a:r>
            <a:r>
              <a:rPr lang="ru-RU" b="1" cap="small" dirty="0">
                <a:solidFill>
                  <a:schemeClr val="bg2"/>
                </a:solidFill>
              </a:rPr>
              <a:t>декларация</a:t>
            </a:r>
            <a:r>
              <a:rPr lang="ru-RU" dirty="0" smtClean="0"/>
              <a:t>:</a:t>
            </a:r>
            <a:endParaRPr lang="en-US" dirty="0" smtClean="0"/>
          </a:p>
          <a:p>
            <a:pPr marL="152400" indent="0" algn="just"/>
            <a:endParaRPr lang="ru-RU" dirty="0"/>
          </a:p>
          <a:p>
            <a:pPr marL="152400" indent="0" algn="just"/>
            <a:r>
              <a:rPr lang="ru-RU" dirty="0">
                <a:solidFill>
                  <a:schemeClr val="tx1"/>
                </a:solidFill>
              </a:rPr>
              <a:t>„</a:t>
            </a:r>
            <a:r>
              <a:rPr lang="ru-RU" b="1" dirty="0" err="1">
                <a:solidFill>
                  <a:schemeClr val="tx1"/>
                </a:solidFill>
              </a:rPr>
              <a:t>Инвестициите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основата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този</a:t>
            </a:r>
            <a:r>
              <a:rPr lang="ru-RU" b="1" dirty="0">
                <a:solidFill>
                  <a:schemeClr val="tx1"/>
                </a:solidFill>
              </a:rPr>
              <a:t> финансов продукт не </a:t>
            </a:r>
            <a:r>
              <a:rPr lang="ru-RU" b="1" dirty="0" err="1">
                <a:solidFill>
                  <a:schemeClr val="tx1"/>
                </a:solidFill>
              </a:rPr>
              <a:t>са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съобразени</a:t>
            </a:r>
            <a:r>
              <a:rPr lang="ru-RU" b="1" dirty="0">
                <a:solidFill>
                  <a:schemeClr val="tx1"/>
                </a:solidFill>
              </a:rPr>
              <a:t> с </a:t>
            </a:r>
            <a:r>
              <a:rPr lang="ru-RU" b="1" dirty="0" err="1">
                <a:solidFill>
                  <a:schemeClr val="tx1"/>
                </a:solidFill>
              </a:rPr>
              <a:t>критериите</a:t>
            </a:r>
            <a:r>
              <a:rPr lang="ru-RU" b="1" dirty="0">
                <a:solidFill>
                  <a:schemeClr val="tx1"/>
                </a:solidFill>
              </a:rPr>
              <a:t> на ЕС за </a:t>
            </a:r>
            <a:r>
              <a:rPr lang="ru-RU" b="1" dirty="0" err="1">
                <a:solidFill>
                  <a:schemeClr val="tx1"/>
                </a:solidFill>
              </a:rPr>
              <a:t>екологично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устойчиви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икономически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дейности</a:t>
            </a:r>
            <a:r>
              <a:rPr lang="ru-RU" dirty="0">
                <a:solidFill>
                  <a:schemeClr val="tx1"/>
                </a:solidFill>
              </a:rPr>
              <a:t>.“</a:t>
            </a:r>
            <a:endParaRPr lang="ru-RU" dirty="0" smtClean="0">
              <a:solidFill>
                <a:schemeClr val="tx1"/>
              </a:solidFill>
            </a:endParaRPr>
          </a:p>
        </p:txBody>
      </p:sp>
      <p:grpSp>
        <p:nvGrpSpPr>
          <p:cNvPr id="18" name="Google Shape;996;p50"/>
          <p:cNvGrpSpPr/>
          <p:nvPr/>
        </p:nvGrpSpPr>
        <p:grpSpPr>
          <a:xfrm>
            <a:off x="6151418" y="1939636"/>
            <a:ext cx="2005282" cy="1918923"/>
            <a:chOff x="2858475" y="4442750"/>
            <a:chExt cx="979625" cy="1024900"/>
          </a:xfrm>
        </p:grpSpPr>
        <p:sp>
          <p:nvSpPr>
            <p:cNvPr id="21" name="Google Shape;997;p50"/>
            <p:cNvSpPr/>
            <p:nvPr/>
          </p:nvSpPr>
          <p:spPr>
            <a:xfrm>
              <a:off x="3321800" y="5445675"/>
              <a:ext cx="71675" cy="21975"/>
            </a:xfrm>
            <a:custGeom>
              <a:avLst/>
              <a:gdLst/>
              <a:ahLst/>
              <a:cxnLst/>
              <a:rect l="l" t="t" r="r" b="b"/>
              <a:pathLst>
                <a:path w="2867" h="879" extrusionOk="0">
                  <a:moveTo>
                    <a:pt x="1" y="0"/>
                  </a:moveTo>
                  <a:cubicBezTo>
                    <a:pt x="1" y="462"/>
                    <a:pt x="370" y="878"/>
                    <a:pt x="833" y="878"/>
                  </a:cubicBezTo>
                  <a:lnTo>
                    <a:pt x="2034" y="878"/>
                  </a:lnTo>
                  <a:cubicBezTo>
                    <a:pt x="2496" y="878"/>
                    <a:pt x="2866" y="462"/>
                    <a:pt x="28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998;p50"/>
            <p:cNvGrpSpPr/>
            <p:nvPr/>
          </p:nvGrpSpPr>
          <p:grpSpPr>
            <a:xfrm>
              <a:off x="2858475" y="4442750"/>
              <a:ext cx="979625" cy="1002950"/>
              <a:chOff x="2858475" y="4442750"/>
              <a:chExt cx="979625" cy="1002950"/>
            </a:xfrm>
          </p:grpSpPr>
          <p:sp>
            <p:nvSpPr>
              <p:cNvPr id="24" name="Google Shape;999;p50"/>
              <p:cNvSpPr/>
              <p:nvPr/>
            </p:nvSpPr>
            <p:spPr>
              <a:xfrm>
                <a:off x="3121925" y="4675000"/>
                <a:ext cx="461025" cy="615850"/>
              </a:xfrm>
              <a:custGeom>
                <a:avLst/>
                <a:gdLst/>
                <a:ahLst/>
                <a:cxnLst/>
                <a:rect l="l" t="t" r="r" b="b"/>
                <a:pathLst>
                  <a:path w="18441" h="24634" extrusionOk="0">
                    <a:moveTo>
                      <a:pt x="9382" y="0"/>
                    </a:moveTo>
                    <a:cubicBezTo>
                      <a:pt x="4391" y="0"/>
                      <a:pt x="555" y="4067"/>
                      <a:pt x="324" y="9059"/>
                    </a:cubicBezTo>
                    <a:cubicBezTo>
                      <a:pt x="0" y="17470"/>
                      <a:pt x="5269" y="18718"/>
                      <a:pt x="5454" y="24634"/>
                    </a:cubicBezTo>
                    <a:lnTo>
                      <a:pt x="13311" y="24634"/>
                    </a:lnTo>
                    <a:cubicBezTo>
                      <a:pt x="13542" y="19273"/>
                      <a:pt x="18441" y="17054"/>
                      <a:pt x="18441" y="9059"/>
                    </a:cubicBezTo>
                    <a:cubicBezTo>
                      <a:pt x="18441" y="4067"/>
                      <a:pt x="14374" y="0"/>
                      <a:pt x="9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0;p50"/>
              <p:cNvSpPr/>
              <p:nvPr/>
            </p:nvSpPr>
            <p:spPr>
              <a:xfrm>
                <a:off x="3253625" y="5285050"/>
                <a:ext cx="206850" cy="132900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5316" extrusionOk="0">
                    <a:moveTo>
                      <a:pt x="417" y="1"/>
                    </a:moveTo>
                    <a:cubicBezTo>
                      <a:pt x="186" y="1"/>
                      <a:pt x="1" y="186"/>
                      <a:pt x="47" y="417"/>
                    </a:cubicBezTo>
                    <a:lnTo>
                      <a:pt x="47" y="3652"/>
                    </a:lnTo>
                    <a:cubicBezTo>
                      <a:pt x="1" y="4576"/>
                      <a:pt x="740" y="5316"/>
                      <a:pt x="1711" y="5316"/>
                    </a:cubicBezTo>
                    <a:lnTo>
                      <a:pt x="6610" y="5316"/>
                    </a:lnTo>
                    <a:cubicBezTo>
                      <a:pt x="7534" y="5316"/>
                      <a:pt x="8274" y="4576"/>
                      <a:pt x="8274" y="3652"/>
                    </a:cubicBezTo>
                    <a:lnTo>
                      <a:pt x="8274" y="417"/>
                    </a:lnTo>
                    <a:cubicBezTo>
                      <a:pt x="8274" y="186"/>
                      <a:pt x="8135" y="47"/>
                      <a:pt x="7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01;p50"/>
              <p:cNvSpPr/>
              <p:nvPr/>
            </p:nvSpPr>
            <p:spPr>
              <a:xfrm>
                <a:off x="3295225" y="5417925"/>
                <a:ext cx="123650" cy="27775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1111" extrusionOk="0">
                    <a:moveTo>
                      <a:pt x="47" y="1"/>
                    </a:moveTo>
                    <a:lnTo>
                      <a:pt x="47" y="232"/>
                    </a:lnTo>
                    <a:cubicBezTo>
                      <a:pt x="1" y="694"/>
                      <a:pt x="417" y="1110"/>
                      <a:pt x="925" y="1110"/>
                    </a:cubicBezTo>
                    <a:lnTo>
                      <a:pt x="4022" y="1110"/>
                    </a:lnTo>
                    <a:cubicBezTo>
                      <a:pt x="4530" y="1110"/>
                      <a:pt x="4946" y="694"/>
                      <a:pt x="4946" y="232"/>
                    </a:cubicBezTo>
                    <a:lnTo>
                      <a:pt x="494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2;p50"/>
              <p:cNvSpPr/>
              <p:nvPr/>
            </p:nvSpPr>
            <p:spPr>
              <a:xfrm>
                <a:off x="3253625" y="5308175"/>
                <a:ext cx="206850" cy="109775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4391" extrusionOk="0">
                    <a:moveTo>
                      <a:pt x="8274" y="0"/>
                    </a:moveTo>
                    <a:cubicBezTo>
                      <a:pt x="6980" y="925"/>
                      <a:pt x="5408" y="1433"/>
                      <a:pt x="3837" y="1479"/>
                    </a:cubicBezTo>
                    <a:cubicBezTo>
                      <a:pt x="3609" y="1456"/>
                      <a:pt x="3383" y="1444"/>
                      <a:pt x="3158" y="1444"/>
                    </a:cubicBezTo>
                    <a:cubicBezTo>
                      <a:pt x="2061" y="1444"/>
                      <a:pt x="1006" y="1720"/>
                      <a:pt x="47" y="2219"/>
                    </a:cubicBezTo>
                    <a:lnTo>
                      <a:pt x="47" y="2727"/>
                    </a:lnTo>
                    <a:cubicBezTo>
                      <a:pt x="1" y="3651"/>
                      <a:pt x="740" y="4391"/>
                      <a:pt x="1711" y="4391"/>
                    </a:cubicBezTo>
                    <a:lnTo>
                      <a:pt x="6610" y="4391"/>
                    </a:lnTo>
                    <a:cubicBezTo>
                      <a:pt x="7534" y="4391"/>
                      <a:pt x="8274" y="3651"/>
                      <a:pt x="8274" y="2727"/>
                    </a:cubicBezTo>
                    <a:lnTo>
                      <a:pt x="82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03;p50"/>
              <p:cNvSpPr/>
              <p:nvPr/>
            </p:nvSpPr>
            <p:spPr>
              <a:xfrm>
                <a:off x="3342600" y="4442750"/>
                <a:ext cx="266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6367" extrusionOk="0">
                    <a:moveTo>
                      <a:pt x="532" y="0"/>
                    </a:moveTo>
                    <a:cubicBezTo>
                      <a:pt x="266" y="0"/>
                      <a:pt x="1" y="185"/>
                      <a:pt x="47" y="555"/>
                    </a:cubicBezTo>
                    <a:lnTo>
                      <a:pt x="47" y="5916"/>
                    </a:lnTo>
                    <a:cubicBezTo>
                      <a:pt x="70" y="6217"/>
                      <a:pt x="301" y="6367"/>
                      <a:pt x="532" y="6367"/>
                    </a:cubicBezTo>
                    <a:cubicBezTo>
                      <a:pt x="763" y="6367"/>
                      <a:pt x="994" y="6217"/>
                      <a:pt x="1017" y="5916"/>
                    </a:cubicBezTo>
                    <a:lnTo>
                      <a:pt x="1017" y="555"/>
                    </a:lnTo>
                    <a:cubicBezTo>
                      <a:pt x="1064" y="185"/>
                      <a:pt x="798" y="0"/>
                      <a:pt x="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04;p50"/>
              <p:cNvSpPr/>
              <p:nvPr/>
            </p:nvSpPr>
            <p:spPr>
              <a:xfrm>
                <a:off x="3621050" y="4638375"/>
                <a:ext cx="135225" cy="105350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4214" extrusionOk="0">
                    <a:moveTo>
                      <a:pt x="4849" y="1"/>
                    </a:moveTo>
                    <a:cubicBezTo>
                      <a:pt x="4756" y="1"/>
                      <a:pt x="4663" y="27"/>
                      <a:pt x="4576" y="79"/>
                    </a:cubicBezTo>
                    <a:lnTo>
                      <a:pt x="278" y="3360"/>
                    </a:lnTo>
                    <a:cubicBezTo>
                      <a:pt x="47" y="3499"/>
                      <a:pt x="1" y="3822"/>
                      <a:pt x="186" y="4007"/>
                    </a:cubicBezTo>
                    <a:cubicBezTo>
                      <a:pt x="267" y="4142"/>
                      <a:pt x="410" y="4214"/>
                      <a:pt x="562" y="4214"/>
                    </a:cubicBezTo>
                    <a:cubicBezTo>
                      <a:pt x="670" y="4214"/>
                      <a:pt x="783" y="4177"/>
                      <a:pt x="879" y="4099"/>
                    </a:cubicBezTo>
                    <a:lnTo>
                      <a:pt x="5177" y="864"/>
                    </a:lnTo>
                    <a:cubicBezTo>
                      <a:pt x="5362" y="726"/>
                      <a:pt x="5408" y="402"/>
                      <a:pt x="5270" y="217"/>
                    </a:cubicBezTo>
                    <a:cubicBezTo>
                      <a:pt x="5154" y="73"/>
                      <a:pt x="5003" y="1"/>
                      <a:pt x="4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05;p50"/>
              <p:cNvSpPr/>
              <p:nvPr/>
            </p:nvSpPr>
            <p:spPr>
              <a:xfrm>
                <a:off x="3673350" y="5026800"/>
                <a:ext cx="164750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2453" extrusionOk="0">
                    <a:moveTo>
                      <a:pt x="701" y="0"/>
                    </a:moveTo>
                    <a:cubicBezTo>
                      <a:pt x="177" y="0"/>
                      <a:pt x="1" y="781"/>
                      <a:pt x="590" y="949"/>
                    </a:cubicBezTo>
                    <a:lnTo>
                      <a:pt x="5766" y="2428"/>
                    </a:lnTo>
                    <a:cubicBezTo>
                      <a:pt x="5824" y="2444"/>
                      <a:pt x="5879" y="2452"/>
                      <a:pt x="5930" y="2452"/>
                    </a:cubicBezTo>
                    <a:cubicBezTo>
                      <a:pt x="6448" y="2452"/>
                      <a:pt x="6590" y="1672"/>
                      <a:pt x="6043" y="1503"/>
                    </a:cubicBezTo>
                    <a:lnTo>
                      <a:pt x="867" y="24"/>
                    </a:lnTo>
                    <a:cubicBezTo>
                      <a:pt x="809" y="8"/>
                      <a:pt x="753" y="0"/>
                      <a:pt x="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06;p50"/>
              <p:cNvSpPr/>
              <p:nvPr/>
            </p:nvSpPr>
            <p:spPr>
              <a:xfrm>
                <a:off x="2858475" y="4959050"/>
                <a:ext cx="15947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6379" h="1441" extrusionOk="0">
                    <a:moveTo>
                      <a:pt x="5941" y="1"/>
                    </a:moveTo>
                    <a:cubicBezTo>
                      <a:pt x="5918" y="1"/>
                      <a:pt x="5894" y="3"/>
                      <a:pt x="5870" y="8"/>
                    </a:cubicBezTo>
                    <a:lnTo>
                      <a:pt x="463" y="470"/>
                    </a:lnTo>
                    <a:cubicBezTo>
                      <a:pt x="232" y="470"/>
                      <a:pt x="0" y="701"/>
                      <a:pt x="47" y="978"/>
                    </a:cubicBezTo>
                    <a:cubicBezTo>
                      <a:pt x="47" y="1255"/>
                      <a:pt x="278" y="1440"/>
                      <a:pt x="555" y="1440"/>
                    </a:cubicBezTo>
                    <a:lnTo>
                      <a:pt x="5916" y="932"/>
                    </a:lnTo>
                    <a:cubicBezTo>
                      <a:pt x="6194" y="932"/>
                      <a:pt x="6378" y="701"/>
                      <a:pt x="6378" y="424"/>
                    </a:cubicBezTo>
                    <a:cubicBezTo>
                      <a:pt x="6337" y="175"/>
                      <a:pt x="6147" y="1"/>
                      <a:pt x="59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007;p50"/>
              <p:cNvSpPr/>
              <p:nvPr/>
            </p:nvSpPr>
            <p:spPr>
              <a:xfrm>
                <a:off x="3017925" y="4568050"/>
                <a:ext cx="122450" cy="125775"/>
              </a:xfrm>
              <a:custGeom>
                <a:avLst/>
                <a:gdLst/>
                <a:ahLst/>
                <a:cxnLst/>
                <a:rect l="l" t="t" r="r" b="b"/>
                <a:pathLst>
                  <a:path w="4898" h="5031" extrusionOk="0">
                    <a:moveTo>
                      <a:pt x="512" y="1"/>
                    </a:moveTo>
                    <a:cubicBezTo>
                      <a:pt x="411" y="1"/>
                      <a:pt x="313" y="37"/>
                      <a:pt x="232" y="119"/>
                    </a:cubicBezTo>
                    <a:cubicBezTo>
                      <a:pt x="0" y="303"/>
                      <a:pt x="0" y="627"/>
                      <a:pt x="185" y="812"/>
                    </a:cubicBezTo>
                    <a:lnTo>
                      <a:pt x="3790" y="4833"/>
                    </a:lnTo>
                    <a:cubicBezTo>
                      <a:pt x="3896" y="4973"/>
                      <a:pt x="4028" y="5031"/>
                      <a:pt x="4157" y="5031"/>
                    </a:cubicBezTo>
                    <a:cubicBezTo>
                      <a:pt x="4539" y="5031"/>
                      <a:pt x="4898" y="4531"/>
                      <a:pt x="4484" y="4186"/>
                    </a:cubicBezTo>
                    <a:lnTo>
                      <a:pt x="879" y="165"/>
                    </a:lnTo>
                    <a:cubicBezTo>
                      <a:pt x="775" y="61"/>
                      <a:pt x="642" y="1"/>
                      <a:pt x="5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" name="Google Shape;1008;p50"/>
          <p:cNvGrpSpPr/>
          <p:nvPr/>
        </p:nvGrpSpPr>
        <p:grpSpPr>
          <a:xfrm>
            <a:off x="6996807" y="2565104"/>
            <a:ext cx="375331" cy="798727"/>
            <a:chOff x="4505925" y="1009331"/>
            <a:chExt cx="412860" cy="878494"/>
          </a:xfrm>
        </p:grpSpPr>
        <p:sp>
          <p:nvSpPr>
            <p:cNvPr id="34" name="Google Shape;1009;p50"/>
            <p:cNvSpPr/>
            <p:nvPr/>
          </p:nvSpPr>
          <p:spPr>
            <a:xfrm>
              <a:off x="4679250" y="1526910"/>
              <a:ext cx="69393" cy="360915"/>
            </a:xfrm>
            <a:custGeom>
              <a:avLst/>
              <a:gdLst/>
              <a:ahLst/>
              <a:cxnLst/>
              <a:rect l="l" t="t" r="r" b="b"/>
              <a:pathLst>
                <a:path w="2035" h="3883" extrusionOk="0">
                  <a:moveTo>
                    <a:pt x="1" y="1"/>
                  </a:moveTo>
                  <a:lnTo>
                    <a:pt x="1" y="3883"/>
                  </a:lnTo>
                  <a:lnTo>
                    <a:pt x="2034" y="3883"/>
                  </a:lnTo>
                  <a:lnTo>
                    <a:pt x="20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0;p50"/>
            <p:cNvSpPr/>
            <p:nvPr/>
          </p:nvSpPr>
          <p:spPr>
            <a:xfrm>
              <a:off x="4505925" y="1009331"/>
              <a:ext cx="412860" cy="552299"/>
            </a:xfrm>
            <a:custGeom>
              <a:avLst/>
              <a:gdLst/>
              <a:ahLst/>
              <a:cxnLst/>
              <a:rect l="l" t="t" r="r" b="b"/>
              <a:pathLst>
                <a:path w="12110" h="16200" extrusionOk="0">
                  <a:moveTo>
                    <a:pt x="6078" y="0"/>
                  </a:moveTo>
                  <a:cubicBezTo>
                    <a:pt x="5928" y="0"/>
                    <a:pt x="5778" y="70"/>
                    <a:pt x="5686" y="208"/>
                  </a:cubicBezTo>
                  <a:lnTo>
                    <a:pt x="3421" y="4044"/>
                  </a:lnTo>
                  <a:lnTo>
                    <a:pt x="2358" y="5847"/>
                  </a:lnTo>
                  <a:cubicBezTo>
                    <a:pt x="2173" y="6124"/>
                    <a:pt x="2404" y="6540"/>
                    <a:pt x="2774" y="6540"/>
                  </a:cubicBezTo>
                  <a:cubicBezTo>
                    <a:pt x="3051" y="6540"/>
                    <a:pt x="3236" y="6725"/>
                    <a:pt x="3236" y="7002"/>
                  </a:cubicBezTo>
                  <a:cubicBezTo>
                    <a:pt x="3236" y="7095"/>
                    <a:pt x="3236" y="7141"/>
                    <a:pt x="3190" y="7233"/>
                  </a:cubicBezTo>
                  <a:lnTo>
                    <a:pt x="2589" y="8296"/>
                  </a:lnTo>
                  <a:lnTo>
                    <a:pt x="1203" y="10792"/>
                  </a:lnTo>
                  <a:cubicBezTo>
                    <a:pt x="1018" y="11116"/>
                    <a:pt x="1249" y="11485"/>
                    <a:pt x="1618" y="11485"/>
                  </a:cubicBezTo>
                  <a:lnTo>
                    <a:pt x="1896" y="11485"/>
                  </a:lnTo>
                  <a:cubicBezTo>
                    <a:pt x="2266" y="11485"/>
                    <a:pt x="2450" y="11901"/>
                    <a:pt x="2266" y="12179"/>
                  </a:cubicBezTo>
                  <a:lnTo>
                    <a:pt x="2127" y="12410"/>
                  </a:lnTo>
                  <a:lnTo>
                    <a:pt x="186" y="15506"/>
                  </a:lnTo>
                  <a:cubicBezTo>
                    <a:pt x="1" y="15784"/>
                    <a:pt x="232" y="16199"/>
                    <a:pt x="602" y="16199"/>
                  </a:cubicBezTo>
                  <a:lnTo>
                    <a:pt x="11555" y="16199"/>
                  </a:lnTo>
                  <a:cubicBezTo>
                    <a:pt x="11925" y="16153"/>
                    <a:pt x="12110" y="15784"/>
                    <a:pt x="11925" y="15506"/>
                  </a:cubicBezTo>
                  <a:lnTo>
                    <a:pt x="9845" y="12225"/>
                  </a:lnTo>
                  <a:cubicBezTo>
                    <a:pt x="9845" y="12179"/>
                    <a:pt x="9845" y="12179"/>
                    <a:pt x="9845" y="12179"/>
                  </a:cubicBezTo>
                  <a:cubicBezTo>
                    <a:pt x="9707" y="11855"/>
                    <a:pt x="9938" y="11485"/>
                    <a:pt x="10307" y="11485"/>
                  </a:cubicBezTo>
                  <a:lnTo>
                    <a:pt x="10585" y="11485"/>
                  </a:lnTo>
                  <a:cubicBezTo>
                    <a:pt x="10908" y="11485"/>
                    <a:pt x="11139" y="11116"/>
                    <a:pt x="10954" y="10838"/>
                  </a:cubicBezTo>
                  <a:lnTo>
                    <a:pt x="9707" y="8527"/>
                  </a:lnTo>
                  <a:lnTo>
                    <a:pt x="8967" y="7233"/>
                  </a:lnTo>
                  <a:cubicBezTo>
                    <a:pt x="8782" y="6910"/>
                    <a:pt x="9013" y="6540"/>
                    <a:pt x="9383" y="6540"/>
                  </a:cubicBezTo>
                  <a:cubicBezTo>
                    <a:pt x="9614" y="6540"/>
                    <a:pt x="9845" y="6309"/>
                    <a:pt x="9845" y="6078"/>
                  </a:cubicBezTo>
                  <a:cubicBezTo>
                    <a:pt x="9845" y="5985"/>
                    <a:pt x="9799" y="5893"/>
                    <a:pt x="9799" y="5847"/>
                  </a:cubicBezTo>
                  <a:lnTo>
                    <a:pt x="8551" y="3721"/>
                  </a:lnTo>
                  <a:lnTo>
                    <a:pt x="6471" y="208"/>
                  </a:lnTo>
                  <a:cubicBezTo>
                    <a:pt x="6379" y="70"/>
                    <a:pt x="6229" y="0"/>
                    <a:pt x="6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11;p50"/>
            <p:cNvSpPr/>
            <p:nvPr/>
          </p:nvSpPr>
          <p:spPr>
            <a:xfrm>
              <a:off x="4505925" y="1136159"/>
              <a:ext cx="412860" cy="425474"/>
            </a:xfrm>
            <a:custGeom>
              <a:avLst/>
              <a:gdLst/>
              <a:ahLst/>
              <a:cxnLst/>
              <a:rect l="l" t="t" r="r" b="b"/>
              <a:pathLst>
                <a:path w="12110" h="12480" extrusionOk="0">
                  <a:moveTo>
                    <a:pt x="8551" y="1"/>
                  </a:moveTo>
                  <a:cubicBezTo>
                    <a:pt x="8051" y="322"/>
                    <a:pt x="7744" y="782"/>
                    <a:pt x="7417" y="782"/>
                  </a:cubicBezTo>
                  <a:cubicBezTo>
                    <a:pt x="7321" y="782"/>
                    <a:pt x="7223" y="742"/>
                    <a:pt x="7118" y="648"/>
                  </a:cubicBezTo>
                  <a:cubicBezTo>
                    <a:pt x="6897" y="474"/>
                    <a:pt x="6665" y="403"/>
                    <a:pt x="6426" y="403"/>
                  </a:cubicBezTo>
                  <a:cubicBezTo>
                    <a:pt x="5966" y="403"/>
                    <a:pt x="5479" y="667"/>
                    <a:pt x="4992" y="971"/>
                  </a:cubicBezTo>
                  <a:cubicBezTo>
                    <a:pt x="4834" y="1056"/>
                    <a:pt x="4682" y="1092"/>
                    <a:pt x="4539" y="1092"/>
                  </a:cubicBezTo>
                  <a:cubicBezTo>
                    <a:pt x="4057" y="1092"/>
                    <a:pt x="3670" y="681"/>
                    <a:pt x="3421" y="324"/>
                  </a:cubicBezTo>
                  <a:lnTo>
                    <a:pt x="2358" y="2127"/>
                  </a:lnTo>
                  <a:cubicBezTo>
                    <a:pt x="2173" y="2404"/>
                    <a:pt x="2404" y="2820"/>
                    <a:pt x="2774" y="2820"/>
                  </a:cubicBezTo>
                  <a:cubicBezTo>
                    <a:pt x="3051" y="2820"/>
                    <a:pt x="3236" y="3005"/>
                    <a:pt x="3236" y="3282"/>
                  </a:cubicBezTo>
                  <a:cubicBezTo>
                    <a:pt x="3236" y="3375"/>
                    <a:pt x="3236" y="3421"/>
                    <a:pt x="3190" y="3513"/>
                  </a:cubicBezTo>
                  <a:lnTo>
                    <a:pt x="2589" y="4576"/>
                  </a:lnTo>
                  <a:lnTo>
                    <a:pt x="1203" y="7072"/>
                  </a:lnTo>
                  <a:cubicBezTo>
                    <a:pt x="1018" y="7396"/>
                    <a:pt x="1249" y="7765"/>
                    <a:pt x="1618" y="7765"/>
                  </a:cubicBezTo>
                  <a:lnTo>
                    <a:pt x="1896" y="7765"/>
                  </a:lnTo>
                  <a:cubicBezTo>
                    <a:pt x="2266" y="7765"/>
                    <a:pt x="2450" y="8181"/>
                    <a:pt x="2266" y="8459"/>
                  </a:cubicBezTo>
                  <a:lnTo>
                    <a:pt x="2127" y="8690"/>
                  </a:lnTo>
                  <a:lnTo>
                    <a:pt x="186" y="11786"/>
                  </a:lnTo>
                  <a:cubicBezTo>
                    <a:pt x="1" y="12064"/>
                    <a:pt x="232" y="12479"/>
                    <a:pt x="602" y="12479"/>
                  </a:cubicBezTo>
                  <a:lnTo>
                    <a:pt x="11555" y="12479"/>
                  </a:lnTo>
                  <a:cubicBezTo>
                    <a:pt x="11925" y="12433"/>
                    <a:pt x="12110" y="12064"/>
                    <a:pt x="11925" y="11786"/>
                  </a:cubicBezTo>
                  <a:lnTo>
                    <a:pt x="9845" y="8505"/>
                  </a:lnTo>
                  <a:cubicBezTo>
                    <a:pt x="9845" y="8459"/>
                    <a:pt x="9845" y="8459"/>
                    <a:pt x="9845" y="8459"/>
                  </a:cubicBezTo>
                  <a:cubicBezTo>
                    <a:pt x="9707" y="8135"/>
                    <a:pt x="9938" y="7765"/>
                    <a:pt x="10307" y="7765"/>
                  </a:cubicBezTo>
                  <a:lnTo>
                    <a:pt x="10585" y="7765"/>
                  </a:lnTo>
                  <a:cubicBezTo>
                    <a:pt x="10908" y="7765"/>
                    <a:pt x="11139" y="7396"/>
                    <a:pt x="10954" y="7118"/>
                  </a:cubicBezTo>
                  <a:lnTo>
                    <a:pt x="9707" y="4807"/>
                  </a:lnTo>
                  <a:lnTo>
                    <a:pt x="8967" y="3513"/>
                  </a:lnTo>
                  <a:cubicBezTo>
                    <a:pt x="8782" y="3190"/>
                    <a:pt x="9013" y="2820"/>
                    <a:pt x="9383" y="2820"/>
                  </a:cubicBezTo>
                  <a:cubicBezTo>
                    <a:pt x="9614" y="2820"/>
                    <a:pt x="9845" y="2589"/>
                    <a:pt x="9845" y="2358"/>
                  </a:cubicBezTo>
                  <a:cubicBezTo>
                    <a:pt x="9845" y="2265"/>
                    <a:pt x="9799" y="2173"/>
                    <a:pt x="9799" y="2127"/>
                  </a:cubicBezTo>
                  <a:lnTo>
                    <a:pt x="85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12;p50"/>
            <p:cNvSpPr/>
            <p:nvPr/>
          </p:nvSpPr>
          <p:spPr>
            <a:xfrm>
              <a:off x="4505925" y="1287228"/>
              <a:ext cx="412860" cy="274411"/>
            </a:xfrm>
            <a:custGeom>
              <a:avLst/>
              <a:gdLst/>
              <a:ahLst/>
              <a:cxnLst/>
              <a:rect l="l" t="t" r="r" b="b"/>
              <a:pathLst>
                <a:path w="12110" h="8049" extrusionOk="0">
                  <a:moveTo>
                    <a:pt x="3093" y="0"/>
                  </a:moveTo>
                  <a:cubicBezTo>
                    <a:pt x="2942" y="0"/>
                    <a:pt x="2765" y="57"/>
                    <a:pt x="2589" y="145"/>
                  </a:cubicBezTo>
                  <a:lnTo>
                    <a:pt x="1203" y="2641"/>
                  </a:lnTo>
                  <a:cubicBezTo>
                    <a:pt x="1018" y="2965"/>
                    <a:pt x="1249" y="3334"/>
                    <a:pt x="1618" y="3334"/>
                  </a:cubicBezTo>
                  <a:lnTo>
                    <a:pt x="1896" y="3334"/>
                  </a:lnTo>
                  <a:cubicBezTo>
                    <a:pt x="2266" y="3334"/>
                    <a:pt x="2450" y="3750"/>
                    <a:pt x="2266" y="4028"/>
                  </a:cubicBezTo>
                  <a:lnTo>
                    <a:pt x="2127" y="4259"/>
                  </a:lnTo>
                  <a:lnTo>
                    <a:pt x="186" y="7355"/>
                  </a:lnTo>
                  <a:cubicBezTo>
                    <a:pt x="1" y="7633"/>
                    <a:pt x="232" y="8048"/>
                    <a:pt x="602" y="8048"/>
                  </a:cubicBezTo>
                  <a:lnTo>
                    <a:pt x="11555" y="8048"/>
                  </a:lnTo>
                  <a:cubicBezTo>
                    <a:pt x="11925" y="8048"/>
                    <a:pt x="12110" y="7633"/>
                    <a:pt x="11925" y="7355"/>
                  </a:cubicBezTo>
                  <a:lnTo>
                    <a:pt x="9845" y="4028"/>
                  </a:lnTo>
                  <a:cubicBezTo>
                    <a:pt x="9707" y="3704"/>
                    <a:pt x="9938" y="3334"/>
                    <a:pt x="10307" y="3334"/>
                  </a:cubicBezTo>
                  <a:lnTo>
                    <a:pt x="10538" y="3334"/>
                  </a:lnTo>
                  <a:cubicBezTo>
                    <a:pt x="10908" y="3334"/>
                    <a:pt x="11139" y="2965"/>
                    <a:pt x="10954" y="2641"/>
                  </a:cubicBezTo>
                  <a:lnTo>
                    <a:pt x="9707" y="330"/>
                  </a:lnTo>
                  <a:cubicBezTo>
                    <a:pt x="9266" y="523"/>
                    <a:pt x="8858" y="683"/>
                    <a:pt x="8444" y="683"/>
                  </a:cubicBezTo>
                  <a:cubicBezTo>
                    <a:pt x="8163" y="683"/>
                    <a:pt x="7879" y="609"/>
                    <a:pt x="7581" y="423"/>
                  </a:cubicBezTo>
                  <a:cubicBezTo>
                    <a:pt x="7262" y="204"/>
                    <a:pt x="6893" y="96"/>
                    <a:pt x="6527" y="96"/>
                  </a:cubicBezTo>
                  <a:cubicBezTo>
                    <a:pt x="6043" y="96"/>
                    <a:pt x="5566" y="285"/>
                    <a:pt x="5223" y="654"/>
                  </a:cubicBezTo>
                  <a:cubicBezTo>
                    <a:pt x="5008" y="820"/>
                    <a:pt x="4756" y="896"/>
                    <a:pt x="4510" y="896"/>
                  </a:cubicBezTo>
                  <a:cubicBezTo>
                    <a:pt x="4069" y="896"/>
                    <a:pt x="3645" y="652"/>
                    <a:pt x="3467" y="238"/>
                  </a:cubicBezTo>
                  <a:cubicBezTo>
                    <a:pt x="3395" y="69"/>
                    <a:pt x="3259" y="0"/>
                    <a:pt x="30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13;p50"/>
            <p:cNvSpPr/>
            <p:nvPr/>
          </p:nvSpPr>
          <p:spPr>
            <a:xfrm>
              <a:off x="4505925" y="1422955"/>
              <a:ext cx="412860" cy="138688"/>
            </a:xfrm>
            <a:custGeom>
              <a:avLst/>
              <a:gdLst/>
              <a:ahLst/>
              <a:cxnLst/>
              <a:rect l="l" t="t" r="r" b="b"/>
              <a:pathLst>
                <a:path w="12110" h="4068" extrusionOk="0">
                  <a:moveTo>
                    <a:pt x="9845" y="0"/>
                  </a:moveTo>
                  <a:cubicBezTo>
                    <a:pt x="9429" y="93"/>
                    <a:pt x="9013" y="278"/>
                    <a:pt x="8690" y="555"/>
                  </a:cubicBezTo>
                  <a:cubicBezTo>
                    <a:pt x="8384" y="817"/>
                    <a:pt x="8367" y="1533"/>
                    <a:pt x="7586" y="1533"/>
                  </a:cubicBezTo>
                  <a:cubicBezTo>
                    <a:pt x="7541" y="1533"/>
                    <a:pt x="7493" y="1531"/>
                    <a:pt x="7442" y="1526"/>
                  </a:cubicBezTo>
                  <a:cubicBezTo>
                    <a:pt x="6558" y="1481"/>
                    <a:pt x="6562" y="549"/>
                    <a:pt x="5714" y="549"/>
                  </a:cubicBezTo>
                  <a:cubicBezTo>
                    <a:pt x="5676" y="549"/>
                    <a:pt x="5635" y="551"/>
                    <a:pt x="5593" y="555"/>
                  </a:cubicBezTo>
                  <a:cubicBezTo>
                    <a:pt x="4715" y="597"/>
                    <a:pt x="4215" y="1320"/>
                    <a:pt x="3614" y="1320"/>
                  </a:cubicBezTo>
                  <a:cubicBezTo>
                    <a:pt x="3551" y="1320"/>
                    <a:pt x="3487" y="1312"/>
                    <a:pt x="3421" y="1294"/>
                  </a:cubicBezTo>
                  <a:cubicBezTo>
                    <a:pt x="2728" y="1110"/>
                    <a:pt x="3282" y="694"/>
                    <a:pt x="2728" y="324"/>
                  </a:cubicBezTo>
                  <a:cubicBezTo>
                    <a:pt x="2619" y="270"/>
                    <a:pt x="2495" y="247"/>
                    <a:pt x="2374" y="247"/>
                  </a:cubicBezTo>
                  <a:cubicBezTo>
                    <a:pt x="2288" y="247"/>
                    <a:pt x="2203" y="258"/>
                    <a:pt x="2127" y="278"/>
                  </a:cubicBezTo>
                  <a:lnTo>
                    <a:pt x="186" y="3374"/>
                  </a:lnTo>
                  <a:cubicBezTo>
                    <a:pt x="1" y="3652"/>
                    <a:pt x="232" y="4067"/>
                    <a:pt x="602" y="4067"/>
                  </a:cubicBezTo>
                  <a:lnTo>
                    <a:pt x="11555" y="4067"/>
                  </a:lnTo>
                  <a:cubicBezTo>
                    <a:pt x="11925" y="4021"/>
                    <a:pt x="12110" y="3652"/>
                    <a:pt x="11925" y="3374"/>
                  </a:cubicBezTo>
                  <a:lnTo>
                    <a:pt x="9845" y="47"/>
                  </a:lnTo>
                  <a:cubicBezTo>
                    <a:pt x="9845" y="47"/>
                    <a:pt x="9845" y="47"/>
                    <a:pt x="9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891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35"/>
          <p:cNvCxnSpPr/>
          <p:nvPr/>
        </p:nvCxnSpPr>
        <p:spPr>
          <a:xfrm rot="10800000" flipH="1">
            <a:off x="7385882" y="1543073"/>
            <a:ext cx="1044900" cy="60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" name="Google Shape;570;p38"/>
          <p:cNvSpPr txBox="1">
            <a:spLocks/>
          </p:cNvSpPr>
          <p:nvPr/>
        </p:nvSpPr>
        <p:spPr>
          <a:xfrm>
            <a:off x="422564" y="291346"/>
            <a:ext cx="8375072" cy="57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r>
              <a:rPr lang="ru-RU" sz="2600" dirty="0" smtClean="0"/>
              <a:t>ОПОВЕСТЯВАНЕ НА НЕФИНАНСОВА ИНФОРМАЦИЯ</a:t>
            </a:r>
            <a:endParaRPr lang="ru-RU" sz="2600" dirty="0"/>
          </a:p>
        </p:txBody>
      </p:sp>
      <p:sp>
        <p:nvSpPr>
          <p:cNvPr id="20" name="Google Shape;368;p30"/>
          <p:cNvSpPr txBox="1">
            <a:spLocks/>
          </p:cNvSpPr>
          <p:nvPr/>
        </p:nvSpPr>
        <p:spPr>
          <a:xfrm>
            <a:off x="422564" y="751771"/>
            <a:ext cx="8174181" cy="1245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u-RU" sz="1800" b="1" dirty="0">
              <a:solidFill>
                <a:schemeClr val="dk2"/>
              </a:solidFill>
              <a:latin typeface="Cabin"/>
              <a:ea typeface="Cabin"/>
              <a:cs typeface="Cabin"/>
            </a:endParaRPr>
          </a:p>
        </p:txBody>
      </p:sp>
      <p:sp>
        <p:nvSpPr>
          <p:cNvPr id="23" name="Google Shape;434;p32"/>
          <p:cNvSpPr txBox="1">
            <a:spLocks/>
          </p:cNvSpPr>
          <p:nvPr/>
        </p:nvSpPr>
        <p:spPr>
          <a:xfrm>
            <a:off x="595745" y="1267960"/>
            <a:ext cx="7917873" cy="1752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152400" indent="0" algn="l"/>
            <a:r>
              <a:rPr lang="ru-RU" dirty="0"/>
              <a:t>Всяко предприятие, </a:t>
            </a:r>
            <a:r>
              <a:rPr lang="ru-RU" dirty="0" err="1"/>
              <a:t>което</a:t>
            </a:r>
            <a:r>
              <a:rPr lang="ru-RU" dirty="0"/>
              <a:t> е </a:t>
            </a:r>
            <a:r>
              <a:rPr lang="ru-RU" dirty="0" err="1"/>
              <a:t>длъжно</a:t>
            </a:r>
            <a:r>
              <a:rPr lang="ru-RU" dirty="0"/>
              <a:t> да </a:t>
            </a:r>
            <a:r>
              <a:rPr lang="ru-RU" dirty="0" err="1"/>
              <a:t>оповестява</a:t>
            </a:r>
            <a:r>
              <a:rPr lang="ru-RU" dirty="0"/>
              <a:t> </a:t>
            </a:r>
            <a:r>
              <a:rPr lang="ru-RU" dirty="0" err="1"/>
              <a:t>нефинансова</a:t>
            </a:r>
            <a:r>
              <a:rPr lang="ru-RU" dirty="0"/>
              <a:t> информация </a:t>
            </a:r>
            <a:r>
              <a:rPr lang="ru-RU" dirty="0" err="1"/>
              <a:t>съгласно</a:t>
            </a:r>
            <a:r>
              <a:rPr lang="ru-RU" dirty="0"/>
              <a:t> член 19а или член 29а от Директива 2013/34/ЕС, </a:t>
            </a:r>
            <a:r>
              <a:rPr lang="ru-RU" dirty="0" err="1"/>
              <a:t>включва</a:t>
            </a:r>
            <a:r>
              <a:rPr lang="ru-RU" dirty="0"/>
              <a:t> в </a:t>
            </a:r>
            <a:r>
              <a:rPr lang="ru-RU" dirty="0" err="1"/>
              <a:t>нефинансовата</a:t>
            </a:r>
            <a:r>
              <a:rPr lang="ru-RU" dirty="0"/>
              <a:t> си декларация или </a:t>
            </a:r>
            <a:r>
              <a:rPr lang="ru-RU" dirty="0" err="1"/>
              <a:t>консолидираната</a:t>
            </a:r>
            <a:r>
              <a:rPr lang="ru-RU" dirty="0"/>
              <a:t> си </a:t>
            </a:r>
            <a:r>
              <a:rPr lang="ru-RU" dirty="0" err="1"/>
              <a:t>нефинансова</a:t>
            </a:r>
            <a:r>
              <a:rPr lang="ru-RU" dirty="0"/>
              <a:t> декларация информация как и до </a:t>
            </a:r>
            <a:r>
              <a:rPr lang="ru-RU" dirty="0" err="1"/>
              <a:t>каква</a:t>
            </a:r>
            <a:r>
              <a:rPr lang="ru-RU" dirty="0"/>
              <a:t> степен </a:t>
            </a:r>
            <a:r>
              <a:rPr lang="ru-RU" dirty="0" err="1"/>
              <a:t>дейностите</a:t>
            </a:r>
            <a:r>
              <a:rPr lang="ru-RU" dirty="0"/>
              <a:t> на </a:t>
            </a:r>
            <a:r>
              <a:rPr lang="ru-RU" dirty="0" err="1"/>
              <a:t>предприятието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икономически</a:t>
            </a:r>
            <a:r>
              <a:rPr lang="ru-RU" dirty="0"/>
              <a:t> </a:t>
            </a:r>
            <a:r>
              <a:rPr lang="ru-RU" dirty="0" err="1"/>
              <a:t>дейности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се </a:t>
            </a:r>
            <a:r>
              <a:rPr lang="ru-RU" dirty="0" err="1"/>
              <a:t>квалифицират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екологично</a:t>
            </a:r>
            <a:r>
              <a:rPr lang="ru-RU" dirty="0"/>
              <a:t> </a:t>
            </a:r>
            <a:r>
              <a:rPr lang="ru-RU" dirty="0" err="1" smtClean="0"/>
              <a:t>устойчиви</a:t>
            </a:r>
            <a:r>
              <a:rPr lang="en-US" dirty="0" smtClean="0"/>
              <a:t>=</a:t>
            </a:r>
            <a:endParaRPr lang="ru-RU" dirty="0"/>
          </a:p>
          <a:p>
            <a:pPr marL="152400" indent="0" algn="l"/>
            <a:endParaRPr lang="ru-RU" dirty="0" smtClean="0"/>
          </a:p>
          <a:p>
            <a:pPr marL="152400" indent="0" algn="l"/>
            <a:r>
              <a:rPr lang="ru-RU" dirty="0" err="1" smtClean="0"/>
              <a:t>Нефинансовите</a:t>
            </a:r>
            <a:r>
              <a:rPr lang="ru-RU" dirty="0" smtClean="0"/>
              <a:t> </a:t>
            </a:r>
            <a:r>
              <a:rPr lang="ru-RU" dirty="0"/>
              <a:t>предприятия </a:t>
            </a:r>
            <a:r>
              <a:rPr lang="ru-RU" dirty="0" err="1"/>
              <a:t>оповестяват</a:t>
            </a:r>
            <a:r>
              <a:rPr lang="ru-RU" dirty="0"/>
              <a:t> </a:t>
            </a:r>
            <a:r>
              <a:rPr lang="ru-RU" dirty="0" err="1"/>
              <a:t>следната</a:t>
            </a:r>
            <a:r>
              <a:rPr lang="ru-RU" dirty="0"/>
              <a:t> информация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9" name="Google Shape;571;p38"/>
          <p:cNvSpPr/>
          <p:nvPr/>
        </p:nvSpPr>
        <p:spPr>
          <a:xfrm>
            <a:off x="693146" y="3120689"/>
            <a:ext cx="604500" cy="60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amabhadra"/>
                <a:ea typeface="Ramabhadra"/>
                <a:cs typeface="Ramabhadra"/>
                <a:sym typeface="Ramabhadra"/>
              </a:rPr>
              <a:t>01</a:t>
            </a:r>
            <a:endParaRPr sz="1600">
              <a:solidFill>
                <a:schemeClr val="lt1"/>
              </a:solidFill>
              <a:latin typeface="Ramabhadra"/>
              <a:ea typeface="Ramabhadra"/>
              <a:cs typeface="Ramabhadra"/>
              <a:sym typeface="Ramabhadra"/>
            </a:endParaRPr>
          </a:p>
        </p:txBody>
      </p:sp>
      <p:sp>
        <p:nvSpPr>
          <p:cNvPr id="40" name="Google Shape;573;p38"/>
          <p:cNvSpPr/>
          <p:nvPr/>
        </p:nvSpPr>
        <p:spPr>
          <a:xfrm>
            <a:off x="4472789" y="3120689"/>
            <a:ext cx="604500" cy="60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  <a:latin typeface="Ramabhadra"/>
                <a:ea typeface="Ramabhadra"/>
                <a:cs typeface="Ramabhadra"/>
                <a:sym typeface="Ramabhadra"/>
              </a:rPr>
              <a:t>0</a:t>
            </a:r>
            <a:r>
              <a:rPr lang="bg-BG" sz="1600" dirty="0" smtClean="0">
                <a:solidFill>
                  <a:schemeClr val="lt1"/>
                </a:solidFill>
                <a:latin typeface="Ramabhadra"/>
                <a:ea typeface="Ramabhadra"/>
                <a:cs typeface="Ramabhadra"/>
                <a:sym typeface="Ramabhadra"/>
              </a:rPr>
              <a:t>2</a:t>
            </a:r>
            <a:endParaRPr dirty="0"/>
          </a:p>
        </p:txBody>
      </p:sp>
      <p:sp>
        <p:nvSpPr>
          <p:cNvPr id="41" name="Google Shape;577;p38"/>
          <p:cNvSpPr txBox="1"/>
          <p:nvPr/>
        </p:nvSpPr>
        <p:spPr>
          <a:xfrm>
            <a:off x="4679310" y="3756636"/>
            <a:ext cx="3917435" cy="835070"/>
          </a:xfrm>
          <a:prstGeom prst="rect">
            <a:avLst/>
          </a:prstGeom>
          <a:noFill/>
          <a:ln w="9525" cap="flat" cmpd="sng">
            <a:solidFill>
              <a:srgbClr val="558F3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дела на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капиталовите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им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разходи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и дела на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оперативните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им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разходи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във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връзка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с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активи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или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процеси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,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които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са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свързани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с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икономически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дейности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,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които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се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квалифицират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като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екологично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устойчиви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.</a:t>
            </a:r>
          </a:p>
        </p:txBody>
      </p:sp>
      <p:sp>
        <p:nvSpPr>
          <p:cNvPr id="42" name="Google Shape;581;p38"/>
          <p:cNvSpPr txBox="1"/>
          <p:nvPr/>
        </p:nvSpPr>
        <p:spPr>
          <a:xfrm>
            <a:off x="693146" y="3756636"/>
            <a:ext cx="3208467" cy="647000"/>
          </a:xfrm>
          <a:prstGeom prst="rect">
            <a:avLst/>
          </a:prstGeom>
          <a:noFill/>
          <a:ln w="9525" cap="flat" cmpd="sng">
            <a:solidFill>
              <a:srgbClr val="558F3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дела от оборота им,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който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произтича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от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продукти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или услуги,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свързани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с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икономически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дейности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,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които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се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квалифицират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като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екологично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устойчиви</a:t>
            </a:r>
            <a:endParaRPr sz="1200" b="1" dirty="0">
              <a:solidFill>
                <a:srgbClr val="558F3B"/>
              </a:solidFill>
              <a:latin typeface="Ramabhadra"/>
              <a:ea typeface="Ramabhadra"/>
              <a:cs typeface="Ramabhadra"/>
              <a:sym typeface="Ramabhadra"/>
            </a:endParaRPr>
          </a:p>
        </p:txBody>
      </p:sp>
      <p:cxnSp>
        <p:nvCxnSpPr>
          <p:cNvPr id="43" name="Google Shape;584;p38"/>
          <p:cNvCxnSpPr>
            <a:stCxn id="39" idx="6"/>
            <a:endCxn id="40" idx="2"/>
          </p:cNvCxnSpPr>
          <p:nvPr/>
        </p:nvCxnSpPr>
        <p:spPr>
          <a:xfrm>
            <a:off x="1297646" y="3422489"/>
            <a:ext cx="317514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4" name="Google Shape;585;p38"/>
          <p:cNvCxnSpPr>
            <a:stCxn id="40" idx="6"/>
          </p:cNvCxnSpPr>
          <p:nvPr/>
        </p:nvCxnSpPr>
        <p:spPr>
          <a:xfrm>
            <a:off x="5077289" y="3422489"/>
            <a:ext cx="269414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326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8749207"/>
              </p:ext>
            </p:extLst>
          </p:nvPr>
        </p:nvGraphicFramePr>
        <p:xfrm>
          <a:off x="629596" y="311728"/>
          <a:ext cx="8029493" cy="4599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oogle Shape;1154;p51"/>
          <p:cNvGrpSpPr/>
          <p:nvPr/>
        </p:nvGrpSpPr>
        <p:grpSpPr>
          <a:xfrm>
            <a:off x="4406230" y="2396837"/>
            <a:ext cx="429006" cy="446012"/>
            <a:chOff x="3157100" y="2749475"/>
            <a:chExt cx="440400" cy="457800"/>
          </a:xfrm>
          <a:solidFill>
            <a:schemeClr val="tx1"/>
          </a:solidFill>
        </p:grpSpPr>
        <p:sp>
          <p:nvSpPr>
            <p:cNvPr id="14" name="Google Shape;1155;p51"/>
            <p:cNvSpPr/>
            <p:nvPr/>
          </p:nvSpPr>
          <p:spPr>
            <a:xfrm>
              <a:off x="3324900" y="2938175"/>
              <a:ext cx="83625" cy="80475"/>
            </a:xfrm>
            <a:custGeom>
              <a:avLst/>
              <a:gdLst/>
              <a:ahLst/>
              <a:cxnLst/>
              <a:rect l="l" t="t" r="r" b="b"/>
              <a:pathLst>
                <a:path w="3345" h="3219" extrusionOk="0">
                  <a:moveTo>
                    <a:pt x="1733" y="1071"/>
                  </a:moveTo>
                  <a:cubicBezTo>
                    <a:pt x="2008" y="1071"/>
                    <a:pt x="2272" y="1285"/>
                    <a:pt x="2272" y="1608"/>
                  </a:cubicBezTo>
                  <a:cubicBezTo>
                    <a:pt x="2272" y="1906"/>
                    <a:pt x="2032" y="2146"/>
                    <a:pt x="1737" y="2146"/>
                  </a:cubicBezTo>
                  <a:cubicBezTo>
                    <a:pt x="1256" y="2146"/>
                    <a:pt x="1019" y="1568"/>
                    <a:pt x="1357" y="1230"/>
                  </a:cubicBezTo>
                  <a:cubicBezTo>
                    <a:pt x="1466" y="1120"/>
                    <a:pt x="1601" y="1071"/>
                    <a:pt x="1733" y="1071"/>
                  </a:cubicBezTo>
                  <a:close/>
                  <a:moveTo>
                    <a:pt x="1737" y="0"/>
                  </a:moveTo>
                  <a:cubicBezTo>
                    <a:pt x="1085" y="0"/>
                    <a:pt x="498" y="392"/>
                    <a:pt x="249" y="993"/>
                  </a:cubicBezTo>
                  <a:cubicBezTo>
                    <a:pt x="0" y="1594"/>
                    <a:pt x="138" y="2286"/>
                    <a:pt x="598" y="2747"/>
                  </a:cubicBezTo>
                  <a:cubicBezTo>
                    <a:pt x="906" y="3055"/>
                    <a:pt x="1318" y="3218"/>
                    <a:pt x="1737" y="3218"/>
                  </a:cubicBezTo>
                  <a:cubicBezTo>
                    <a:pt x="1944" y="3218"/>
                    <a:pt x="2153" y="3178"/>
                    <a:pt x="2352" y="3096"/>
                  </a:cubicBezTo>
                  <a:cubicBezTo>
                    <a:pt x="2953" y="2847"/>
                    <a:pt x="3345" y="2260"/>
                    <a:pt x="3345" y="1608"/>
                  </a:cubicBezTo>
                  <a:cubicBezTo>
                    <a:pt x="3345" y="721"/>
                    <a:pt x="2624" y="0"/>
                    <a:pt x="17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6;p51"/>
            <p:cNvSpPr/>
            <p:nvPr/>
          </p:nvSpPr>
          <p:spPr>
            <a:xfrm>
              <a:off x="3157100" y="2749475"/>
              <a:ext cx="440400" cy="457800"/>
            </a:xfrm>
            <a:custGeom>
              <a:avLst/>
              <a:gdLst/>
              <a:ahLst/>
              <a:cxnLst/>
              <a:rect l="l" t="t" r="r" b="b"/>
              <a:pathLst>
                <a:path w="17616" h="18312" extrusionOk="0">
                  <a:moveTo>
                    <a:pt x="3085" y="3257"/>
                  </a:moveTo>
                  <a:cubicBezTo>
                    <a:pt x="3562" y="3257"/>
                    <a:pt x="3800" y="3835"/>
                    <a:pt x="3462" y="4172"/>
                  </a:cubicBezTo>
                  <a:cubicBezTo>
                    <a:pt x="3353" y="4281"/>
                    <a:pt x="3219" y="4330"/>
                    <a:pt x="3088" y="4330"/>
                  </a:cubicBezTo>
                  <a:cubicBezTo>
                    <a:pt x="2812" y="4330"/>
                    <a:pt x="2547" y="4115"/>
                    <a:pt x="2547" y="3792"/>
                  </a:cubicBezTo>
                  <a:cubicBezTo>
                    <a:pt x="2547" y="3497"/>
                    <a:pt x="2787" y="3257"/>
                    <a:pt x="3085" y="3257"/>
                  </a:cubicBezTo>
                  <a:close/>
                  <a:moveTo>
                    <a:pt x="8446" y="1077"/>
                  </a:moveTo>
                  <a:cubicBezTo>
                    <a:pt x="9047" y="1077"/>
                    <a:pt x="9711" y="1892"/>
                    <a:pt x="10220" y="3257"/>
                  </a:cubicBezTo>
                  <a:cubicBezTo>
                    <a:pt x="10320" y="3528"/>
                    <a:pt x="10415" y="3817"/>
                    <a:pt x="10500" y="4118"/>
                  </a:cubicBezTo>
                  <a:cubicBezTo>
                    <a:pt x="9799" y="4350"/>
                    <a:pt x="9116" y="4621"/>
                    <a:pt x="8446" y="4930"/>
                  </a:cubicBezTo>
                  <a:cubicBezTo>
                    <a:pt x="7780" y="4621"/>
                    <a:pt x="7093" y="4350"/>
                    <a:pt x="6392" y="4118"/>
                  </a:cubicBezTo>
                  <a:cubicBezTo>
                    <a:pt x="6481" y="3817"/>
                    <a:pt x="6575" y="3528"/>
                    <a:pt x="6675" y="3257"/>
                  </a:cubicBezTo>
                  <a:lnTo>
                    <a:pt x="6672" y="3257"/>
                  </a:lnTo>
                  <a:cubicBezTo>
                    <a:pt x="7182" y="1889"/>
                    <a:pt x="7845" y="1077"/>
                    <a:pt x="8446" y="1077"/>
                  </a:cubicBezTo>
                  <a:close/>
                  <a:moveTo>
                    <a:pt x="6143" y="5169"/>
                  </a:moveTo>
                  <a:cubicBezTo>
                    <a:pt x="6485" y="5283"/>
                    <a:pt x="6836" y="5414"/>
                    <a:pt x="7190" y="5557"/>
                  </a:cubicBezTo>
                  <a:cubicBezTo>
                    <a:pt x="6767" y="5786"/>
                    <a:pt x="6363" y="6018"/>
                    <a:pt x="5954" y="6272"/>
                  </a:cubicBezTo>
                  <a:cubicBezTo>
                    <a:pt x="6009" y="5892"/>
                    <a:pt x="6071" y="5523"/>
                    <a:pt x="6143" y="5169"/>
                  </a:cubicBezTo>
                  <a:close/>
                  <a:moveTo>
                    <a:pt x="10752" y="5165"/>
                  </a:moveTo>
                  <a:cubicBezTo>
                    <a:pt x="10827" y="5523"/>
                    <a:pt x="10890" y="5892"/>
                    <a:pt x="10941" y="6272"/>
                  </a:cubicBezTo>
                  <a:lnTo>
                    <a:pt x="10938" y="6272"/>
                  </a:lnTo>
                  <a:cubicBezTo>
                    <a:pt x="10535" y="6023"/>
                    <a:pt x="10128" y="5789"/>
                    <a:pt x="9699" y="5557"/>
                  </a:cubicBezTo>
                  <a:cubicBezTo>
                    <a:pt x="10057" y="5411"/>
                    <a:pt x="10406" y="5282"/>
                    <a:pt x="10752" y="5165"/>
                  </a:cubicBezTo>
                  <a:close/>
                  <a:moveTo>
                    <a:pt x="15959" y="5400"/>
                  </a:moveTo>
                  <a:cubicBezTo>
                    <a:pt x="16092" y="5400"/>
                    <a:pt x="16227" y="5449"/>
                    <a:pt x="16337" y="5560"/>
                  </a:cubicBezTo>
                  <a:cubicBezTo>
                    <a:pt x="16675" y="5897"/>
                    <a:pt x="16434" y="6475"/>
                    <a:pt x="15956" y="6475"/>
                  </a:cubicBezTo>
                  <a:cubicBezTo>
                    <a:pt x="15662" y="6473"/>
                    <a:pt x="15421" y="6232"/>
                    <a:pt x="15421" y="5937"/>
                  </a:cubicBezTo>
                  <a:cubicBezTo>
                    <a:pt x="15421" y="5615"/>
                    <a:pt x="15684" y="5400"/>
                    <a:pt x="15959" y="5400"/>
                  </a:cubicBezTo>
                  <a:close/>
                  <a:moveTo>
                    <a:pt x="13816" y="4575"/>
                  </a:moveTo>
                  <a:cubicBezTo>
                    <a:pt x="14248" y="4575"/>
                    <a:pt x="14611" y="4630"/>
                    <a:pt x="14889" y="4736"/>
                  </a:cubicBezTo>
                  <a:cubicBezTo>
                    <a:pt x="14168" y="5371"/>
                    <a:pt x="14165" y="6498"/>
                    <a:pt x="14886" y="7139"/>
                  </a:cubicBezTo>
                  <a:cubicBezTo>
                    <a:pt x="14572" y="7594"/>
                    <a:pt x="14220" y="8020"/>
                    <a:pt x="13831" y="8412"/>
                  </a:cubicBezTo>
                  <a:cubicBezTo>
                    <a:pt x="13284" y="7923"/>
                    <a:pt x="12706" y="7468"/>
                    <a:pt x="12105" y="7045"/>
                  </a:cubicBezTo>
                  <a:cubicBezTo>
                    <a:pt x="12040" y="6312"/>
                    <a:pt x="11931" y="5583"/>
                    <a:pt x="11785" y="4862"/>
                  </a:cubicBezTo>
                  <a:cubicBezTo>
                    <a:pt x="12083" y="4787"/>
                    <a:pt x="12372" y="4727"/>
                    <a:pt x="12652" y="4681"/>
                  </a:cubicBezTo>
                  <a:cubicBezTo>
                    <a:pt x="13079" y="4610"/>
                    <a:pt x="13470" y="4575"/>
                    <a:pt x="13816" y="4575"/>
                  </a:cubicBezTo>
                  <a:close/>
                  <a:moveTo>
                    <a:pt x="4404" y="4710"/>
                  </a:moveTo>
                  <a:cubicBezTo>
                    <a:pt x="4632" y="4753"/>
                    <a:pt x="4867" y="4805"/>
                    <a:pt x="5107" y="4865"/>
                  </a:cubicBezTo>
                  <a:cubicBezTo>
                    <a:pt x="4961" y="5586"/>
                    <a:pt x="4856" y="6312"/>
                    <a:pt x="4790" y="7045"/>
                  </a:cubicBezTo>
                  <a:lnTo>
                    <a:pt x="4787" y="7045"/>
                  </a:lnTo>
                  <a:cubicBezTo>
                    <a:pt x="4186" y="7468"/>
                    <a:pt x="3611" y="7926"/>
                    <a:pt x="3062" y="8415"/>
                  </a:cubicBezTo>
                  <a:cubicBezTo>
                    <a:pt x="2847" y="8192"/>
                    <a:pt x="2650" y="7972"/>
                    <a:pt x="2469" y="7751"/>
                  </a:cubicBezTo>
                  <a:cubicBezTo>
                    <a:pt x="1548" y="6633"/>
                    <a:pt x="1179" y="5654"/>
                    <a:pt x="1480" y="5134"/>
                  </a:cubicBezTo>
                  <a:cubicBezTo>
                    <a:pt x="1565" y="4993"/>
                    <a:pt x="1688" y="4882"/>
                    <a:pt x="1837" y="4810"/>
                  </a:cubicBezTo>
                  <a:cubicBezTo>
                    <a:pt x="2160" y="5207"/>
                    <a:pt x="2622" y="5403"/>
                    <a:pt x="3082" y="5403"/>
                  </a:cubicBezTo>
                  <a:cubicBezTo>
                    <a:pt x="3585" y="5403"/>
                    <a:pt x="4086" y="5170"/>
                    <a:pt x="4404" y="4710"/>
                  </a:cubicBezTo>
                  <a:close/>
                  <a:moveTo>
                    <a:pt x="4704" y="8441"/>
                  </a:moveTo>
                  <a:cubicBezTo>
                    <a:pt x="4692" y="8904"/>
                    <a:pt x="4690" y="9376"/>
                    <a:pt x="4704" y="9871"/>
                  </a:cubicBezTo>
                  <a:cubicBezTo>
                    <a:pt x="4401" y="9637"/>
                    <a:pt x="4112" y="9399"/>
                    <a:pt x="3840" y="9156"/>
                  </a:cubicBezTo>
                  <a:cubicBezTo>
                    <a:pt x="4112" y="8916"/>
                    <a:pt x="4398" y="8678"/>
                    <a:pt x="4704" y="8441"/>
                  </a:cubicBezTo>
                  <a:close/>
                  <a:moveTo>
                    <a:pt x="12194" y="8443"/>
                  </a:moveTo>
                  <a:cubicBezTo>
                    <a:pt x="12496" y="8677"/>
                    <a:pt x="12782" y="8914"/>
                    <a:pt x="13052" y="9156"/>
                  </a:cubicBezTo>
                  <a:cubicBezTo>
                    <a:pt x="12781" y="9394"/>
                    <a:pt x="12495" y="9634"/>
                    <a:pt x="12191" y="9871"/>
                  </a:cubicBezTo>
                  <a:cubicBezTo>
                    <a:pt x="12208" y="9386"/>
                    <a:pt x="12208" y="8923"/>
                    <a:pt x="12194" y="8443"/>
                  </a:cubicBezTo>
                  <a:close/>
                  <a:moveTo>
                    <a:pt x="8443" y="6121"/>
                  </a:moveTo>
                  <a:cubicBezTo>
                    <a:pt x="9356" y="6564"/>
                    <a:pt x="10234" y="7073"/>
                    <a:pt x="11078" y="7637"/>
                  </a:cubicBezTo>
                  <a:cubicBezTo>
                    <a:pt x="11147" y="8647"/>
                    <a:pt x="11147" y="9663"/>
                    <a:pt x="11081" y="10673"/>
                  </a:cubicBezTo>
                  <a:lnTo>
                    <a:pt x="11078" y="10673"/>
                  </a:lnTo>
                  <a:cubicBezTo>
                    <a:pt x="10237" y="11239"/>
                    <a:pt x="9356" y="11748"/>
                    <a:pt x="8446" y="12195"/>
                  </a:cubicBezTo>
                  <a:cubicBezTo>
                    <a:pt x="7536" y="11748"/>
                    <a:pt x="6658" y="11239"/>
                    <a:pt x="5814" y="10675"/>
                  </a:cubicBezTo>
                  <a:cubicBezTo>
                    <a:pt x="5748" y="9663"/>
                    <a:pt x="5748" y="8650"/>
                    <a:pt x="5814" y="7637"/>
                  </a:cubicBezTo>
                  <a:cubicBezTo>
                    <a:pt x="6655" y="7073"/>
                    <a:pt x="7536" y="6567"/>
                    <a:pt x="8443" y="6121"/>
                  </a:cubicBezTo>
                  <a:close/>
                  <a:moveTo>
                    <a:pt x="10938" y="12043"/>
                  </a:moveTo>
                  <a:lnTo>
                    <a:pt x="10938" y="12043"/>
                  </a:lnTo>
                  <a:cubicBezTo>
                    <a:pt x="10890" y="12421"/>
                    <a:pt x="10827" y="12793"/>
                    <a:pt x="10755" y="13147"/>
                  </a:cubicBezTo>
                  <a:lnTo>
                    <a:pt x="10752" y="13147"/>
                  </a:lnTo>
                  <a:cubicBezTo>
                    <a:pt x="10406" y="13033"/>
                    <a:pt x="10054" y="12901"/>
                    <a:pt x="9699" y="12758"/>
                  </a:cubicBezTo>
                  <a:cubicBezTo>
                    <a:pt x="10137" y="12521"/>
                    <a:pt x="10529" y="12292"/>
                    <a:pt x="10938" y="12043"/>
                  </a:cubicBezTo>
                  <a:close/>
                  <a:moveTo>
                    <a:pt x="5957" y="12042"/>
                  </a:moveTo>
                  <a:lnTo>
                    <a:pt x="5957" y="12042"/>
                  </a:lnTo>
                  <a:cubicBezTo>
                    <a:pt x="6363" y="12293"/>
                    <a:pt x="6765" y="12527"/>
                    <a:pt x="7193" y="12755"/>
                  </a:cubicBezTo>
                  <a:cubicBezTo>
                    <a:pt x="6835" y="12901"/>
                    <a:pt x="6483" y="13033"/>
                    <a:pt x="6137" y="13150"/>
                  </a:cubicBezTo>
                  <a:cubicBezTo>
                    <a:pt x="6069" y="12793"/>
                    <a:pt x="6009" y="12425"/>
                    <a:pt x="5957" y="12042"/>
                  </a:cubicBezTo>
                  <a:close/>
                  <a:moveTo>
                    <a:pt x="3062" y="9900"/>
                  </a:moveTo>
                  <a:cubicBezTo>
                    <a:pt x="3611" y="10389"/>
                    <a:pt x="4186" y="10847"/>
                    <a:pt x="4787" y="11270"/>
                  </a:cubicBezTo>
                  <a:cubicBezTo>
                    <a:pt x="4853" y="12003"/>
                    <a:pt x="4961" y="12730"/>
                    <a:pt x="5107" y="13451"/>
                  </a:cubicBezTo>
                  <a:cubicBezTo>
                    <a:pt x="4813" y="13525"/>
                    <a:pt x="4524" y="13588"/>
                    <a:pt x="4243" y="13634"/>
                  </a:cubicBezTo>
                  <a:lnTo>
                    <a:pt x="4240" y="13634"/>
                  </a:lnTo>
                  <a:cubicBezTo>
                    <a:pt x="3815" y="13704"/>
                    <a:pt x="3425" y="13739"/>
                    <a:pt x="3079" y="13739"/>
                  </a:cubicBezTo>
                  <a:cubicBezTo>
                    <a:pt x="2262" y="13739"/>
                    <a:pt x="1690" y="13546"/>
                    <a:pt x="1480" y="13179"/>
                  </a:cubicBezTo>
                  <a:cubicBezTo>
                    <a:pt x="1179" y="12658"/>
                    <a:pt x="1548" y="11677"/>
                    <a:pt x="2469" y="10561"/>
                  </a:cubicBezTo>
                  <a:cubicBezTo>
                    <a:pt x="2650" y="10341"/>
                    <a:pt x="2847" y="10120"/>
                    <a:pt x="3062" y="9900"/>
                  </a:cubicBezTo>
                  <a:close/>
                  <a:moveTo>
                    <a:pt x="13834" y="9900"/>
                  </a:moveTo>
                  <a:cubicBezTo>
                    <a:pt x="14048" y="10120"/>
                    <a:pt x="14246" y="10341"/>
                    <a:pt x="14426" y="10561"/>
                  </a:cubicBezTo>
                  <a:cubicBezTo>
                    <a:pt x="15350" y="11680"/>
                    <a:pt x="15719" y="12658"/>
                    <a:pt x="15419" y="13179"/>
                  </a:cubicBezTo>
                  <a:lnTo>
                    <a:pt x="15416" y="13179"/>
                  </a:lnTo>
                  <a:cubicBezTo>
                    <a:pt x="15203" y="13546"/>
                    <a:pt x="14630" y="13739"/>
                    <a:pt x="13814" y="13739"/>
                  </a:cubicBezTo>
                  <a:cubicBezTo>
                    <a:pt x="13467" y="13739"/>
                    <a:pt x="13077" y="13704"/>
                    <a:pt x="12652" y="13634"/>
                  </a:cubicBezTo>
                  <a:cubicBezTo>
                    <a:pt x="12372" y="13585"/>
                    <a:pt x="12080" y="13525"/>
                    <a:pt x="11785" y="13451"/>
                  </a:cubicBezTo>
                  <a:cubicBezTo>
                    <a:pt x="11934" y="12730"/>
                    <a:pt x="12040" y="12003"/>
                    <a:pt x="12105" y="11270"/>
                  </a:cubicBezTo>
                  <a:cubicBezTo>
                    <a:pt x="12709" y="10847"/>
                    <a:pt x="13284" y="10389"/>
                    <a:pt x="13834" y="9900"/>
                  </a:cubicBezTo>
                  <a:close/>
                  <a:moveTo>
                    <a:pt x="6296" y="16165"/>
                  </a:moveTo>
                  <a:cubicBezTo>
                    <a:pt x="6572" y="16165"/>
                    <a:pt x="6835" y="16380"/>
                    <a:pt x="6835" y="16704"/>
                  </a:cubicBezTo>
                  <a:cubicBezTo>
                    <a:pt x="6838" y="16998"/>
                    <a:pt x="6598" y="17239"/>
                    <a:pt x="6303" y="17239"/>
                  </a:cubicBezTo>
                  <a:lnTo>
                    <a:pt x="6300" y="17239"/>
                  </a:lnTo>
                  <a:cubicBezTo>
                    <a:pt x="5823" y="17239"/>
                    <a:pt x="5582" y="16661"/>
                    <a:pt x="5920" y="16323"/>
                  </a:cubicBezTo>
                  <a:cubicBezTo>
                    <a:pt x="6030" y="16214"/>
                    <a:pt x="6164" y="16165"/>
                    <a:pt x="6296" y="16165"/>
                  </a:cubicBezTo>
                  <a:close/>
                  <a:moveTo>
                    <a:pt x="8446" y="13382"/>
                  </a:moveTo>
                  <a:cubicBezTo>
                    <a:pt x="9116" y="13691"/>
                    <a:pt x="9799" y="13963"/>
                    <a:pt x="10500" y="14192"/>
                  </a:cubicBezTo>
                  <a:cubicBezTo>
                    <a:pt x="10417" y="14495"/>
                    <a:pt x="10323" y="14784"/>
                    <a:pt x="10223" y="15056"/>
                  </a:cubicBezTo>
                  <a:lnTo>
                    <a:pt x="10220" y="15056"/>
                  </a:lnTo>
                  <a:cubicBezTo>
                    <a:pt x="9711" y="16423"/>
                    <a:pt x="9047" y="17239"/>
                    <a:pt x="8446" y="17239"/>
                  </a:cubicBezTo>
                  <a:cubicBezTo>
                    <a:pt x="8263" y="17239"/>
                    <a:pt x="8071" y="17161"/>
                    <a:pt x="7880" y="17013"/>
                  </a:cubicBezTo>
                  <a:cubicBezTo>
                    <a:pt x="7900" y="16910"/>
                    <a:pt x="7908" y="16807"/>
                    <a:pt x="7908" y="16701"/>
                  </a:cubicBezTo>
                  <a:cubicBezTo>
                    <a:pt x="7908" y="15965"/>
                    <a:pt x="7410" y="15325"/>
                    <a:pt x="6698" y="15141"/>
                  </a:cubicBezTo>
                  <a:cubicBezTo>
                    <a:pt x="6586" y="14847"/>
                    <a:pt x="6481" y="14529"/>
                    <a:pt x="6389" y="14194"/>
                  </a:cubicBezTo>
                  <a:cubicBezTo>
                    <a:pt x="7090" y="13963"/>
                    <a:pt x="7777" y="13691"/>
                    <a:pt x="8446" y="13382"/>
                  </a:cubicBezTo>
                  <a:close/>
                  <a:moveTo>
                    <a:pt x="8449" y="1"/>
                  </a:moveTo>
                  <a:cubicBezTo>
                    <a:pt x="7348" y="1"/>
                    <a:pt x="6363" y="1025"/>
                    <a:pt x="5668" y="2882"/>
                  </a:cubicBezTo>
                  <a:cubicBezTo>
                    <a:pt x="5559" y="3179"/>
                    <a:pt x="5456" y="3491"/>
                    <a:pt x="5365" y="3820"/>
                  </a:cubicBezTo>
                  <a:cubicBezTo>
                    <a:pt x="5133" y="3763"/>
                    <a:pt x="4910" y="3712"/>
                    <a:pt x="4687" y="3672"/>
                  </a:cubicBezTo>
                  <a:cubicBezTo>
                    <a:pt x="4620" y="2832"/>
                    <a:pt x="3922" y="2188"/>
                    <a:pt x="3086" y="2188"/>
                  </a:cubicBezTo>
                  <a:cubicBezTo>
                    <a:pt x="3065" y="2188"/>
                    <a:pt x="3043" y="2189"/>
                    <a:pt x="3022" y="2190"/>
                  </a:cubicBezTo>
                  <a:cubicBezTo>
                    <a:pt x="2160" y="2221"/>
                    <a:pt x="1477" y="2928"/>
                    <a:pt x="1474" y="3792"/>
                  </a:cubicBezTo>
                  <a:cubicBezTo>
                    <a:pt x="1062" y="3978"/>
                    <a:pt x="753" y="4244"/>
                    <a:pt x="550" y="4596"/>
                  </a:cubicBezTo>
                  <a:cubicBezTo>
                    <a:pt x="0" y="5546"/>
                    <a:pt x="387" y="6910"/>
                    <a:pt x="1640" y="8432"/>
                  </a:cubicBezTo>
                  <a:cubicBezTo>
                    <a:pt x="1837" y="8673"/>
                    <a:pt x="2055" y="8913"/>
                    <a:pt x="2286" y="9153"/>
                  </a:cubicBezTo>
                  <a:cubicBezTo>
                    <a:pt x="2055" y="9396"/>
                    <a:pt x="1837" y="9637"/>
                    <a:pt x="1640" y="9877"/>
                  </a:cubicBezTo>
                  <a:cubicBezTo>
                    <a:pt x="387" y="11399"/>
                    <a:pt x="0" y="12761"/>
                    <a:pt x="550" y="13714"/>
                  </a:cubicBezTo>
                  <a:cubicBezTo>
                    <a:pt x="1035" y="14552"/>
                    <a:pt x="2061" y="14805"/>
                    <a:pt x="3101" y="14805"/>
                  </a:cubicBezTo>
                  <a:cubicBezTo>
                    <a:pt x="3552" y="14805"/>
                    <a:pt x="4005" y="14758"/>
                    <a:pt x="4418" y="14689"/>
                  </a:cubicBezTo>
                  <a:cubicBezTo>
                    <a:pt x="4724" y="14638"/>
                    <a:pt x="5036" y="14572"/>
                    <a:pt x="5359" y="14492"/>
                  </a:cubicBezTo>
                  <a:cubicBezTo>
                    <a:pt x="5433" y="14755"/>
                    <a:pt x="5514" y="15010"/>
                    <a:pt x="5599" y="15253"/>
                  </a:cubicBezTo>
                  <a:cubicBezTo>
                    <a:pt x="4730" y="15674"/>
                    <a:pt x="4421" y="16761"/>
                    <a:pt x="4944" y="17573"/>
                  </a:cubicBezTo>
                  <a:cubicBezTo>
                    <a:pt x="5255" y="18055"/>
                    <a:pt x="5775" y="18312"/>
                    <a:pt x="6301" y="18312"/>
                  </a:cubicBezTo>
                  <a:cubicBezTo>
                    <a:pt x="6662" y="18312"/>
                    <a:pt x="7026" y="18191"/>
                    <a:pt x="7328" y="17940"/>
                  </a:cubicBezTo>
                  <a:cubicBezTo>
                    <a:pt x="7682" y="18186"/>
                    <a:pt x="8057" y="18309"/>
                    <a:pt x="8446" y="18309"/>
                  </a:cubicBezTo>
                  <a:cubicBezTo>
                    <a:pt x="9548" y="18309"/>
                    <a:pt x="10535" y="17287"/>
                    <a:pt x="11227" y="15430"/>
                  </a:cubicBezTo>
                  <a:cubicBezTo>
                    <a:pt x="11336" y="15133"/>
                    <a:pt x="11439" y="14818"/>
                    <a:pt x="11530" y="14492"/>
                  </a:cubicBezTo>
                  <a:cubicBezTo>
                    <a:pt x="11857" y="14572"/>
                    <a:pt x="12171" y="14638"/>
                    <a:pt x="12477" y="14689"/>
                  </a:cubicBezTo>
                  <a:cubicBezTo>
                    <a:pt x="12890" y="14758"/>
                    <a:pt x="13344" y="14805"/>
                    <a:pt x="13795" y="14805"/>
                  </a:cubicBezTo>
                  <a:cubicBezTo>
                    <a:pt x="14834" y="14805"/>
                    <a:pt x="15861" y="14552"/>
                    <a:pt x="16346" y="13714"/>
                  </a:cubicBezTo>
                  <a:cubicBezTo>
                    <a:pt x="16895" y="12764"/>
                    <a:pt x="16509" y="11399"/>
                    <a:pt x="15255" y="9877"/>
                  </a:cubicBezTo>
                  <a:cubicBezTo>
                    <a:pt x="15058" y="9637"/>
                    <a:pt x="14841" y="9396"/>
                    <a:pt x="14609" y="9156"/>
                  </a:cubicBezTo>
                  <a:cubicBezTo>
                    <a:pt x="15135" y="8613"/>
                    <a:pt x="15573" y="8069"/>
                    <a:pt x="15902" y="7543"/>
                  </a:cubicBezTo>
                  <a:cubicBezTo>
                    <a:pt x="15922" y="7545"/>
                    <a:pt x="15939" y="7548"/>
                    <a:pt x="15959" y="7548"/>
                  </a:cubicBezTo>
                  <a:cubicBezTo>
                    <a:pt x="16806" y="7545"/>
                    <a:pt x="17507" y="6887"/>
                    <a:pt x="17561" y="6043"/>
                  </a:cubicBezTo>
                  <a:cubicBezTo>
                    <a:pt x="17616" y="5196"/>
                    <a:pt x="17006" y="4453"/>
                    <a:pt x="16168" y="4344"/>
                  </a:cubicBezTo>
                  <a:cubicBezTo>
                    <a:pt x="15703" y="3791"/>
                    <a:pt x="14888" y="3504"/>
                    <a:pt x="13798" y="3504"/>
                  </a:cubicBezTo>
                  <a:cubicBezTo>
                    <a:pt x="13394" y="3504"/>
                    <a:pt x="12953" y="3543"/>
                    <a:pt x="12477" y="3623"/>
                  </a:cubicBezTo>
                  <a:cubicBezTo>
                    <a:pt x="12171" y="3672"/>
                    <a:pt x="11857" y="3740"/>
                    <a:pt x="11530" y="3820"/>
                  </a:cubicBezTo>
                  <a:cubicBezTo>
                    <a:pt x="11439" y="3494"/>
                    <a:pt x="11336" y="3179"/>
                    <a:pt x="11227" y="2882"/>
                  </a:cubicBezTo>
                  <a:cubicBezTo>
                    <a:pt x="10535" y="1025"/>
                    <a:pt x="9548" y="1"/>
                    <a:pt x="84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157;p51"/>
          <p:cNvSpPr/>
          <p:nvPr/>
        </p:nvSpPr>
        <p:spPr>
          <a:xfrm>
            <a:off x="2324844" y="3533816"/>
            <a:ext cx="366240" cy="365773"/>
          </a:xfrm>
          <a:custGeom>
            <a:avLst/>
            <a:gdLst/>
            <a:ahLst/>
            <a:cxnLst/>
            <a:rect l="l" t="t" r="r" b="b"/>
            <a:pathLst>
              <a:path w="18312" h="18323" extrusionOk="0">
                <a:moveTo>
                  <a:pt x="2146" y="2252"/>
                </a:moveTo>
                <a:lnTo>
                  <a:pt x="2146" y="4341"/>
                </a:lnTo>
                <a:lnTo>
                  <a:pt x="1074" y="4341"/>
                </a:lnTo>
                <a:lnTo>
                  <a:pt x="1074" y="3769"/>
                </a:lnTo>
                <a:cubicBezTo>
                  <a:pt x="1074" y="3088"/>
                  <a:pt x="1503" y="2478"/>
                  <a:pt x="2146" y="2252"/>
                </a:cubicBezTo>
                <a:close/>
                <a:moveTo>
                  <a:pt x="3219" y="2252"/>
                </a:moveTo>
                <a:cubicBezTo>
                  <a:pt x="3860" y="2478"/>
                  <a:pt x="4292" y="3088"/>
                  <a:pt x="4292" y="3769"/>
                </a:cubicBezTo>
                <a:lnTo>
                  <a:pt x="4292" y="4341"/>
                </a:lnTo>
                <a:lnTo>
                  <a:pt x="3219" y="4341"/>
                </a:lnTo>
                <a:lnTo>
                  <a:pt x="3219" y="2252"/>
                </a:lnTo>
                <a:close/>
                <a:moveTo>
                  <a:pt x="2146" y="5414"/>
                </a:moveTo>
                <a:lnTo>
                  <a:pt x="2146" y="6487"/>
                </a:lnTo>
                <a:lnTo>
                  <a:pt x="1074" y="6487"/>
                </a:lnTo>
                <a:lnTo>
                  <a:pt x="1074" y="5414"/>
                </a:lnTo>
                <a:close/>
                <a:moveTo>
                  <a:pt x="4292" y="5414"/>
                </a:moveTo>
                <a:lnTo>
                  <a:pt x="4292" y="6487"/>
                </a:lnTo>
                <a:lnTo>
                  <a:pt x="3219" y="6487"/>
                </a:lnTo>
                <a:lnTo>
                  <a:pt x="3219" y="5414"/>
                </a:lnTo>
                <a:close/>
                <a:moveTo>
                  <a:pt x="2146" y="7560"/>
                </a:moveTo>
                <a:lnTo>
                  <a:pt x="2146" y="8633"/>
                </a:lnTo>
                <a:lnTo>
                  <a:pt x="1074" y="8633"/>
                </a:lnTo>
                <a:lnTo>
                  <a:pt x="1074" y="7560"/>
                </a:lnTo>
                <a:close/>
                <a:moveTo>
                  <a:pt x="4292" y="7560"/>
                </a:moveTo>
                <a:lnTo>
                  <a:pt x="4292" y="8633"/>
                </a:lnTo>
                <a:lnTo>
                  <a:pt x="3219" y="8633"/>
                </a:lnTo>
                <a:lnTo>
                  <a:pt x="3219" y="7560"/>
                </a:lnTo>
                <a:close/>
                <a:moveTo>
                  <a:pt x="9657" y="7560"/>
                </a:moveTo>
                <a:lnTo>
                  <a:pt x="9657" y="8687"/>
                </a:lnTo>
                <a:cubicBezTo>
                  <a:pt x="9479" y="8651"/>
                  <a:pt x="9300" y="8633"/>
                  <a:pt x="9120" y="8633"/>
                </a:cubicBezTo>
                <a:cubicBezTo>
                  <a:pt x="8941" y="8633"/>
                  <a:pt x="8761" y="8651"/>
                  <a:pt x="8584" y="8687"/>
                </a:cubicBezTo>
                <a:lnTo>
                  <a:pt x="8584" y="7560"/>
                </a:lnTo>
                <a:close/>
                <a:moveTo>
                  <a:pt x="16166" y="7560"/>
                </a:moveTo>
                <a:lnTo>
                  <a:pt x="16166" y="8687"/>
                </a:lnTo>
                <a:cubicBezTo>
                  <a:pt x="15988" y="8651"/>
                  <a:pt x="15809" y="8633"/>
                  <a:pt x="15629" y="8633"/>
                </a:cubicBezTo>
                <a:cubicBezTo>
                  <a:pt x="15450" y="8633"/>
                  <a:pt x="15270" y="8651"/>
                  <a:pt x="15093" y="8687"/>
                </a:cubicBezTo>
                <a:lnTo>
                  <a:pt x="15093" y="7560"/>
                </a:lnTo>
                <a:close/>
                <a:moveTo>
                  <a:pt x="9123" y="9693"/>
                </a:moveTo>
                <a:cubicBezTo>
                  <a:pt x="9159" y="9693"/>
                  <a:pt x="9194" y="9695"/>
                  <a:pt x="9230" y="9697"/>
                </a:cubicBezTo>
                <a:cubicBezTo>
                  <a:pt x="10054" y="9754"/>
                  <a:pt x="10732" y="10501"/>
                  <a:pt x="10732" y="11331"/>
                </a:cubicBezTo>
                <a:lnTo>
                  <a:pt x="10730" y="12578"/>
                </a:lnTo>
                <a:cubicBezTo>
                  <a:pt x="9951" y="11602"/>
                  <a:pt x="8827" y="10967"/>
                  <a:pt x="7588" y="10807"/>
                </a:cubicBezTo>
                <a:cubicBezTo>
                  <a:pt x="7806" y="10140"/>
                  <a:pt x="8428" y="9693"/>
                  <a:pt x="9123" y="9693"/>
                </a:cubicBezTo>
                <a:close/>
                <a:moveTo>
                  <a:pt x="4292" y="9705"/>
                </a:moveTo>
                <a:lnTo>
                  <a:pt x="4292" y="11599"/>
                </a:lnTo>
                <a:cubicBezTo>
                  <a:pt x="3886" y="11874"/>
                  <a:pt x="3525" y="12209"/>
                  <a:pt x="3219" y="12589"/>
                </a:cubicBezTo>
                <a:lnTo>
                  <a:pt x="3219" y="9705"/>
                </a:lnTo>
                <a:close/>
                <a:moveTo>
                  <a:pt x="6956" y="11848"/>
                </a:moveTo>
                <a:lnTo>
                  <a:pt x="6956" y="11851"/>
                </a:lnTo>
                <a:cubicBezTo>
                  <a:pt x="8458" y="11851"/>
                  <a:pt x="9754" y="12744"/>
                  <a:pt x="10355" y="14031"/>
                </a:cubicBezTo>
                <a:lnTo>
                  <a:pt x="3557" y="14031"/>
                </a:lnTo>
                <a:cubicBezTo>
                  <a:pt x="4158" y="12744"/>
                  <a:pt x="5457" y="11848"/>
                  <a:pt x="6956" y="11848"/>
                </a:cubicBezTo>
                <a:close/>
                <a:moveTo>
                  <a:pt x="14555" y="5414"/>
                </a:moveTo>
                <a:cubicBezTo>
                  <a:pt x="14852" y="5414"/>
                  <a:pt x="15093" y="5654"/>
                  <a:pt x="15093" y="5949"/>
                </a:cubicBezTo>
                <a:lnTo>
                  <a:pt x="15093" y="6487"/>
                </a:lnTo>
                <a:lnTo>
                  <a:pt x="14555" y="6487"/>
                </a:lnTo>
                <a:cubicBezTo>
                  <a:pt x="14260" y="6487"/>
                  <a:pt x="14020" y="6727"/>
                  <a:pt x="14020" y="7022"/>
                </a:cubicBezTo>
                <a:lnTo>
                  <a:pt x="14020" y="9168"/>
                </a:lnTo>
                <a:cubicBezTo>
                  <a:pt x="13345" y="9674"/>
                  <a:pt x="12947" y="10469"/>
                  <a:pt x="12947" y="11313"/>
                </a:cubicBezTo>
                <a:lnTo>
                  <a:pt x="12947" y="15104"/>
                </a:lnTo>
                <a:lnTo>
                  <a:pt x="11802" y="15104"/>
                </a:lnTo>
                <a:lnTo>
                  <a:pt x="11802" y="11313"/>
                </a:lnTo>
                <a:cubicBezTo>
                  <a:pt x="11802" y="10469"/>
                  <a:pt x="11405" y="9674"/>
                  <a:pt x="10730" y="9168"/>
                </a:cubicBezTo>
                <a:lnTo>
                  <a:pt x="10730" y="7022"/>
                </a:lnTo>
                <a:cubicBezTo>
                  <a:pt x="10730" y="6727"/>
                  <a:pt x="10489" y="6487"/>
                  <a:pt x="10192" y="6487"/>
                </a:cubicBezTo>
                <a:lnTo>
                  <a:pt x="9657" y="6487"/>
                </a:lnTo>
                <a:lnTo>
                  <a:pt x="9657" y="5949"/>
                </a:lnTo>
                <a:cubicBezTo>
                  <a:pt x="9657" y="5654"/>
                  <a:pt x="9897" y="5414"/>
                  <a:pt x="10192" y="5414"/>
                </a:cubicBezTo>
                <a:close/>
                <a:moveTo>
                  <a:pt x="2146" y="9705"/>
                </a:moveTo>
                <a:lnTo>
                  <a:pt x="2146" y="17250"/>
                </a:lnTo>
                <a:lnTo>
                  <a:pt x="1074" y="17250"/>
                </a:lnTo>
                <a:lnTo>
                  <a:pt x="1074" y="9705"/>
                </a:lnTo>
                <a:close/>
                <a:moveTo>
                  <a:pt x="10692" y="15104"/>
                </a:moveTo>
                <a:cubicBezTo>
                  <a:pt x="10715" y="15282"/>
                  <a:pt x="10730" y="15462"/>
                  <a:pt x="10730" y="15642"/>
                </a:cubicBezTo>
                <a:lnTo>
                  <a:pt x="10730" y="17250"/>
                </a:lnTo>
                <a:lnTo>
                  <a:pt x="9657" y="17250"/>
                </a:lnTo>
                <a:lnTo>
                  <a:pt x="9657" y="16729"/>
                </a:lnTo>
                <a:cubicBezTo>
                  <a:pt x="9660" y="16452"/>
                  <a:pt x="9454" y="16217"/>
                  <a:pt x="9182" y="16180"/>
                </a:cubicBezTo>
                <a:cubicBezTo>
                  <a:pt x="9162" y="16178"/>
                  <a:pt x="9142" y="16177"/>
                  <a:pt x="9123" y="16177"/>
                </a:cubicBezTo>
                <a:cubicBezTo>
                  <a:pt x="8828" y="16177"/>
                  <a:pt x="8584" y="16414"/>
                  <a:pt x="8584" y="16715"/>
                </a:cubicBezTo>
                <a:lnTo>
                  <a:pt x="8584" y="17250"/>
                </a:lnTo>
                <a:lnTo>
                  <a:pt x="7511" y="17250"/>
                </a:lnTo>
                <a:lnTo>
                  <a:pt x="7511" y="16729"/>
                </a:lnTo>
                <a:cubicBezTo>
                  <a:pt x="7514" y="16452"/>
                  <a:pt x="7308" y="16217"/>
                  <a:pt x="7036" y="16180"/>
                </a:cubicBezTo>
                <a:cubicBezTo>
                  <a:pt x="7016" y="16178"/>
                  <a:pt x="6996" y="16177"/>
                  <a:pt x="6977" y="16177"/>
                </a:cubicBezTo>
                <a:cubicBezTo>
                  <a:pt x="6682" y="16177"/>
                  <a:pt x="6438" y="16414"/>
                  <a:pt x="6438" y="16715"/>
                </a:cubicBezTo>
                <a:lnTo>
                  <a:pt x="6438" y="17250"/>
                </a:lnTo>
                <a:lnTo>
                  <a:pt x="5365" y="17250"/>
                </a:lnTo>
                <a:lnTo>
                  <a:pt x="5365" y="16729"/>
                </a:lnTo>
                <a:cubicBezTo>
                  <a:pt x="5368" y="16452"/>
                  <a:pt x="5162" y="16217"/>
                  <a:pt x="4890" y="16180"/>
                </a:cubicBezTo>
                <a:cubicBezTo>
                  <a:pt x="4870" y="16178"/>
                  <a:pt x="4851" y="16177"/>
                  <a:pt x="4831" y="16177"/>
                </a:cubicBezTo>
                <a:cubicBezTo>
                  <a:pt x="4536" y="16177"/>
                  <a:pt x="4292" y="16414"/>
                  <a:pt x="4292" y="16715"/>
                </a:cubicBezTo>
                <a:lnTo>
                  <a:pt x="4292" y="17250"/>
                </a:lnTo>
                <a:lnTo>
                  <a:pt x="3219" y="17250"/>
                </a:lnTo>
                <a:lnTo>
                  <a:pt x="3219" y="15642"/>
                </a:lnTo>
                <a:cubicBezTo>
                  <a:pt x="3219" y="15462"/>
                  <a:pt x="3231" y="15282"/>
                  <a:pt x="3257" y="15104"/>
                </a:cubicBezTo>
                <a:close/>
                <a:moveTo>
                  <a:pt x="12947" y="16177"/>
                </a:moveTo>
                <a:lnTo>
                  <a:pt x="12947" y="17250"/>
                </a:lnTo>
                <a:lnTo>
                  <a:pt x="11802" y="17250"/>
                </a:lnTo>
                <a:lnTo>
                  <a:pt x="11802" y="16177"/>
                </a:lnTo>
                <a:close/>
                <a:moveTo>
                  <a:pt x="15626" y="9703"/>
                </a:moveTo>
                <a:cubicBezTo>
                  <a:pt x="16511" y="9703"/>
                  <a:pt x="17236" y="10418"/>
                  <a:pt x="17238" y="11313"/>
                </a:cubicBezTo>
                <a:lnTo>
                  <a:pt x="17238" y="17250"/>
                </a:lnTo>
                <a:lnTo>
                  <a:pt x="14020" y="17250"/>
                </a:lnTo>
                <a:lnTo>
                  <a:pt x="14020" y="11339"/>
                </a:lnTo>
                <a:cubicBezTo>
                  <a:pt x="14020" y="10501"/>
                  <a:pt x="14704" y="9751"/>
                  <a:pt x="15539" y="9705"/>
                </a:cubicBezTo>
                <a:cubicBezTo>
                  <a:pt x="15568" y="9704"/>
                  <a:pt x="15597" y="9703"/>
                  <a:pt x="15626" y="9703"/>
                </a:cubicBezTo>
                <a:close/>
                <a:moveTo>
                  <a:pt x="2685" y="1"/>
                </a:moveTo>
                <a:cubicBezTo>
                  <a:pt x="2391" y="1"/>
                  <a:pt x="2146" y="238"/>
                  <a:pt x="2146" y="539"/>
                </a:cubicBezTo>
                <a:lnTo>
                  <a:pt x="2146" y="1140"/>
                </a:lnTo>
                <a:cubicBezTo>
                  <a:pt x="899" y="1394"/>
                  <a:pt x="1" y="2493"/>
                  <a:pt x="1" y="3766"/>
                </a:cubicBezTo>
                <a:lnTo>
                  <a:pt x="1" y="17785"/>
                </a:lnTo>
                <a:cubicBezTo>
                  <a:pt x="1" y="18083"/>
                  <a:pt x="241" y="18323"/>
                  <a:pt x="536" y="18323"/>
                </a:cubicBezTo>
                <a:lnTo>
                  <a:pt x="17773" y="18323"/>
                </a:lnTo>
                <a:cubicBezTo>
                  <a:pt x="18071" y="18323"/>
                  <a:pt x="18311" y="18083"/>
                  <a:pt x="18311" y="17785"/>
                </a:cubicBezTo>
                <a:lnTo>
                  <a:pt x="18311" y="11313"/>
                </a:lnTo>
                <a:cubicBezTo>
                  <a:pt x="18311" y="10469"/>
                  <a:pt x="17914" y="9674"/>
                  <a:pt x="17238" y="9168"/>
                </a:cubicBezTo>
                <a:lnTo>
                  <a:pt x="17238" y="7022"/>
                </a:lnTo>
                <a:cubicBezTo>
                  <a:pt x="17238" y="6727"/>
                  <a:pt x="16998" y="6487"/>
                  <a:pt x="16701" y="6487"/>
                </a:cubicBezTo>
                <a:lnTo>
                  <a:pt x="16166" y="6487"/>
                </a:lnTo>
                <a:lnTo>
                  <a:pt x="16166" y="5949"/>
                </a:lnTo>
                <a:cubicBezTo>
                  <a:pt x="16166" y="5062"/>
                  <a:pt x="15445" y="4341"/>
                  <a:pt x="14555" y="4341"/>
                </a:cubicBezTo>
                <a:lnTo>
                  <a:pt x="10192" y="4341"/>
                </a:lnTo>
                <a:cubicBezTo>
                  <a:pt x="9305" y="4341"/>
                  <a:pt x="8584" y="5062"/>
                  <a:pt x="8584" y="5949"/>
                </a:cubicBezTo>
                <a:lnTo>
                  <a:pt x="8584" y="6487"/>
                </a:lnTo>
                <a:lnTo>
                  <a:pt x="8046" y="6487"/>
                </a:lnTo>
                <a:cubicBezTo>
                  <a:pt x="7751" y="6487"/>
                  <a:pt x="7511" y="6727"/>
                  <a:pt x="7511" y="7022"/>
                </a:cubicBezTo>
                <a:lnTo>
                  <a:pt x="7511" y="9168"/>
                </a:lnTo>
                <a:cubicBezTo>
                  <a:pt x="6979" y="9568"/>
                  <a:pt x="6615" y="10149"/>
                  <a:pt x="6487" y="10801"/>
                </a:cubicBezTo>
                <a:cubicBezTo>
                  <a:pt x="6103" y="10838"/>
                  <a:pt x="5728" y="10924"/>
                  <a:pt x="5365" y="11056"/>
                </a:cubicBezTo>
                <a:lnTo>
                  <a:pt x="5365" y="3757"/>
                </a:lnTo>
                <a:cubicBezTo>
                  <a:pt x="5362" y="2481"/>
                  <a:pt x="4467" y="1386"/>
                  <a:pt x="3219" y="1128"/>
                </a:cubicBezTo>
                <a:lnTo>
                  <a:pt x="3219" y="553"/>
                </a:lnTo>
                <a:cubicBezTo>
                  <a:pt x="3222" y="276"/>
                  <a:pt x="3016" y="41"/>
                  <a:pt x="2744" y="4"/>
                </a:cubicBezTo>
                <a:cubicBezTo>
                  <a:pt x="2725" y="2"/>
                  <a:pt x="2705" y="1"/>
                  <a:pt x="268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Google Shape;1158;p51"/>
          <p:cNvGrpSpPr/>
          <p:nvPr/>
        </p:nvGrpSpPr>
        <p:grpSpPr>
          <a:xfrm>
            <a:off x="5599400" y="2979434"/>
            <a:ext cx="230514" cy="426317"/>
            <a:chOff x="4505875" y="2715775"/>
            <a:chExt cx="241425" cy="457800"/>
          </a:xfrm>
          <a:solidFill>
            <a:schemeClr val="tx1"/>
          </a:solidFill>
        </p:grpSpPr>
        <p:sp>
          <p:nvSpPr>
            <p:cNvPr id="18" name="Google Shape;1159;p51"/>
            <p:cNvSpPr/>
            <p:nvPr/>
          </p:nvSpPr>
          <p:spPr>
            <a:xfrm>
              <a:off x="4505875" y="2715775"/>
              <a:ext cx="241425" cy="457800"/>
            </a:xfrm>
            <a:custGeom>
              <a:avLst/>
              <a:gdLst/>
              <a:ahLst/>
              <a:cxnLst/>
              <a:rect l="l" t="t" r="r" b="b"/>
              <a:pathLst>
                <a:path w="9657" h="18312" extrusionOk="0">
                  <a:moveTo>
                    <a:pt x="8583" y="4327"/>
                  </a:moveTo>
                  <a:lnTo>
                    <a:pt x="8583" y="5400"/>
                  </a:lnTo>
                  <a:lnTo>
                    <a:pt x="1073" y="5400"/>
                  </a:lnTo>
                  <a:lnTo>
                    <a:pt x="1073" y="4327"/>
                  </a:lnTo>
                  <a:close/>
                  <a:moveTo>
                    <a:pt x="7510" y="6473"/>
                  </a:moveTo>
                  <a:lnTo>
                    <a:pt x="7510" y="8084"/>
                  </a:lnTo>
                  <a:cubicBezTo>
                    <a:pt x="7510" y="8973"/>
                    <a:pt x="6792" y="9692"/>
                    <a:pt x="5902" y="9692"/>
                  </a:cubicBezTo>
                  <a:lnTo>
                    <a:pt x="3757" y="9692"/>
                  </a:lnTo>
                  <a:cubicBezTo>
                    <a:pt x="2867" y="9692"/>
                    <a:pt x="2146" y="8973"/>
                    <a:pt x="2146" y="8084"/>
                  </a:cubicBezTo>
                  <a:lnTo>
                    <a:pt x="2146" y="6473"/>
                  </a:lnTo>
                  <a:close/>
                  <a:moveTo>
                    <a:pt x="1365" y="14020"/>
                  </a:moveTo>
                  <a:cubicBezTo>
                    <a:pt x="2981" y="14020"/>
                    <a:pt x="4292" y="15331"/>
                    <a:pt x="4292" y="16947"/>
                  </a:cubicBezTo>
                  <a:lnTo>
                    <a:pt x="4292" y="17239"/>
                  </a:lnTo>
                  <a:lnTo>
                    <a:pt x="4003" y="17239"/>
                  </a:lnTo>
                  <a:cubicBezTo>
                    <a:pt x="2386" y="17239"/>
                    <a:pt x="1073" y="15929"/>
                    <a:pt x="1073" y="14309"/>
                  </a:cubicBezTo>
                  <a:lnTo>
                    <a:pt x="1073" y="14020"/>
                  </a:lnTo>
                  <a:close/>
                  <a:moveTo>
                    <a:pt x="8583" y="14020"/>
                  </a:moveTo>
                  <a:lnTo>
                    <a:pt x="8583" y="14309"/>
                  </a:lnTo>
                  <a:cubicBezTo>
                    <a:pt x="8583" y="15929"/>
                    <a:pt x="7273" y="17239"/>
                    <a:pt x="5656" y="17239"/>
                  </a:cubicBezTo>
                  <a:lnTo>
                    <a:pt x="5365" y="17239"/>
                  </a:lnTo>
                  <a:lnTo>
                    <a:pt x="5365" y="16947"/>
                  </a:lnTo>
                  <a:cubicBezTo>
                    <a:pt x="5365" y="15331"/>
                    <a:pt x="6678" y="14020"/>
                    <a:pt x="8294" y="14020"/>
                  </a:cubicBezTo>
                  <a:close/>
                  <a:moveTo>
                    <a:pt x="2681" y="0"/>
                  </a:moveTo>
                  <a:cubicBezTo>
                    <a:pt x="2390" y="0"/>
                    <a:pt x="2146" y="237"/>
                    <a:pt x="2146" y="536"/>
                  </a:cubicBezTo>
                  <a:lnTo>
                    <a:pt x="2146" y="3254"/>
                  </a:lnTo>
                  <a:lnTo>
                    <a:pt x="538" y="3254"/>
                  </a:lnTo>
                  <a:cubicBezTo>
                    <a:pt x="240" y="3254"/>
                    <a:pt x="0" y="3495"/>
                    <a:pt x="0" y="3792"/>
                  </a:cubicBezTo>
                  <a:lnTo>
                    <a:pt x="0" y="5938"/>
                  </a:lnTo>
                  <a:cubicBezTo>
                    <a:pt x="0" y="6233"/>
                    <a:pt x="240" y="6473"/>
                    <a:pt x="538" y="6473"/>
                  </a:cubicBezTo>
                  <a:lnTo>
                    <a:pt x="1073" y="6473"/>
                  </a:lnTo>
                  <a:lnTo>
                    <a:pt x="1073" y="8084"/>
                  </a:lnTo>
                  <a:cubicBezTo>
                    <a:pt x="1073" y="9566"/>
                    <a:pt x="2275" y="10765"/>
                    <a:pt x="3757" y="10765"/>
                  </a:cubicBezTo>
                  <a:lnTo>
                    <a:pt x="4292" y="10765"/>
                  </a:lnTo>
                  <a:lnTo>
                    <a:pt x="4292" y="14223"/>
                  </a:lnTo>
                  <a:cubicBezTo>
                    <a:pt x="3536" y="13411"/>
                    <a:pt x="2475" y="12947"/>
                    <a:pt x="1365" y="12947"/>
                  </a:cubicBezTo>
                  <a:lnTo>
                    <a:pt x="538" y="12947"/>
                  </a:lnTo>
                  <a:cubicBezTo>
                    <a:pt x="240" y="12947"/>
                    <a:pt x="0" y="13188"/>
                    <a:pt x="0" y="13482"/>
                  </a:cubicBezTo>
                  <a:lnTo>
                    <a:pt x="0" y="14309"/>
                  </a:lnTo>
                  <a:cubicBezTo>
                    <a:pt x="0" y="16521"/>
                    <a:pt x="1791" y="18312"/>
                    <a:pt x="4003" y="18312"/>
                  </a:cubicBezTo>
                  <a:lnTo>
                    <a:pt x="5656" y="18312"/>
                  </a:lnTo>
                  <a:cubicBezTo>
                    <a:pt x="7865" y="18312"/>
                    <a:pt x="9656" y="16521"/>
                    <a:pt x="9656" y="14309"/>
                  </a:cubicBezTo>
                  <a:lnTo>
                    <a:pt x="9656" y="13482"/>
                  </a:lnTo>
                  <a:cubicBezTo>
                    <a:pt x="9656" y="13188"/>
                    <a:pt x="9416" y="12947"/>
                    <a:pt x="9121" y="12947"/>
                  </a:cubicBezTo>
                  <a:lnTo>
                    <a:pt x="8294" y="12947"/>
                  </a:lnTo>
                  <a:cubicBezTo>
                    <a:pt x="7181" y="12947"/>
                    <a:pt x="6120" y="13411"/>
                    <a:pt x="5365" y="14223"/>
                  </a:cubicBezTo>
                  <a:lnTo>
                    <a:pt x="5365" y="10765"/>
                  </a:lnTo>
                  <a:lnTo>
                    <a:pt x="5902" y="10765"/>
                  </a:lnTo>
                  <a:cubicBezTo>
                    <a:pt x="7385" y="10765"/>
                    <a:pt x="8583" y="9566"/>
                    <a:pt x="8583" y="8084"/>
                  </a:cubicBezTo>
                  <a:lnTo>
                    <a:pt x="8583" y="6473"/>
                  </a:lnTo>
                  <a:lnTo>
                    <a:pt x="9121" y="6473"/>
                  </a:lnTo>
                  <a:cubicBezTo>
                    <a:pt x="9416" y="6473"/>
                    <a:pt x="9656" y="6233"/>
                    <a:pt x="9656" y="5938"/>
                  </a:cubicBezTo>
                  <a:lnTo>
                    <a:pt x="9656" y="3792"/>
                  </a:lnTo>
                  <a:cubicBezTo>
                    <a:pt x="9656" y="3495"/>
                    <a:pt x="9416" y="3254"/>
                    <a:pt x="9121" y="3254"/>
                  </a:cubicBezTo>
                  <a:lnTo>
                    <a:pt x="7510" y="3254"/>
                  </a:lnTo>
                  <a:lnTo>
                    <a:pt x="7510" y="551"/>
                  </a:lnTo>
                  <a:cubicBezTo>
                    <a:pt x="7513" y="276"/>
                    <a:pt x="7310" y="38"/>
                    <a:pt x="7035" y="4"/>
                  </a:cubicBezTo>
                  <a:cubicBezTo>
                    <a:pt x="7014" y="2"/>
                    <a:pt x="6993" y="0"/>
                    <a:pt x="6973" y="0"/>
                  </a:cubicBezTo>
                  <a:cubicBezTo>
                    <a:pt x="6682" y="0"/>
                    <a:pt x="6437" y="237"/>
                    <a:pt x="6437" y="536"/>
                  </a:cubicBezTo>
                  <a:lnTo>
                    <a:pt x="6437" y="3254"/>
                  </a:lnTo>
                  <a:lnTo>
                    <a:pt x="3219" y="3254"/>
                  </a:lnTo>
                  <a:lnTo>
                    <a:pt x="3219" y="551"/>
                  </a:lnTo>
                  <a:cubicBezTo>
                    <a:pt x="3222" y="276"/>
                    <a:pt x="3019" y="38"/>
                    <a:pt x="2744" y="4"/>
                  </a:cubicBezTo>
                  <a:cubicBezTo>
                    <a:pt x="2723" y="2"/>
                    <a:pt x="2702" y="0"/>
                    <a:pt x="26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60;p51"/>
            <p:cNvSpPr/>
            <p:nvPr/>
          </p:nvSpPr>
          <p:spPr>
            <a:xfrm>
              <a:off x="4585825" y="2904400"/>
              <a:ext cx="82150" cy="26850"/>
            </a:xfrm>
            <a:custGeom>
              <a:avLst/>
              <a:gdLst/>
              <a:ahLst/>
              <a:cxnLst/>
              <a:rect l="l" t="t" r="r" b="b"/>
              <a:pathLst>
                <a:path w="3286" h="1074" extrusionOk="0">
                  <a:moveTo>
                    <a:pt x="579" y="1"/>
                  </a:moveTo>
                  <a:cubicBezTo>
                    <a:pt x="304" y="1"/>
                    <a:pt x="72" y="206"/>
                    <a:pt x="38" y="479"/>
                  </a:cubicBezTo>
                  <a:cubicBezTo>
                    <a:pt x="1" y="796"/>
                    <a:pt x="250" y="1074"/>
                    <a:pt x="570" y="1074"/>
                  </a:cubicBezTo>
                  <a:lnTo>
                    <a:pt x="2702" y="1074"/>
                  </a:lnTo>
                  <a:cubicBezTo>
                    <a:pt x="2704" y="1074"/>
                    <a:pt x="2705" y="1074"/>
                    <a:pt x="2707" y="1074"/>
                  </a:cubicBezTo>
                  <a:cubicBezTo>
                    <a:pt x="2982" y="1074"/>
                    <a:pt x="3214" y="872"/>
                    <a:pt x="3248" y="599"/>
                  </a:cubicBezTo>
                  <a:cubicBezTo>
                    <a:pt x="3285" y="281"/>
                    <a:pt x="3036" y="1"/>
                    <a:pt x="2716" y="1"/>
                  </a:cubicBezTo>
                  <a:lnTo>
                    <a:pt x="584" y="1"/>
                  </a:lnTo>
                  <a:cubicBezTo>
                    <a:pt x="583" y="1"/>
                    <a:pt x="581" y="1"/>
                    <a:pt x="5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1161;p51"/>
          <p:cNvSpPr/>
          <p:nvPr/>
        </p:nvSpPr>
        <p:spPr>
          <a:xfrm>
            <a:off x="6619277" y="3643745"/>
            <a:ext cx="307995" cy="415173"/>
          </a:xfrm>
          <a:custGeom>
            <a:avLst/>
            <a:gdLst/>
            <a:ahLst/>
            <a:cxnLst/>
            <a:rect l="l" t="t" r="r" b="b"/>
            <a:pathLst>
              <a:path w="12266" h="18311" extrusionOk="0">
                <a:moveTo>
                  <a:pt x="4157" y="1075"/>
                </a:moveTo>
                <a:cubicBezTo>
                  <a:pt x="4363" y="1075"/>
                  <a:pt x="4575" y="1128"/>
                  <a:pt x="4772" y="1242"/>
                </a:cubicBezTo>
                <a:cubicBezTo>
                  <a:pt x="5184" y="1477"/>
                  <a:pt x="5442" y="1911"/>
                  <a:pt x="5442" y="2386"/>
                </a:cubicBezTo>
                <a:lnTo>
                  <a:pt x="5442" y="3900"/>
                </a:lnTo>
                <a:cubicBezTo>
                  <a:pt x="5256" y="3966"/>
                  <a:pt x="5081" y="4066"/>
                  <a:pt x="4933" y="4195"/>
                </a:cubicBezTo>
                <a:lnTo>
                  <a:pt x="3616" y="3436"/>
                </a:lnTo>
                <a:cubicBezTo>
                  <a:pt x="3207" y="3196"/>
                  <a:pt x="2958" y="2761"/>
                  <a:pt x="2956" y="2286"/>
                </a:cubicBezTo>
                <a:cubicBezTo>
                  <a:pt x="2953" y="1561"/>
                  <a:pt x="3531" y="1075"/>
                  <a:pt x="4157" y="1075"/>
                </a:cubicBezTo>
                <a:close/>
                <a:moveTo>
                  <a:pt x="7798" y="1069"/>
                </a:moveTo>
                <a:cubicBezTo>
                  <a:pt x="8429" y="1069"/>
                  <a:pt x="9010" y="1578"/>
                  <a:pt x="9001" y="2286"/>
                </a:cubicBezTo>
                <a:cubicBezTo>
                  <a:pt x="8998" y="2758"/>
                  <a:pt x="8746" y="3196"/>
                  <a:pt x="8340" y="3436"/>
                </a:cubicBezTo>
                <a:lnTo>
                  <a:pt x="7027" y="4195"/>
                </a:lnTo>
                <a:cubicBezTo>
                  <a:pt x="6875" y="4066"/>
                  <a:pt x="6704" y="3966"/>
                  <a:pt x="6518" y="3900"/>
                </a:cubicBezTo>
                <a:lnTo>
                  <a:pt x="6518" y="2386"/>
                </a:lnTo>
                <a:cubicBezTo>
                  <a:pt x="6518" y="1911"/>
                  <a:pt x="6772" y="1477"/>
                  <a:pt x="7184" y="1242"/>
                </a:cubicBezTo>
                <a:cubicBezTo>
                  <a:pt x="7382" y="1123"/>
                  <a:pt x="7593" y="1069"/>
                  <a:pt x="7798" y="1069"/>
                </a:cubicBezTo>
                <a:close/>
                <a:moveTo>
                  <a:pt x="5959" y="4881"/>
                </a:moveTo>
                <a:cubicBezTo>
                  <a:pt x="6235" y="4881"/>
                  <a:pt x="6500" y="5096"/>
                  <a:pt x="6500" y="5419"/>
                </a:cubicBezTo>
                <a:cubicBezTo>
                  <a:pt x="6498" y="5714"/>
                  <a:pt x="6260" y="5951"/>
                  <a:pt x="5965" y="5954"/>
                </a:cubicBezTo>
                <a:lnTo>
                  <a:pt x="5963" y="5954"/>
                </a:lnTo>
                <a:cubicBezTo>
                  <a:pt x="5485" y="5954"/>
                  <a:pt x="5244" y="5376"/>
                  <a:pt x="5585" y="5039"/>
                </a:cubicBezTo>
                <a:cubicBezTo>
                  <a:pt x="5694" y="4930"/>
                  <a:pt x="5828" y="4881"/>
                  <a:pt x="5959" y="4881"/>
                </a:cubicBezTo>
                <a:close/>
                <a:moveTo>
                  <a:pt x="2425" y="4193"/>
                </a:moveTo>
                <a:cubicBezTo>
                  <a:pt x="2654" y="4193"/>
                  <a:pt x="2882" y="4252"/>
                  <a:pt x="3087" y="4369"/>
                </a:cubicBezTo>
                <a:lnTo>
                  <a:pt x="4398" y="5124"/>
                </a:lnTo>
                <a:cubicBezTo>
                  <a:pt x="4360" y="5319"/>
                  <a:pt x="4360" y="5519"/>
                  <a:pt x="4398" y="5714"/>
                </a:cubicBezTo>
                <a:lnTo>
                  <a:pt x="3087" y="6469"/>
                </a:lnTo>
                <a:cubicBezTo>
                  <a:pt x="2883" y="6584"/>
                  <a:pt x="2656" y="6641"/>
                  <a:pt x="2430" y="6641"/>
                </a:cubicBezTo>
                <a:cubicBezTo>
                  <a:pt x="2199" y="6641"/>
                  <a:pt x="1969" y="6582"/>
                  <a:pt x="1762" y="6463"/>
                </a:cubicBezTo>
                <a:lnTo>
                  <a:pt x="1760" y="6463"/>
                </a:lnTo>
                <a:cubicBezTo>
                  <a:pt x="1376" y="6243"/>
                  <a:pt x="1153" y="5871"/>
                  <a:pt x="1153" y="5445"/>
                </a:cubicBezTo>
                <a:lnTo>
                  <a:pt x="1153" y="5419"/>
                </a:lnTo>
                <a:cubicBezTo>
                  <a:pt x="1150" y="4984"/>
                  <a:pt x="1382" y="4584"/>
                  <a:pt x="1760" y="4372"/>
                </a:cubicBezTo>
                <a:cubicBezTo>
                  <a:pt x="1966" y="4253"/>
                  <a:pt x="2196" y="4193"/>
                  <a:pt x="2425" y="4193"/>
                </a:cubicBezTo>
                <a:close/>
                <a:moveTo>
                  <a:pt x="9513" y="4192"/>
                </a:moveTo>
                <a:cubicBezTo>
                  <a:pt x="9744" y="4192"/>
                  <a:pt x="9975" y="4252"/>
                  <a:pt x="10183" y="4372"/>
                </a:cubicBezTo>
                <a:cubicBezTo>
                  <a:pt x="10995" y="4830"/>
                  <a:pt x="10995" y="6003"/>
                  <a:pt x="10183" y="6463"/>
                </a:cubicBezTo>
                <a:cubicBezTo>
                  <a:pt x="9976" y="6582"/>
                  <a:pt x="9746" y="6642"/>
                  <a:pt x="9517" y="6642"/>
                </a:cubicBezTo>
                <a:cubicBezTo>
                  <a:pt x="9289" y="6642"/>
                  <a:pt x="9060" y="6583"/>
                  <a:pt x="8855" y="6466"/>
                </a:cubicBezTo>
                <a:lnTo>
                  <a:pt x="7545" y="5711"/>
                </a:lnTo>
                <a:cubicBezTo>
                  <a:pt x="7582" y="5516"/>
                  <a:pt x="7582" y="5316"/>
                  <a:pt x="7545" y="5124"/>
                </a:cubicBezTo>
                <a:lnTo>
                  <a:pt x="8855" y="4366"/>
                </a:lnTo>
                <a:cubicBezTo>
                  <a:pt x="9059" y="4250"/>
                  <a:pt x="9286" y="4192"/>
                  <a:pt x="9513" y="4192"/>
                </a:cubicBezTo>
                <a:close/>
                <a:moveTo>
                  <a:pt x="7024" y="6641"/>
                </a:moveTo>
                <a:lnTo>
                  <a:pt x="8337" y="7399"/>
                </a:lnTo>
                <a:cubicBezTo>
                  <a:pt x="8746" y="7639"/>
                  <a:pt x="8998" y="8077"/>
                  <a:pt x="8998" y="8549"/>
                </a:cubicBezTo>
                <a:cubicBezTo>
                  <a:pt x="9005" y="9255"/>
                  <a:pt x="8426" y="9762"/>
                  <a:pt x="7797" y="9762"/>
                </a:cubicBezTo>
                <a:cubicBezTo>
                  <a:pt x="7592" y="9762"/>
                  <a:pt x="7382" y="9708"/>
                  <a:pt x="7184" y="9590"/>
                </a:cubicBezTo>
                <a:cubicBezTo>
                  <a:pt x="6769" y="9359"/>
                  <a:pt x="6515" y="8921"/>
                  <a:pt x="6515" y="8449"/>
                </a:cubicBezTo>
                <a:lnTo>
                  <a:pt x="6515" y="6935"/>
                </a:lnTo>
                <a:cubicBezTo>
                  <a:pt x="6701" y="6870"/>
                  <a:pt x="6875" y="6770"/>
                  <a:pt x="7024" y="6641"/>
                </a:cubicBezTo>
                <a:close/>
                <a:moveTo>
                  <a:pt x="4933" y="6641"/>
                </a:moveTo>
                <a:cubicBezTo>
                  <a:pt x="5081" y="6770"/>
                  <a:pt x="5256" y="6870"/>
                  <a:pt x="5442" y="6935"/>
                </a:cubicBezTo>
                <a:lnTo>
                  <a:pt x="5442" y="8449"/>
                </a:lnTo>
                <a:cubicBezTo>
                  <a:pt x="5442" y="8924"/>
                  <a:pt x="5184" y="9359"/>
                  <a:pt x="4772" y="9590"/>
                </a:cubicBezTo>
                <a:lnTo>
                  <a:pt x="4772" y="9593"/>
                </a:lnTo>
                <a:cubicBezTo>
                  <a:pt x="4575" y="9710"/>
                  <a:pt x="4365" y="9764"/>
                  <a:pt x="4160" y="9764"/>
                </a:cubicBezTo>
                <a:cubicBezTo>
                  <a:pt x="3530" y="9764"/>
                  <a:pt x="2949" y="9258"/>
                  <a:pt x="2956" y="8549"/>
                </a:cubicBezTo>
                <a:cubicBezTo>
                  <a:pt x="2958" y="8077"/>
                  <a:pt x="3207" y="7639"/>
                  <a:pt x="3616" y="7399"/>
                </a:cubicBezTo>
                <a:lnTo>
                  <a:pt x="4933" y="6641"/>
                </a:lnTo>
                <a:close/>
                <a:moveTo>
                  <a:pt x="2515" y="14019"/>
                </a:moveTo>
                <a:cubicBezTo>
                  <a:pt x="4134" y="14019"/>
                  <a:pt x="5445" y="15330"/>
                  <a:pt x="5445" y="16946"/>
                </a:cubicBezTo>
                <a:lnTo>
                  <a:pt x="5445" y="17238"/>
                </a:lnTo>
                <a:lnTo>
                  <a:pt x="5153" y="17238"/>
                </a:lnTo>
                <a:cubicBezTo>
                  <a:pt x="3536" y="17238"/>
                  <a:pt x="2226" y="15928"/>
                  <a:pt x="2226" y="14308"/>
                </a:cubicBezTo>
                <a:lnTo>
                  <a:pt x="2226" y="14019"/>
                </a:lnTo>
                <a:close/>
                <a:moveTo>
                  <a:pt x="9733" y="14019"/>
                </a:moveTo>
                <a:lnTo>
                  <a:pt x="9733" y="14311"/>
                </a:lnTo>
                <a:cubicBezTo>
                  <a:pt x="9733" y="15928"/>
                  <a:pt x="8423" y="17238"/>
                  <a:pt x="6807" y="17238"/>
                </a:cubicBezTo>
                <a:lnTo>
                  <a:pt x="6515" y="17238"/>
                </a:lnTo>
                <a:lnTo>
                  <a:pt x="6515" y="16949"/>
                </a:lnTo>
                <a:cubicBezTo>
                  <a:pt x="6515" y="15330"/>
                  <a:pt x="7828" y="14019"/>
                  <a:pt x="9444" y="14019"/>
                </a:cubicBezTo>
                <a:close/>
                <a:moveTo>
                  <a:pt x="4162" y="1"/>
                </a:moveTo>
                <a:cubicBezTo>
                  <a:pt x="2968" y="1"/>
                  <a:pt x="1882" y="954"/>
                  <a:pt x="1888" y="2292"/>
                </a:cubicBezTo>
                <a:cubicBezTo>
                  <a:pt x="1891" y="2587"/>
                  <a:pt x="1946" y="2876"/>
                  <a:pt x="2051" y="3150"/>
                </a:cubicBezTo>
                <a:cubicBezTo>
                  <a:pt x="1762" y="3196"/>
                  <a:pt x="1485" y="3296"/>
                  <a:pt x="1230" y="3442"/>
                </a:cubicBezTo>
                <a:cubicBezTo>
                  <a:pt x="0" y="4146"/>
                  <a:pt x="86" y="5405"/>
                  <a:pt x="80" y="5416"/>
                </a:cubicBezTo>
                <a:lnTo>
                  <a:pt x="80" y="5451"/>
                </a:lnTo>
                <a:cubicBezTo>
                  <a:pt x="86" y="6257"/>
                  <a:pt x="515" y="6984"/>
                  <a:pt x="1230" y="7393"/>
                </a:cubicBezTo>
                <a:cubicBezTo>
                  <a:pt x="1485" y="7539"/>
                  <a:pt x="1762" y="7639"/>
                  <a:pt x="2051" y="7685"/>
                </a:cubicBezTo>
                <a:cubicBezTo>
                  <a:pt x="1946" y="7957"/>
                  <a:pt x="1891" y="8249"/>
                  <a:pt x="1888" y="8543"/>
                </a:cubicBezTo>
                <a:cubicBezTo>
                  <a:pt x="1882" y="9881"/>
                  <a:pt x="2968" y="10834"/>
                  <a:pt x="4162" y="10834"/>
                </a:cubicBezTo>
                <a:cubicBezTo>
                  <a:pt x="4545" y="10834"/>
                  <a:pt x="4940" y="10736"/>
                  <a:pt x="5313" y="10520"/>
                </a:cubicBezTo>
                <a:cubicBezTo>
                  <a:pt x="5359" y="10495"/>
                  <a:pt x="5402" y="10466"/>
                  <a:pt x="5445" y="10440"/>
                </a:cubicBezTo>
                <a:lnTo>
                  <a:pt x="5445" y="14222"/>
                </a:lnTo>
                <a:cubicBezTo>
                  <a:pt x="4689" y="13407"/>
                  <a:pt x="3628" y="12946"/>
                  <a:pt x="2518" y="12946"/>
                </a:cubicBezTo>
                <a:lnTo>
                  <a:pt x="1691" y="12946"/>
                </a:lnTo>
                <a:cubicBezTo>
                  <a:pt x="1393" y="12946"/>
                  <a:pt x="1153" y="13187"/>
                  <a:pt x="1153" y="13481"/>
                </a:cubicBezTo>
                <a:lnTo>
                  <a:pt x="1153" y="14308"/>
                </a:lnTo>
                <a:cubicBezTo>
                  <a:pt x="1153" y="16520"/>
                  <a:pt x="2944" y="18311"/>
                  <a:pt x="5156" y="18311"/>
                </a:cubicBezTo>
                <a:lnTo>
                  <a:pt x="6807" y="18311"/>
                </a:lnTo>
                <a:cubicBezTo>
                  <a:pt x="9018" y="18311"/>
                  <a:pt x="10809" y="16520"/>
                  <a:pt x="10809" y="14308"/>
                </a:cubicBezTo>
                <a:lnTo>
                  <a:pt x="10809" y="13481"/>
                </a:lnTo>
                <a:cubicBezTo>
                  <a:pt x="10809" y="13187"/>
                  <a:pt x="10569" y="12946"/>
                  <a:pt x="10274" y="12946"/>
                </a:cubicBezTo>
                <a:lnTo>
                  <a:pt x="9444" y="12946"/>
                </a:lnTo>
                <a:cubicBezTo>
                  <a:pt x="8334" y="12946"/>
                  <a:pt x="7273" y="13407"/>
                  <a:pt x="6518" y="14222"/>
                </a:cubicBezTo>
                <a:lnTo>
                  <a:pt x="6518" y="10440"/>
                </a:lnTo>
                <a:cubicBezTo>
                  <a:pt x="6560" y="10469"/>
                  <a:pt x="6603" y="10495"/>
                  <a:pt x="6646" y="10520"/>
                </a:cubicBezTo>
                <a:cubicBezTo>
                  <a:pt x="7020" y="10736"/>
                  <a:pt x="7415" y="10834"/>
                  <a:pt x="7799" y="10834"/>
                </a:cubicBezTo>
                <a:cubicBezTo>
                  <a:pt x="8993" y="10834"/>
                  <a:pt x="10078" y="9881"/>
                  <a:pt x="10074" y="8543"/>
                </a:cubicBezTo>
                <a:cubicBezTo>
                  <a:pt x="10071" y="8252"/>
                  <a:pt x="10017" y="7960"/>
                  <a:pt x="9911" y="7685"/>
                </a:cubicBezTo>
                <a:cubicBezTo>
                  <a:pt x="10200" y="7639"/>
                  <a:pt x="10477" y="7542"/>
                  <a:pt x="10732" y="7396"/>
                </a:cubicBezTo>
                <a:cubicBezTo>
                  <a:pt x="12263" y="6515"/>
                  <a:pt x="12265" y="4320"/>
                  <a:pt x="10732" y="3442"/>
                </a:cubicBezTo>
                <a:cubicBezTo>
                  <a:pt x="10477" y="3296"/>
                  <a:pt x="10200" y="3196"/>
                  <a:pt x="9911" y="3150"/>
                </a:cubicBezTo>
                <a:cubicBezTo>
                  <a:pt x="10017" y="2876"/>
                  <a:pt x="10071" y="2587"/>
                  <a:pt x="10074" y="2292"/>
                </a:cubicBezTo>
                <a:cubicBezTo>
                  <a:pt x="10080" y="954"/>
                  <a:pt x="8994" y="1"/>
                  <a:pt x="7800" y="1"/>
                </a:cubicBezTo>
                <a:cubicBezTo>
                  <a:pt x="7417" y="1"/>
                  <a:pt x="7022" y="99"/>
                  <a:pt x="6649" y="315"/>
                </a:cubicBezTo>
                <a:cubicBezTo>
                  <a:pt x="6392" y="461"/>
                  <a:pt x="6166" y="655"/>
                  <a:pt x="5983" y="884"/>
                </a:cubicBezTo>
                <a:cubicBezTo>
                  <a:pt x="5797" y="655"/>
                  <a:pt x="5571" y="461"/>
                  <a:pt x="5313" y="315"/>
                </a:cubicBezTo>
                <a:cubicBezTo>
                  <a:pt x="4940" y="99"/>
                  <a:pt x="4545" y="1"/>
                  <a:pt x="416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1228;p52"/>
          <p:cNvGrpSpPr/>
          <p:nvPr/>
        </p:nvGrpSpPr>
        <p:grpSpPr>
          <a:xfrm>
            <a:off x="1227608" y="1769348"/>
            <a:ext cx="447137" cy="472796"/>
            <a:chOff x="3116000" y="753275"/>
            <a:chExt cx="4284650" cy="4162250"/>
          </a:xfrm>
        </p:grpSpPr>
        <p:sp>
          <p:nvSpPr>
            <p:cNvPr id="22" name="Google Shape;1229;p52"/>
            <p:cNvSpPr/>
            <p:nvPr/>
          </p:nvSpPr>
          <p:spPr>
            <a:xfrm>
              <a:off x="3249650" y="3801150"/>
              <a:ext cx="1253175" cy="771400"/>
            </a:xfrm>
            <a:custGeom>
              <a:avLst/>
              <a:gdLst/>
              <a:ahLst/>
              <a:cxnLst/>
              <a:rect l="l" t="t" r="r" b="b"/>
              <a:pathLst>
                <a:path w="50127" h="30856" extrusionOk="0">
                  <a:moveTo>
                    <a:pt x="22883" y="1"/>
                  </a:moveTo>
                  <a:lnTo>
                    <a:pt x="0" y="16600"/>
                  </a:lnTo>
                  <a:cubicBezTo>
                    <a:pt x="5115" y="25433"/>
                    <a:pt x="14516" y="30856"/>
                    <a:pt x="24685" y="30856"/>
                  </a:cubicBezTo>
                  <a:cubicBezTo>
                    <a:pt x="24772" y="30856"/>
                    <a:pt x="24859" y="30855"/>
                    <a:pt x="24946" y="30854"/>
                  </a:cubicBezTo>
                  <a:lnTo>
                    <a:pt x="44171" y="30854"/>
                  </a:lnTo>
                  <a:cubicBezTo>
                    <a:pt x="47453" y="30854"/>
                    <a:pt x="50126" y="28182"/>
                    <a:pt x="50126" y="24899"/>
                  </a:cubicBezTo>
                  <a:lnTo>
                    <a:pt x="50126" y="10645"/>
                  </a:lnTo>
                  <a:cubicBezTo>
                    <a:pt x="50126" y="7362"/>
                    <a:pt x="47453" y="4690"/>
                    <a:pt x="44171" y="4690"/>
                  </a:cubicBezTo>
                  <a:lnTo>
                    <a:pt x="24899" y="4690"/>
                  </a:lnTo>
                  <a:cubicBezTo>
                    <a:pt x="22789" y="4690"/>
                    <a:pt x="21523" y="2392"/>
                    <a:pt x="22555" y="610"/>
                  </a:cubicBezTo>
                  <a:lnTo>
                    <a:pt x="2288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30;p52"/>
            <p:cNvSpPr/>
            <p:nvPr/>
          </p:nvSpPr>
          <p:spPr>
            <a:xfrm>
              <a:off x="3116000" y="1963100"/>
              <a:ext cx="1443925" cy="2601225"/>
            </a:xfrm>
            <a:custGeom>
              <a:avLst/>
              <a:gdLst/>
              <a:ahLst/>
              <a:cxnLst/>
              <a:rect l="l" t="t" r="r" b="b"/>
              <a:pathLst>
                <a:path w="57757" h="104049" extrusionOk="0">
                  <a:moveTo>
                    <a:pt x="48417" y="0"/>
                  </a:moveTo>
                  <a:cubicBezTo>
                    <a:pt x="47172" y="0"/>
                    <a:pt x="45899" y="352"/>
                    <a:pt x="44734" y="1124"/>
                  </a:cubicBezTo>
                  <a:lnTo>
                    <a:pt x="9660" y="24100"/>
                  </a:lnTo>
                  <a:cubicBezTo>
                    <a:pt x="5346" y="26961"/>
                    <a:pt x="5675" y="33431"/>
                    <a:pt x="10317" y="35729"/>
                  </a:cubicBezTo>
                  <a:lnTo>
                    <a:pt x="17725" y="39480"/>
                  </a:lnTo>
                  <a:lnTo>
                    <a:pt x="5534" y="60581"/>
                  </a:lnTo>
                  <a:cubicBezTo>
                    <a:pt x="282" y="69725"/>
                    <a:pt x="1" y="81072"/>
                    <a:pt x="5393" y="90169"/>
                  </a:cubicBezTo>
                  <a:cubicBezTo>
                    <a:pt x="9707" y="97624"/>
                    <a:pt x="17163" y="102735"/>
                    <a:pt x="25697" y="104048"/>
                  </a:cubicBezTo>
                  <a:cubicBezTo>
                    <a:pt x="14068" y="95842"/>
                    <a:pt x="22415" y="82713"/>
                    <a:pt x="26072" y="76993"/>
                  </a:cubicBezTo>
                  <a:cubicBezTo>
                    <a:pt x="27104" y="75398"/>
                    <a:pt x="28276" y="73570"/>
                    <a:pt x="28276" y="73570"/>
                  </a:cubicBezTo>
                  <a:lnTo>
                    <a:pt x="41171" y="51297"/>
                  </a:lnTo>
                  <a:lnTo>
                    <a:pt x="47829" y="54673"/>
                  </a:lnTo>
                  <a:cubicBezTo>
                    <a:pt x="48813" y="55165"/>
                    <a:pt x="49833" y="55390"/>
                    <a:pt x="50826" y="55390"/>
                  </a:cubicBezTo>
                  <a:cubicBezTo>
                    <a:pt x="54473" y="55390"/>
                    <a:pt x="57757" y="52350"/>
                    <a:pt x="57535" y="48296"/>
                  </a:cubicBezTo>
                  <a:lnTo>
                    <a:pt x="55144" y="6376"/>
                  </a:lnTo>
                  <a:cubicBezTo>
                    <a:pt x="54939" y="2576"/>
                    <a:pt x="51784" y="0"/>
                    <a:pt x="48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31;p52"/>
            <p:cNvSpPr/>
            <p:nvPr/>
          </p:nvSpPr>
          <p:spPr>
            <a:xfrm>
              <a:off x="4338675" y="753300"/>
              <a:ext cx="976525" cy="1178400"/>
            </a:xfrm>
            <a:custGeom>
              <a:avLst/>
              <a:gdLst/>
              <a:ahLst/>
              <a:cxnLst/>
              <a:rect l="l" t="t" r="r" b="b"/>
              <a:pathLst>
                <a:path w="39061" h="47136" extrusionOk="0">
                  <a:moveTo>
                    <a:pt x="36200" y="0"/>
                  </a:moveTo>
                  <a:cubicBezTo>
                    <a:pt x="25931" y="0"/>
                    <a:pt x="16459" y="5486"/>
                    <a:pt x="11348" y="14348"/>
                  </a:cubicBezTo>
                  <a:lnTo>
                    <a:pt x="1642" y="31041"/>
                  </a:lnTo>
                  <a:cubicBezTo>
                    <a:pt x="1" y="33855"/>
                    <a:pt x="985" y="37512"/>
                    <a:pt x="3799" y="39153"/>
                  </a:cubicBezTo>
                  <a:lnTo>
                    <a:pt x="16178" y="46328"/>
                  </a:lnTo>
                  <a:cubicBezTo>
                    <a:pt x="17116" y="46875"/>
                    <a:pt x="18147" y="47135"/>
                    <a:pt x="19167" y="47135"/>
                  </a:cubicBezTo>
                  <a:cubicBezTo>
                    <a:pt x="21205" y="47135"/>
                    <a:pt x="23196" y="46093"/>
                    <a:pt x="24290" y="44218"/>
                  </a:cubicBezTo>
                  <a:lnTo>
                    <a:pt x="33996" y="27571"/>
                  </a:lnTo>
                  <a:cubicBezTo>
                    <a:pt x="34512" y="26657"/>
                    <a:pt x="35426" y="26200"/>
                    <a:pt x="36346" y="26200"/>
                  </a:cubicBezTo>
                  <a:cubicBezTo>
                    <a:pt x="37267" y="26200"/>
                    <a:pt x="38193" y="26657"/>
                    <a:pt x="38732" y="27571"/>
                  </a:cubicBezTo>
                  <a:lnTo>
                    <a:pt x="39060" y="28134"/>
                  </a:lnTo>
                  <a:lnTo>
                    <a:pt x="3620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32;p52"/>
            <p:cNvSpPr/>
            <p:nvPr/>
          </p:nvSpPr>
          <p:spPr>
            <a:xfrm>
              <a:off x="4688000" y="753275"/>
              <a:ext cx="1989000" cy="2147400"/>
            </a:xfrm>
            <a:custGeom>
              <a:avLst/>
              <a:gdLst/>
              <a:ahLst/>
              <a:cxnLst/>
              <a:rect l="l" t="t" r="r" b="b"/>
              <a:pathLst>
                <a:path w="79560" h="85896" extrusionOk="0">
                  <a:moveTo>
                    <a:pt x="22352" y="1"/>
                  </a:moveTo>
                  <a:cubicBezTo>
                    <a:pt x="22310" y="1"/>
                    <a:pt x="22269" y="1"/>
                    <a:pt x="22227" y="1"/>
                  </a:cubicBezTo>
                  <a:cubicBezTo>
                    <a:pt x="13599" y="1"/>
                    <a:pt x="5440" y="3846"/>
                    <a:pt x="1" y="10551"/>
                  </a:cubicBezTo>
                  <a:cubicBezTo>
                    <a:pt x="2189" y="9560"/>
                    <a:pt x="4211" y="9131"/>
                    <a:pt x="6076" y="9131"/>
                  </a:cubicBezTo>
                  <a:cubicBezTo>
                    <a:pt x="15239" y="9131"/>
                    <a:pt x="20601" y="19499"/>
                    <a:pt x="23212" y="24525"/>
                  </a:cubicBezTo>
                  <a:cubicBezTo>
                    <a:pt x="24103" y="26166"/>
                    <a:pt x="25087" y="28135"/>
                    <a:pt x="25087" y="28135"/>
                  </a:cubicBezTo>
                  <a:lnTo>
                    <a:pt x="37888" y="50455"/>
                  </a:lnTo>
                  <a:lnTo>
                    <a:pt x="31605" y="54534"/>
                  </a:lnTo>
                  <a:cubicBezTo>
                    <a:pt x="27244" y="57301"/>
                    <a:pt x="27572" y="63772"/>
                    <a:pt x="32215" y="66116"/>
                  </a:cubicBezTo>
                  <a:lnTo>
                    <a:pt x="69586" y="85154"/>
                  </a:lnTo>
                  <a:cubicBezTo>
                    <a:pt x="70593" y="85662"/>
                    <a:pt x="71636" y="85895"/>
                    <a:pt x="72648" y="85895"/>
                  </a:cubicBezTo>
                  <a:cubicBezTo>
                    <a:pt x="76301" y="85895"/>
                    <a:pt x="79560" y="82862"/>
                    <a:pt x="79339" y="78824"/>
                  </a:cubicBezTo>
                  <a:lnTo>
                    <a:pt x="77136" y="36951"/>
                  </a:lnTo>
                  <a:cubicBezTo>
                    <a:pt x="76964" y="33137"/>
                    <a:pt x="73821" y="30557"/>
                    <a:pt x="70438" y="30557"/>
                  </a:cubicBezTo>
                  <a:cubicBezTo>
                    <a:pt x="69204" y="30557"/>
                    <a:pt x="67938" y="30900"/>
                    <a:pt x="66773" y="31652"/>
                  </a:cubicBezTo>
                  <a:lnTo>
                    <a:pt x="59833" y="36153"/>
                  </a:lnTo>
                  <a:lnTo>
                    <a:pt x="47735" y="15053"/>
                  </a:lnTo>
                  <a:cubicBezTo>
                    <a:pt x="42504" y="5898"/>
                    <a:pt x="32854" y="1"/>
                    <a:pt x="22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33;p52"/>
            <p:cNvSpPr/>
            <p:nvPr/>
          </p:nvSpPr>
          <p:spPr>
            <a:xfrm>
              <a:off x="6441700" y="3005025"/>
              <a:ext cx="958950" cy="1225200"/>
            </a:xfrm>
            <a:custGeom>
              <a:avLst/>
              <a:gdLst/>
              <a:ahLst/>
              <a:cxnLst/>
              <a:rect l="l" t="t" r="r" b="b"/>
              <a:pathLst>
                <a:path w="38358" h="49008" extrusionOk="0">
                  <a:moveTo>
                    <a:pt x="19455" y="1"/>
                  </a:moveTo>
                  <a:cubicBezTo>
                    <a:pt x="18540" y="1"/>
                    <a:pt x="17611" y="215"/>
                    <a:pt x="16741" y="664"/>
                  </a:cubicBezTo>
                  <a:lnTo>
                    <a:pt x="4033" y="7228"/>
                  </a:lnTo>
                  <a:cubicBezTo>
                    <a:pt x="1126" y="8729"/>
                    <a:pt x="1" y="12292"/>
                    <a:pt x="1501" y="15200"/>
                  </a:cubicBezTo>
                  <a:lnTo>
                    <a:pt x="10317" y="32361"/>
                  </a:lnTo>
                  <a:cubicBezTo>
                    <a:pt x="11282" y="34153"/>
                    <a:pt x="9951" y="36350"/>
                    <a:pt x="7912" y="36350"/>
                  </a:cubicBezTo>
                  <a:cubicBezTo>
                    <a:pt x="7870" y="36350"/>
                    <a:pt x="7827" y="36349"/>
                    <a:pt x="7785" y="36347"/>
                  </a:cubicBezTo>
                  <a:lnTo>
                    <a:pt x="7081" y="36300"/>
                  </a:lnTo>
                  <a:lnTo>
                    <a:pt x="7081" y="36300"/>
                  </a:lnTo>
                  <a:lnTo>
                    <a:pt x="32355" y="49007"/>
                  </a:lnTo>
                  <a:cubicBezTo>
                    <a:pt x="37888" y="40380"/>
                    <a:pt x="38357" y="29407"/>
                    <a:pt x="33574" y="20358"/>
                  </a:cubicBezTo>
                  <a:lnTo>
                    <a:pt x="24712" y="3243"/>
                  </a:lnTo>
                  <a:cubicBezTo>
                    <a:pt x="23661" y="1173"/>
                    <a:pt x="21596" y="1"/>
                    <a:pt x="194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34;p52"/>
            <p:cNvSpPr/>
            <p:nvPr/>
          </p:nvSpPr>
          <p:spPr>
            <a:xfrm>
              <a:off x="4706775" y="3530150"/>
              <a:ext cx="2688000" cy="1385375"/>
            </a:xfrm>
            <a:custGeom>
              <a:avLst/>
              <a:gdLst/>
              <a:ahLst/>
              <a:cxnLst/>
              <a:rect l="l" t="t" r="r" b="b"/>
              <a:pathLst>
                <a:path w="107520" h="55415" extrusionOk="0">
                  <a:moveTo>
                    <a:pt x="44025" y="1"/>
                  </a:moveTo>
                  <a:cubicBezTo>
                    <a:pt x="42882" y="1"/>
                    <a:pt x="41709" y="297"/>
                    <a:pt x="40607" y="947"/>
                  </a:cubicBezTo>
                  <a:lnTo>
                    <a:pt x="4455" y="22282"/>
                  </a:lnTo>
                  <a:cubicBezTo>
                    <a:pt x="0" y="24908"/>
                    <a:pt x="94" y="31379"/>
                    <a:pt x="4595" y="33911"/>
                  </a:cubicBezTo>
                  <a:lnTo>
                    <a:pt x="41123" y="54542"/>
                  </a:lnTo>
                  <a:cubicBezTo>
                    <a:pt x="42187" y="55141"/>
                    <a:pt x="43312" y="55415"/>
                    <a:pt x="44408" y="55415"/>
                  </a:cubicBezTo>
                  <a:cubicBezTo>
                    <a:pt x="47949" y="55415"/>
                    <a:pt x="51193" y="52561"/>
                    <a:pt x="51158" y="48587"/>
                  </a:cubicBezTo>
                  <a:lnTo>
                    <a:pt x="51064" y="40335"/>
                  </a:lnTo>
                  <a:lnTo>
                    <a:pt x="51064" y="40335"/>
                  </a:lnTo>
                  <a:lnTo>
                    <a:pt x="75400" y="41460"/>
                  </a:lnTo>
                  <a:cubicBezTo>
                    <a:pt x="75857" y="41480"/>
                    <a:pt x="76314" y="41490"/>
                    <a:pt x="76769" y="41490"/>
                  </a:cubicBezTo>
                  <a:cubicBezTo>
                    <a:pt x="86824" y="41490"/>
                    <a:pt x="96369" y="36568"/>
                    <a:pt x="101752" y="27956"/>
                  </a:cubicBezTo>
                  <a:cubicBezTo>
                    <a:pt x="106394" y="20688"/>
                    <a:pt x="107520" y="11732"/>
                    <a:pt x="104800" y="3573"/>
                  </a:cubicBezTo>
                  <a:lnTo>
                    <a:pt x="104800" y="3573"/>
                  </a:lnTo>
                  <a:cubicBezTo>
                    <a:pt x="103312" y="14201"/>
                    <a:pt x="94089" y="15996"/>
                    <a:pt x="86757" y="15996"/>
                  </a:cubicBezTo>
                  <a:cubicBezTo>
                    <a:pt x="84384" y="15996"/>
                    <a:pt x="82209" y="15808"/>
                    <a:pt x="80558" y="15670"/>
                  </a:cubicBezTo>
                  <a:lnTo>
                    <a:pt x="76478" y="15295"/>
                  </a:lnTo>
                  <a:lnTo>
                    <a:pt x="50782" y="14123"/>
                  </a:lnTo>
                  <a:lnTo>
                    <a:pt x="50736" y="6667"/>
                  </a:lnTo>
                  <a:cubicBezTo>
                    <a:pt x="50700" y="2750"/>
                    <a:pt x="47503" y="1"/>
                    <a:pt x="44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235;p52"/>
          <p:cNvGrpSpPr/>
          <p:nvPr/>
        </p:nvGrpSpPr>
        <p:grpSpPr>
          <a:xfrm>
            <a:off x="5472611" y="1761414"/>
            <a:ext cx="368928" cy="508394"/>
            <a:chOff x="5011647" y="2321339"/>
            <a:chExt cx="1054896" cy="1545175"/>
          </a:xfrm>
        </p:grpSpPr>
        <p:sp>
          <p:nvSpPr>
            <p:cNvPr id="29" name="Google Shape;1236;p52"/>
            <p:cNvSpPr/>
            <p:nvPr/>
          </p:nvSpPr>
          <p:spPr>
            <a:xfrm>
              <a:off x="5217898" y="2888293"/>
              <a:ext cx="573997" cy="640147"/>
            </a:xfrm>
            <a:custGeom>
              <a:avLst/>
              <a:gdLst/>
              <a:ahLst/>
              <a:cxnLst/>
              <a:rect l="l" t="t" r="r" b="b"/>
              <a:pathLst>
                <a:path w="31871" h="35544" extrusionOk="0">
                  <a:moveTo>
                    <a:pt x="324" y="1"/>
                  </a:moveTo>
                  <a:lnTo>
                    <a:pt x="0" y="35220"/>
                  </a:lnTo>
                  <a:lnTo>
                    <a:pt x="31438" y="35544"/>
                  </a:lnTo>
                  <a:lnTo>
                    <a:pt x="31870" y="217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37;p52"/>
            <p:cNvSpPr/>
            <p:nvPr/>
          </p:nvSpPr>
          <p:spPr>
            <a:xfrm>
              <a:off x="5099515" y="2837225"/>
              <a:ext cx="967028" cy="1029289"/>
            </a:xfrm>
            <a:custGeom>
              <a:avLst/>
              <a:gdLst/>
              <a:ahLst/>
              <a:cxnLst/>
              <a:rect l="l" t="t" r="r" b="b"/>
              <a:pathLst>
                <a:path w="53694" h="57151" extrusionOk="0">
                  <a:moveTo>
                    <a:pt x="26793" y="12019"/>
                  </a:moveTo>
                  <a:cubicBezTo>
                    <a:pt x="27981" y="12019"/>
                    <a:pt x="29170" y="12803"/>
                    <a:pt x="29278" y="14369"/>
                  </a:cubicBezTo>
                  <a:lnTo>
                    <a:pt x="28954" y="42890"/>
                  </a:lnTo>
                  <a:cubicBezTo>
                    <a:pt x="28846" y="44456"/>
                    <a:pt x="27630" y="45240"/>
                    <a:pt x="26415" y="45240"/>
                  </a:cubicBezTo>
                  <a:cubicBezTo>
                    <a:pt x="25199" y="45240"/>
                    <a:pt x="23984" y="44456"/>
                    <a:pt x="23876" y="42890"/>
                  </a:cubicBezTo>
                  <a:lnTo>
                    <a:pt x="24308" y="14369"/>
                  </a:lnTo>
                  <a:cubicBezTo>
                    <a:pt x="24416" y="12803"/>
                    <a:pt x="25605" y="12019"/>
                    <a:pt x="26793" y="12019"/>
                  </a:cubicBezTo>
                  <a:close/>
                  <a:moveTo>
                    <a:pt x="38623" y="12127"/>
                  </a:moveTo>
                  <a:cubicBezTo>
                    <a:pt x="39838" y="12127"/>
                    <a:pt x="41053" y="12911"/>
                    <a:pt x="41161" y="14477"/>
                  </a:cubicBezTo>
                  <a:lnTo>
                    <a:pt x="40837" y="42998"/>
                  </a:lnTo>
                  <a:cubicBezTo>
                    <a:pt x="40729" y="44564"/>
                    <a:pt x="39514" y="45348"/>
                    <a:pt x="38299" y="45348"/>
                  </a:cubicBezTo>
                  <a:cubicBezTo>
                    <a:pt x="37083" y="45348"/>
                    <a:pt x="35868" y="44564"/>
                    <a:pt x="35760" y="42998"/>
                  </a:cubicBezTo>
                  <a:lnTo>
                    <a:pt x="36084" y="14477"/>
                  </a:lnTo>
                  <a:cubicBezTo>
                    <a:pt x="36192" y="12911"/>
                    <a:pt x="37407" y="12127"/>
                    <a:pt x="38623" y="12127"/>
                  </a:cubicBezTo>
                  <a:close/>
                  <a:moveTo>
                    <a:pt x="14855" y="12019"/>
                  </a:moveTo>
                  <a:cubicBezTo>
                    <a:pt x="16071" y="12019"/>
                    <a:pt x="17286" y="12803"/>
                    <a:pt x="17394" y="14369"/>
                  </a:cubicBezTo>
                  <a:lnTo>
                    <a:pt x="17070" y="42890"/>
                  </a:lnTo>
                  <a:cubicBezTo>
                    <a:pt x="17070" y="44564"/>
                    <a:pt x="15800" y="45402"/>
                    <a:pt x="14531" y="45402"/>
                  </a:cubicBezTo>
                  <a:cubicBezTo>
                    <a:pt x="13262" y="45402"/>
                    <a:pt x="11992" y="44564"/>
                    <a:pt x="11992" y="42890"/>
                  </a:cubicBezTo>
                  <a:lnTo>
                    <a:pt x="12316" y="14369"/>
                  </a:lnTo>
                  <a:cubicBezTo>
                    <a:pt x="12424" y="12803"/>
                    <a:pt x="13640" y="12019"/>
                    <a:pt x="14855" y="12019"/>
                  </a:cubicBezTo>
                  <a:close/>
                  <a:moveTo>
                    <a:pt x="1621" y="1"/>
                  </a:moveTo>
                  <a:cubicBezTo>
                    <a:pt x="649" y="1"/>
                    <a:pt x="1" y="757"/>
                    <a:pt x="109" y="1621"/>
                  </a:cubicBezTo>
                  <a:cubicBezTo>
                    <a:pt x="109" y="1945"/>
                    <a:pt x="4106" y="40297"/>
                    <a:pt x="4430" y="45267"/>
                  </a:cubicBezTo>
                  <a:cubicBezTo>
                    <a:pt x="4970" y="53585"/>
                    <a:pt x="11992" y="56502"/>
                    <a:pt x="15665" y="56934"/>
                  </a:cubicBezTo>
                  <a:lnTo>
                    <a:pt x="15773" y="56934"/>
                  </a:lnTo>
                  <a:lnTo>
                    <a:pt x="36840" y="57150"/>
                  </a:lnTo>
                  <a:lnTo>
                    <a:pt x="36948" y="57150"/>
                  </a:lnTo>
                  <a:cubicBezTo>
                    <a:pt x="40621" y="56826"/>
                    <a:pt x="47752" y="53909"/>
                    <a:pt x="48400" y="45699"/>
                  </a:cubicBezTo>
                  <a:cubicBezTo>
                    <a:pt x="48832" y="40729"/>
                    <a:pt x="53585" y="2485"/>
                    <a:pt x="53585" y="2161"/>
                  </a:cubicBezTo>
                  <a:cubicBezTo>
                    <a:pt x="53693" y="1729"/>
                    <a:pt x="53477" y="1297"/>
                    <a:pt x="53261" y="973"/>
                  </a:cubicBezTo>
                  <a:cubicBezTo>
                    <a:pt x="52937" y="649"/>
                    <a:pt x="52613" y="433"/>
                    <a:pt x="52181" y="433"/>
                  </a:cubicBezTo>
                  <a:lnTo>
                    <a:pt x="16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38;p52"/>
            <p:cNvSpPr/>
            <p:nvPr/>
          </p:nvSpPr>
          <p:spPr>
            <a:xfrm>
              <a:off x="5040841" y="2345454"/>
              <a:ext cx="928109" cy="311321"/>
            </a:xfrm>
            <a:custGeom>
              <a:avLst/>
              <a:gdLst/>
              <a:ahLst/>
              <a:cxnLst/>
              <a:rect l="l" t="t" r="r" b="b"/>
              <a:pathLst>
                <a:path w="51533" h="17286" extrusionOk="0">
                  <a:moveTo>
                    <a:pt x="21175" y="0"/>
                  </a:moveTo>
                  <a:lnTo>
                    <a:pt x="20527" y="2917"/>
                  </a:lnTo>
                  <a:lnTo>
                    <a:pt x="14261" y="1513"/>
                  </a:lnTo>
                  <a:cubicBezTo>
                    <a:pt x="14261" y="1513"/>
                    <a:pt x="12102" y="1052"/>
                    <a:pt x="9455" y="1052"/>
                  </a:cubicBezTo>
                  <a:cubicBezTo>
                    <a:pt x="5696" y="1052"/>
                    <a:pt x="951" y="1982"/>
                    <a:pt x="0" y="6482"/>
                  </a:cubicBezTo>
                  <a:lnTo>
                    <a:pt x="21391" y="11128"/>
                  </a:lnTo>
                  <a:lnTo>
                    <a:pt x="28521" y="12748"/>
                  </a:lnTo>
                  <a:lnTo>
                    <a:pt x="49804" y="17286"/>
                  </a:lnTo>
                  <a:cubicBezTo>
                    <a:pt x="51532" y="9615"/>
                    <a:pt x="38892" y="6915"/>
                    <a:pt x="38892" y="6915"/>
                  </a:cubicBezTo>
                  <a:lnTo>
                    <a:pt x="32735" y="5618"/>
                  </a:lnTo>
                  <a:lnTo>
                    <a:pt x="33383" y="2701"/>
                  </a:lnTo>
                  <a:lnTo>
                    <a:pt x="211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39;p52"/>
            <p:cNvSpPr/>
            <p:nvPr/>
          </p:nvSpPr>
          <p:spPr>
            <a:xfrm>
              <a:off x="5011647" y="2321339"/>
              <a:ext cx="963139" cy="362685"/>
            </a:xfrm>
            <a:custGeom>
              <a:avLst/>
              <a:gdLst/>
              <a:ahLst/>
              <a:cxnLst/>
              <a:rect l="l" t="t" r="r" b="b"/>
              <a:pathLst>
                <a:path w="53478" h="20138" extrusionOk="0">
                  <a:moveTo>
                    <a:pt x="23876" y="3068"/>
                  </a:moveTo>
                  <a:lnTo>
                    <a:pt x="33275" y="5121"/>
                  </a:lnTo>
                  <a:lnTo>
                    <a:pt x="32951" y="6525"/>
                  </a:lnTo>
                  <a:cubicBezTo>
                    <a:pt x="32735" y="7281"/>
                    <a:pt x="33275" y="8146"/>
                    <a:pt x="34031" y="8254"/>
                  </a:cubicBezTo>
                  <a:lnTo>
                    <a:pt x="40189" y="9658"/>
                  </a:lnTo>
                  <a:cubicBezTo>
                    <a:pt x="40405" y="9658"/>
                    <a:pt x="49588" y="11711"/>
                    <a:pt x="50128" y="16788"/>
                  </a:cubicBezTo>
                  <a:lnTo>
                    <a:pt x="3566" y="6849"/>
                  </a:lnTo>
                  <a:cubicBezTo>
                    <a:pt x="4946" y="4549"/>
                    <a:pt x="8225" y="3993"/>
                    <a:pt x="11005" y="3993"/>
                  </a:cubicBezTo>
                  <a:cubicBezTo>
                    <a:pt x="13448" y="3993"/>
                    <a:pt x="15507" y="4422"/>
                    <a:pt x="15558" y="4472"/>
                  </a:cubicBezTo>
                  <a:lnTo>
                    <a:pt x="21824" y="5769"/>
                  </a:lnTo>
                  <a:cubicBezTo>
                    <a:pt x="21910" y="5798"/>
                    <a:pt x="22005" y="5811"/>
                    <a:pt x="22103" y="5811"/>
                  </a:cubicBezTo>
                  <a:cubicBezTo>
                    <a:pt x="22371" y="5811"/>
                    <a:pt x="22667" y="5711"/>
                    <a:pt x="22904" y="5553"/>
                  </a:cubicBezTo>
                  <a:cubicBezTo>
                    <a:pt x="23228" y="5337"/>
                    <a:pt x="23444" y="5013"/>
                    <a:pt x="23552" y="4688"/>
                  </a:cubicBezTo>
                  <a:lnTo>
                    <a:pt x="23876" y="3068"/>
                  </a:lnTo>
                  <a:close/>
                  <a:moveTo>
                    <a:pt x="22732" y="1"/>
                  </a:moveTo>
                  <a:cubicBezTo>
                    <a:pt x="22464" y="1"/>
                    <a:pt x="22169" y="101"/>
                    <a:pt x="21932" y="259"/>
                  </a:cubicBezTo>
                  <a:cubicBezTo>
                    <a:pt x="21607" y="475"/>
                    <a:pt x="21391" y="799"/>
                    <a:pt x="21283" y="1123"/>
                  </a:cubicBezTo>
                  <a:lnTo>
                    <a:pt x="20959" y="2636"/>
                  </a:lnTo>
                  <a:lnTo>
                    <a:pt x="16206" y="1555"/>
                  </a:lnTo>
                  <a:cubicBezTo>
                    <a:pt x="14473" y="1225"/>
                    <a:pt x="12676" y="1084"/>
                    <a:pt x="10914" y="1084"/>
                  </a:cubicBezTo>
                  <a:cubicBezTo>
                    <a:pt x="10369" y="1084"/>
                    <a:pt x="9827" y="1098"/>
                    <a:pt x="9292" y="1123"/>
                  </a:cubicBezTo>
                  <a:cubicBezTo>
                    <a:pt x="2810" y="1664"/>
                    <a:pt x="757" y="5013"/>
                    <a:pt x="217" y="7713"/>
                  </a:cubicBezTo>
                  <a:cubicBezTo>
                    <a:pt x="1" y="8470"/>
                    <a:pt x="541" y="9226"/>
                    <a:pt x="1297" y="9442"/>
                  </a:cubicBezTo>
                  <a:lnTo>
                    <a:pt x="51209" y="20137"/>
                  </a:lnTo>
                  <a:lnTo>
                    <a:pt x="51425" y="20137"/>
                  </a:lnTo>
                  <a:cubicBezTo>
                    <a:pt x="52181" y="20137"/>
                    <a:pt x="52721" y="19705"/>
                    <a:pt x="52937" y="18949"/>
                  </a:cubicBezTo>
                  <a:cubicBezTo>
                    <a:pt x="53478" y="16356"/>
                    <a:pt x="52937" y="12467"/>
                    <a:pt x="47320" y="9334"/>
                  </a:cubicBezTo>
                  <a:cubicBezTo>
                    <a:pt x="45267" y="8146"/>
                    <a:pt x="43106" y="7389"/>
                    <a:pt x="40838" y="6849"/>
                  </a:cubicBezTo>
                  <a:lnTo>
                    <a:pt x="36084" y="5877"/>
                  </a:lnTo>
                  <a:lnTo>
                    <a:pt x="36408" y="4364"/>
                  </a:lnTo>
                  <a:cubicBezTo>
                    <a:pt x="36516" y="4040"/>
                    <a:pt x="36408" y="3608"/>
                    <a:pt x="36192" y="3284"/>
                  </a:cubicBezTo>
                  <a:cubicBezTo>
                    <a:pt x="35976" y="2960"/>
                    <a:pt x="35652" y="2744"/>
                    <a:pt x="35328" y="2636"/>
                  </a:cubicBezTo>
                  <a:lnTo>
                    <a:pt x="23012" y="43"/>
                  </a:lnTo>
                  <a:cubicBezTo>
                    <a:pt x="22925" y="14"/>
                    <a:pt x="22830" y="1"/>
                    <a:pt x="22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240;p52"/>
          <p:cNvGrpSpPr/>
          <p:nvPr/>
        </p:nvGrpSpPr>
        <p:grpSpPr>
          <a:xfrm>
            <a:off x="6496628" y="1211501"/>
            <a:ext cx="553292" cy="465057"/>
            <a:chOff x="6301650" y="2088505"/>
            <a:chExt cx="2210313" cy="1661332"/>
          </a:xfrm>
        </p:grpSpPr>
        <p:sp>
          <p:nvSpPr>
            <p:cNvPr id="34" name="Google Shape;1241;p52"/>
            <p:cNvSpPr/>
            <p:nvPr/>
          </p:nvSpPr>
          <p:spPr>
            <a:xfrm>
              <a:off x="6676149" y="2994534"/>
              <a:ext cx="92481" cy="742102"/>
            </a:xfrm>
            <a:custGeom>
              <a:avLst/>
              <a:gdLst/>
              <a:ahLst/>
              <a:cxnLst/>
              <a:rect l="l" t="t" r="r" b="b"/>
              <a:pathLst>
                <a:path w="5135" h="41205" extrusionOk="0">
                  <a:moveTo>
                    <a:pt x="1418" y="0"/>
                  </a:moveTo>
                  <a:cubicBezTo>
                    <a:pt x="711" y="0"/>
                    <a:pt x="0" y="488"/>
                    <a:pt x="57" y="1448"/>
                  </a:cubicBezTo>
                  <a:lnTo>
                    <a:pt x="2326" y="39908"/>
                  </a:lnTo>
                  <a:cubicBezTo>
                    <a:pt x="2326" y="40556"/>
                    <a:pt x="2866" y="41096"/>
                    <a:pt x="3514" y="41204"/>
                  </a:cubicBezTo>
                  <a:lnTo>
                    <a:pt x="3730" y="41204"/>
                  </a:lnTo>
                  <a:cubicBezTo>
                    <a:pt x="4486" y="41204"/>
                    <a:pt x="5134" y="40556"/>
                    <a:pt x="5026" y="39800"/>
                  </a:cubicBezTo>
                  <a:lnTo>
                    <a:pt x="2758" y="1232"/>
                  </a:lnTo>
                  <a:cubicBezTo>
                    <a:pt x="2706" y="407"/>
                    <a:pt x="2064" y="0"/>
                    <a:pt x="1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42;p52"/>
            <p:cNvSpPr/>
            <p:nvPr/>
          </p:nvSpPr>
          <p:spPr>
            <a:xfrm>
              <a:off x="6433951" y="3118245"/>
              <a:ext cx="621543" cy="493870"/>
            </a:xfrm>
            <a:custGeom>
              <a:avLst/>
              <a:gdLst/>
              <a:ahLst/>
              <a:cxnLst/>
              <a:rect l="l" t="t" r="r" b="b"/>
              <a:pathLst>
                <a:path w="34511" h="27422" extrusionOk="0">
                  <a:moveTo>
                    <a:pt x="32594" y="1"/>
                  </a:moveTo>
                  <a:cubicBezTo>
                    <a:pt x="32325" y="1"/>
                    <a:pt x="32040" y="92"/>
                    <a:pt x="31763" y="305"/>
                  </a:cubicBezTo>
                  <a:lnTo>
                    <a:pt x="649" y="24936"/>
                  </a:lnTo>
                  <a:cubicBezTo>
                    <a:pt x="109" y="25477"/>
                    <a:pt x="1" y="26233"/>
                    <a:pt x="433" y="26881"/>
                  </a:cubicBezTo>
                  <a:cubicBezTo>
                    <a:pt x="649" y="27097"/>
                    <a:pt x="973" y="27313"/>
                    <a:pt x="1297" y="27421"/>
                  </a:cubicBezTo>
                  <a:cubicBezTo>
                    <a:pt x="1621" y="27421"/>
                    <a:pt x="2053" y="27313"/>
                    <a:pt x="2377" y="27097"/>
                  </a:cubicBezTo>
                  <a:lnTo>
                    <a:pt x="33383" y="2465"/>
                  </a:lnTo>
                  <a:cubicBezTo>
                    <a:pt x="34511" y="1511"/>
                    <a:pt x="33689" y="1"/>
                    <a:pt x="32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43;p52"/>
            <p:cNvSpPr/>
            <p:nvPr/>
          </p:nvSpPr>
          <p:spPr>
            <a:xfrm>
              <a:off x="6388025" y="3153527"/>
              <a:ext cx="671233" cy="433591"/>
            </a:xfrm>
            <a:custGeom>
              <a:avLst/>
              <a:gdLst/>
              <a:ahLst/>
              <a:cxnLst/>
              <a:rect l="l" t="t" r="r" b="b"/>
              <a:pathLst>
                <a:path w="37270" h="24075" extrusionOk="0">
                  <a:moveTo>
                    <a:pt x="2058" y="1"/>
                  </a:moveTo>
                  <a:cubicBezTo>
                    <a:pt x="1047" y="1"/>
                    <a:pt x="1" y="2022"/>
                    <a:pt x="1254" y="2559"/>
                  </a:cubicBezTo>
                  <a:lnTo>
                    <a:pt x="34637" y="23842"/>
                  </a:lnTo>
                  <a:cubicBezTo>
                    <a:pt x="34853" y="23842"/>
                    <a:pt x="34961" y="23950"/>
                    <a:pt x="35177" y="23950"/>
                  </a:cubicBezTo>
                  <a:lnTo>
                    <a:pt x="35177" y="24058"/>
                  </a:lnTo>
                  <a:cubicBezTo>
                    <a:pt x="35250" y="24069"/>
                    <a:pt x="35321" y="24074"/>
                    <a:pt x="35391" y="24074"/>
                  </a:cubicBezTo>
                  <a:cubicBezTo>
                    <a:pt x="36655" y="24074"/>
                    <a:pt x="37270" y="22290"/>
                    <a:pt x="36041" y="21573"/>
                  </a:cubicBezTo>
                  <a:lnTo>
                    <a:pt x="2659" y="290"/>
                  </a:lnTo>
                  <a:cubicBezTo>
                    <a:pt x="2474" y="87"/>
                    <a:pt x="2266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4;p52"/>
            <p:cNvSpPr/>
            <p:nvPr/>
          </p:nvSpPr>
          <p:spPr>
            <a:xfrm>
              <a:off x="6301650" y="2965124"/>
              <a:ext cx="858068" cy="784714"/>
            </a:xfrm>
            <a:custGeom>
              <a:avLst/>
              <a:gdLst/>
              <a:ahLst/>
              <a:cxnLst/>
              <a:rect l="l" t="t" r="r" b="b"/>
              <a:pathLst>
                <a:path w="47644" h="43571" extrusionOk="0">
                  <a:moveTo>
                    <a:pt x="23935" y="3802"/>
                  </a:moveTo>
                  <a:cubicBezTo>
                    <a:pt x="24914" y="3802"/>
                    <a:pt x="25905" y="3884"/>
                    <a:pt x="26901" y="4053"/>
                  </a:cubicBezTo>
                  <a:lnTo>
                    <a:pt x="26901" y="4161"/>
                  </a:lnTo>
                  <a:cubicBezTo>
                    <a:pt x="27333" y="4161"/>
                    <a:pt x="27873" y="4269"/>
                    <a:pt x="28305" y="4377"/>
                  </a:cubicBezTo>
                  <a:cubicBezTo>
                    <a:pt x="37596" y="6754"/>
                    <a:pt x="43322" y="16153"/>
                    <a:pt x="41161" y="25552"/>
                  </a:cubicBezTo>
                  <a:cubicBezTo>
                    <a:pt x="39280" y="33733"/>
                    <a:pt x="31997" y="39213"/>
                    <a:pt x="23943" y="39213"/>
                  </a:cubicBezTo>
                  <a:cubicBezTo>
                    <a:pt x="22744" y="39213"/>
                    <a:pt x="21528" y="39092"/>
                    <a:pt x="20311" y="38840"/>
                  </a:cubicBezTo>
                  <a:cubicBezTo>
                    <a:pt x="10912" y="36895"/>
                    <a:pt x="4754" y="27713"/>
                    <a:pt x="6590" y="18206"/>
                  </a:cubicBezTo>
                  <a:cubicBezTo>
                    <a:pt x="8138" y="9791"/>
                    <a:pt x="15573" y="3802"/>
                    <a:pt x="23935" y="3802"/>
                  </a:cubicBezTo>
                  <a:close/>
                  <a:moveTo>
                    <a:pt x="23909" y="0"/>
                  </a:moveTo>
                  <a:cubicBezTo>
                    <a:pt x="13969" y="0"/>
                    <a:pt x="5044" y="6775"/>
                    <a:pt x="2701" y="16801"/>
                  </a:cubicBezTo>
                  <a:cubicBezTo>
                    <a:pt x="0" y="28361"/>
                    <a:pt x="7130" y="39920"/>
                    <a:pt x="18582" y="42837"/>
                  </a:cubicBezTo>
                  <a:cubicBezTo>
                    <a:pt x="19122" y="43053"/>
                    <a:pt x="19770" y="43161"/>
                    <a:pt x="20311" y="43269"/>
                  </a:cubicBezTo>
                  <a:cubicBezTo>
                    <a:pt x="21528" y="43472"/>
                    <a:pt x="22740" y="43571"/>
                    <a:pt x="23938" y="43571"/>
                  </a:cubicBezTo>
                  <a:cubicBezTo>
                    <a:pt x="34223" y="43571"/>
                    <a:pt x="43439" y="36327"/>
                    <a:pt x="45375" y="25876"/>
                  </a:cubicBezTo>
                  <a:cubicBezTo>
                    <a:pt x="47643" y="14208"/>
                    <a:pt x="40081" y="2865"/>
                    <a:pt x="28521" y="488"/>
                  </a:cubicBezTo>
                  <a:cubicBezTo>
                    <a:pt x="26973" y="159"/>
                    <a:pt x="25429" y="0"/>
                    <a:pt x="239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45;p52"/>
            <p:cNvSpPr/>
            <p:nvPr/>
          </p:nvSpPr>
          <p:spPr>
            <a:xfrm>
              <a:off x="6686883" y="2088505"/>
              <a:ext cx="869757" cy="1323447"/>
            </a:xfrm>
            <a:custGeom>
              <a:avLst/>
              <a:gdLst/>
              <a:ahLst/>
              <a:cxnLst/>
              <a:rect l="l" t="t" r="r" b="b"/>
              <a:pathLst>
                <a:path w="48293" h="73484" extrusionOk="0">
                  <a:moveTo>
                    <a:pt x="43107" y="4112"/>
                  </a:moveTo>
                  <a:lnTo>
                    <a:pt x="43431" y="4220"/>
                  </a:lnTo>
                  <a:cubicBezTo>
                    <a:pt x="42674" y="4760"/>
                    <a:pt x="41810" y="5193"/>
                    <a:pt x="40946" y="5517"/>
                  </a:cubicBezTo>
                  <a:cubicBezTo>
                    <a:pt x="38893" y="6273"/>
                    <a:pt x="36841" y="7029"/>
                    <a:pt x="34680" y="7461"/>
                  </a:cubicBezTo>
                  <a:cubicBezTo>
                    <a:pt x="36733" y="5409"/>
                    <a:pt x="39541" y="4220"/>
                    <a:pt x="42458" y="4112"/>
                  </a:cubicBezTo>
                  <a:close/>
                  <a:moveTo>
                    <a:pt x="42053" y="0"/>
                  </a:moveTo>
                  <a:cubicBezTo>
                    <a:pt x="35573" y="0"/>
                    <a:pt x="31058" y="5040"/>
                    <a:pt x="28306" y="8110"/>
                  </a:cubicBezTo>
                  <a:lnTo>
                    <a:pt x="27550" y="8974"/>
                  </a:lnTo>
                  <a:cubicBezTo>
                    <a:pt x="26793" y="9838"/>
                    <a:pt x="26253" y="10702"/>
                    <a:pt x="25713" y="11783"/>
                  </a:cubicBezTo>
                  <a:cubicBezTo>
                    <a:pt x="21500" y="19453"/>
                    <a:pt x="1297" y="68500"/>
                    <a:pt x="433" y="70553"/>
                  </a:cubicBezTo>
                  <a:cubicBezTo>
                    <a:pt x="1" y="71633"/>
                    <a:pt x="433" y="72930"/>
                    <a:pt x="1513" y="73254"/>
                  </a:cubicBezTo>
                  <a:cubicBezTo>
                    <a:pt x="1621" y="73362"/>
                    <a:pt x="1838" y="73362"/>
                    <a:pt x="1946" y="73470"/>
                  </a:cubicBezTo>
                  <a:cubicBezTo>
                    <a:pt x="2028" y="73479"/>
                    <a:pt x="2110" y="73483"/>
                    <a:pt x="2191" y="73483"/>
                  </a:cubicBezTo>
                  <a:cubicBezTo>
                    <a:pt x="3061" y="73483"/>
                    <a:pt x="3810" y="72964"/>
                    <a:pt x="4106" y="72173"/>
                  </a:cubicBezTo>
                  <a:cubicBezTo>
                    <a:pt x="4322" y="71633"/>
                    <a:pt x="24741" y="22370"/>
                    <a:pt x="29170" y="14051"/>
                  </a:cubicBezTo>
                  <a:cubicBezTo>
                    <a:pt x="31007" y="12647"/>
                    <a:pt x="33167" y="11783"/>
                    <a:pt x="35544" y="11351"/>
                  </a:cubicBezTo>
                  <a:cubicBezTo>
                    <a:pt x="37921" y="10810"/>
                    <a:pt x="40190" y="10162"/>
                    <a:pt x="42458" y="9190"/>
                  </a:cubicBezTo>
                  <a:cubicBezTo>
                    <a:pt x="46564" y="7569"/>
                    <a:pt x="48292" y="5625"/>
                    <a:pt x="47860" y="3356"/>
                  </a:cubicBezTo>
                  <a:cubicBezTo>
                    <a:pt x="47536" y="1303"/>
                    <a:pt x="45375" y="7"/>
                    <a:pt x="42458" y="7"/>
                  </a:cubicBezTo>
                  <a:cubicBezTo>
                    <a:pt x="42322" y="3"/>
                    <a:pt x="42187" y="0"/>
                    <a:pt x="4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46;p52"/>
            <p:cNvSpPr/>
            <p:nvPr/>
          </p:nvSpPr>
          <p:spPr>
            <a:xfrm>
              <a:off x="6980699" y="2606167"/>
              <a:ext cx="922274" cy="609026"/>
            </a:xfrm>
            <a:custGeom>
              <a:avLst/>
              <a:gdLst/>
              <a:ahLst/>
              <a:cxnLst/>
              <a:rect l="l" t="t" r="r" b="b"/>
              <a:pathLst>
                <a:path w="51209" h="33816" extrusionOk="0">
                  <a:moveTo>
                    <a:pt x="45158" y="4214"/>
                  </a:moveTo>
                  <a:lnTo>
                    <a:pt x="28089" y="28522"/>
                  </a:lnTo>
                  <a:lnTo>
                    <a:pt x="7130" y="4862"/>
                  </a:lnTo>
                  <a:lnTo>
                    <a:pt x="45158" y="4214"/>
                  </a:lnTo>
                  <a:close/>
                  <a:moveTo>
                    <a:pt x="49048" y="1"/>
                  </a:moveTo>
                  <a:lnTo>
                    <a:pt x="2701" y="865"/>
                  </a:lnTo>
                  <a:cubicBezTo>
                    <a:pt x="972" y="865"/>
                    <a:pt x="0" y="2918"/>
                    <a:pt x="1189" y="4214"/>
                  </a:cubicBezTo>
                  <a:lnTo>
                    <a:pt x="26793" y="33167"/>
                  </a:lnTo>
                  <a:cubicBezTo>
                    <a:pt x="27117" y="33491"/>
                    <a:pt x="27441" y="33707"/>
                    <a:pt x="27981" y="33815"/>
                  </a:cubicBezTo>
                  <a:lnTo>
                    <a:pt x="28413" y="33815"/>
                  </a:lnTo>
                  <a:cubicBezTo>
                    <a:pt x="29061" y="33815"/>
                    <a:pt x="29601" y="33491"/>
                    <a:pt x="29926" y="32951"/>
                  </a:cubicBezTo>
                  <a:lnTo>
                    <a:pt x="50668" y="3242"/>
                  </a:lnTo>
                  <a:cubicBezTo>
                    <a:pt x="51100" y="2594"/>
                    <a:pt x="51208" y="1837"/>
                    <a:pt x="50884" y="1081"/>
                  </a:cubicBezTo>
                  <a:cubicBezTo>
                    <a:pt x="50452" y="433"/>
                    <a:pt x="49804" y="1"/>
                    <a:pt x="49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47;p52"/>
            <p:cNvSpPr/>
            <p:nvPr/>
          </p:nvSpPr>
          <p:spPr>
            <a:xfrm>
              <a:off x="7801991" y="2520853"/>
              <a:ext cx="324738" cy="865561"/>
            </a:xfrm>
            <a:custGeom>
              <a:avLst/>
              <a:gdLst/>
              <a:ahLst/>
              <a:cxnLst/>
              <a:rect l="l" t="t" r="r" b="b"/>
              <a:pathLst>
                <a:path w="18031" h="48060" extrusionOk="0">
                  <a:moveTo>
                    <a:pt x="2541" y="1"/>
                  </a:moveTo>
                  <a:cubicBezTo>
                    <a:pt x="1288" y="1"/>
                    <a:pt x="1" y="1101"/>
                    <a:pt x="529" y="2685"/>
                  </a:cubicBezTo>
                  <a:lnTo>
                    <a:pt x="13817" y="46655"/>
                  </a:lnTo>
                  <a:cubicBezTo>
                    <a:pt x="14033" y="47411"/>
                    <a:pt x="14681" y="47951"/>
                    <a:pt x="15437" y="48059"/>
                  </a:cubicBezTo>
                  <a:lnTo>
                    <a:pt x="16410" y="48059"/>
                  </a:lnTo>
                  <a:cubicBezTo>
                    <a:pt x="17490" y="47735"/>
                    <a:pt x="18030" y="46547"/>
                    <a:pt x="17706" y="45467"/>
                  </a:cubicBezTo>
                  <a:lnTo>
                    <a:pt x="4418" y="1497"/>
                  </a:lnTo>
                  <a:cubicBezTo>
                    <a:pt x="4124" y="446"/>
                    <a:pt x="3339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8;p52"/>
            <p:cNvSpPr/>
            <p:nvPr/>
          </p:nvSpPr>
          <p:spPr>
            <a:xfrm>
              <a:off x="7302627" y="3020091"/>
              <a:ext cx="359083" cy="302928"/>
            </a:xfrm>
            <a:custGeom>
              <a:avLst/>
              <a:gdLst/>
              <a:ahLst/>
              <a:cxnLst/>
              <a:rect l="l" t="t" r="r" b="b"/>
              <a:pathLst>
                <a:path w="19938" h="16820" extrusionOk="0">
                  <a:moveTo>
                    <a:pt x="10656" y="0"/>
                  </a:moveTo>
                  <a:cubicBezTo>
                    <a:pt x="4428" y="0"/>
                    <a:pt x="1" y="6908"/>
                    <a:pt x="3516" y="12669"/>
                  </a:cubicBezTo>
                  <a:cubicBezTo>
                    <a:pt x="5163" y="15493"/>
                    <a:pt x="7938" y="16820"/>
                    <a:pt x="10698" y="16820"/>
                  </a:cubicBezTo>
                  <a:cubicBezTo>
                    <a:pt x="14272" y="16820"/>
                    <a:pt x="17820" y="14593"/>
                    <a:pt x="18857" y="10508"/>
                  </a:cubicBezTo>
                  <a:cubicBezTo>
                    <a:pt x="19937" y="5971"/>
                    <a:pt x="17236" y="1433"/>
                    <a:pt x="12699" y="245"/>
                  </a:cubicBezTo>
                  <a:cubicBezTo>
                    <a:pt x="12002" y="79"/>
                    <a:pt x="11319" y="0"/>
                    <a:pt x="10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9;p52"/>
            <p:cNvSpPr/>
            <p:nvPr/>
          </p:nvSpPr>
          <p:spPr>
            <a:xfrm>
              <a:off x="7270606" y="2995489"/>
              <a:ext cx="423919" cy="350691"/>
            </a:xfrm>
            <a:custGeom>
              <a:avLst/>
              <a:gdLst/>
              <a:ahLst/>
              <a:cxnLst/>
              <a:rect l="l" t="t" r="r" b="b"/>
              <a:pathLst>
                <a:path w="23538" h="19472" extrusionOk="0">
                  <a:moveTo>
                    <a:pt x="12292" y="2787"/>
                  </a:moveTo>
                  <a:cubicBezTo>
                    <a:pt x="12721" y="2787"/>
                    <a:pt x="13162" y="2826"/>
                    <a:pt x="13612" y="2907"/>
                  </a:cubicBezTo>
                  <a:cubicBezTo>
                    <a:pt x="13829" y="2907"/>
                    <a:pt x="14045" y="2907"/>
                    <a:pt x="14153" y="3016"/>
                  </a:cubicBezTo>
                  <a:cubicBezTo>
                    <a:pt x="19014" y="4204"/>
                    <a:pt x="21067" y="9930"/>
                    <a:pt x="18042" y="14035"/>
                  </a:cubicBezTo>
                  <a:cubicBezTo>
                    <a:pt x="16669" y="15917"/>
                    <a:pt x="14577" y="16841"/>
                    <a:pt x="12488" y="16841"/>
                  </a:cubicBezTo>
                  <a:cubicBezTo>
                    <a:pt x="10141" y="16841"/>
                    <a:pt x="7797" y="15674"/>
                    <a:pt x="6482" y="13387"/>
                  </a:cubicBezTo>
                  <a:cubicBezTo>
                    <a:pt x="3587" y="8594"/>
                    <a:pt x="7058" y="2787"/>
                    <a:pt x="12292" y="2787"/>
                  </a:cubicBezTo>
                  <a:close/>
                  <a:moveTo>
                    <a:pt x="12413" y="0"/>
                  </a:moveTo>
                  <a:cubicBezTo>
                    <a:pt x="10771" y="0"/>
                    <a:pt x="9075" y="432"/>
                    <a:pt x="7455" y="1395"/>
                  </a:cubicBezTo>
                  <a:cubicBezTo>
                    <a:pt x="0" y="5824"/>
                    <a:pt x="1729" y="17060"/>
                    <a:pt x="10047" y="19221"/>
                  </a:cubicBezTo>
                  <a:cubicBezTo>
                    <a:pt x="10371" y="19221"/>
                    <a:pt x="10588" y="19329"/>
                    <a:pt x="10804" y="19329"/>
                  </a:cubicBezTo>
                  <a:cubicBezTo>
                    <a:pt x="11370" y="19425"/>
                    <a:pt x="11933" y="19472"/>
                    <a:pt x="12488" y="19472"/>
                  </a:cubicBezTo>
                  <a:cubicBezTo>
                    <a:pt x="16900" y="19472"/>
                    <a:pt x="20779" y="16517"/>
                    <a:pt x="21931" y="12198"/>
                  </a:cubicBezTo>
                  <a:cubicBezTo>
                    <a:pt x="23538" y="5603"/>
                    <a:pt x="18328" y="0"/>
                    <a:pt x="12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50;p52"/>
            <p:cNvSpPr/>
            <p:nvPr/>
          </p:nvSpPr>
          <p:spPr>
            <a:xfrm>
              <a:off x="7589689" y="2430749"/>
              <a:ext cx="377490" cy="125692"/>
            </a:xfrm>
            <a:custGeom>
              <a:avLst/>
              <a:gdLst/>
              <a:ahLst/>
              <a:cxnLst/>
              <a:rect l="l" t="t" r="r" b="b"/>
              <a:pathLst>
                <a:path w="20960" h="6979" extrusionOk="0">
                  <a:moveTo>
                    <a:pt x="17105" y="1"/>
                  </a:moveTo>
                  <a:cubicBezTo>
                    <a:pt x="12779" y="1"/>
                    <a:pt x="6064" y="1025"/>
                    <a:pt x="5402" y="1098"/>
                  </a:cubicBezTo>
                  <a:cubicBezTo>
                    <a:pt x="2053" y="1422"/>
                    <a:pt x="1" y="4663"/>
                    <a:pt x="3026" y="5528"/>
                  </a:cubicBezTo>
                  <a:cubicBezTo>
                    <a:pt x="5794" y="6450"/>
                    <a:pt x="8641" y="6979"/>
                    <a:pt x="11567" y="6979"/>
                  </a:cubicBezTo>
                  <a:cubicBezTo>
                    <a:pt x="12066" y="6979"/>
                    <a:pt x="12569" y="6964"/>
                    <a:pt x="13073" y="6932"/>
                  </a:cubicBezTo>
                  <a:cubicBezTo>
                    <a:pt x="18150" y="6392"/>
                    <a:pt x="20959" y="2827"/>
                    <a:pt x="20743" y="882"/>
                  </a:cubicBezTo>
                  <a:cubicBezTo>
                    <a:pt x="20640" y="226"/>
                    <a:pt x="19136" y="1"/>
                    <a:pt x="17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51;p52"/>
            <p:cNvSpPr/>
            <p:nvPr/>
          </p:nvSpPr>
          <p:spPr>
            <a:xfrm>
              <a:off x="7591634" y="2407300"/>
              <a:ext cx="396940" cy="174319"/>
            </a:xfrm>
            <a:custGeom>
              <a:avLst/>
              <a:gdLst/>
              <a:ahLst/>
              <a:cxnLst/>
              <a:rect l="l" t="t" r="r" b="b"/>
              <a:pathLst>
                <a:path w="22040" h="9679" extrusionOk="0">
                  <a:moveTo>
                    <a:pt x="17050" y="2663"/>
                  </a:moveTo>
                  <a:cubicBezTo>
                    <a:pt x="18277" y="2663"/>
                    <a:pt x="18958" y="2748"/>
                    <a:pt x="19339" y="2832"/>
                  </a:cubicBezTo>
                  <a:cubicBezTo>
                    <a:pt x="19123" y="3264"/>
                    <a:pt x="18907" y="3697"/>
                    <a:pt x="18583" y="4021"/>
                  </a:cubicBezTo>
                  <a:cubicBezTo>
                    <a:pt x="17178" y="5641"/>
                    <a:pt x="15126" y="6722"/>
                    <a:pt x="12857" y="6830"/>
                  </a:cubicBezTo>
                  <a:cubicBezTo>
                    <a:pt x="12317" y="6866"/>
                    <a:pt x="11780" y="6884"/>
                    <a:pt x="11245" y="6884"/>
                  </a:cubicBezTo>
                  <a:cubicBezTo>
                    <a:pt x="8575" y="6884"/>
                    <a:pt x="5979" y="6433"/>
                    <a:pt x="3458" y="5533"/>
                  </a:cubicBezTo>
                  <a:lnTo>
                    <a:pt x="3350" y="5533"/>
                  </a:lnTo>
                  <a:cubicBezTo>
                    <a:pt x="3134" y="5425"/>
                    <a:pt x="2918" y="5425"/>
                    <a:pt x="2810" y="5317"/>
                  </a:cubicBezTo>
                  <a:cubicBezTo>
                    <a:pt x="3350" y="4237"/>
                    <a:pt x="4322" y="3697"/>
                    <a:pt x="5511" y="3697"/>
                  </a:cubicBezTo>
                  <a:lnTo>
                    <a:pt x="6483" y="3589"/>
                  </a:lnTo>
                  <a:cubicBezTo>
                    <a:pt x="11933" y="2866"/>
                    <a:pt x="15148" y="2663"/>
                    <a:pt x="17050" y="2663"/>
                  </a:cubicBezTo>
                  <a:close/>
                  <a:moveTo>
                    <a:pt x="17070" y="0"/>
                  </a:moveTo>
                  <a:cubicBezTo>
                    <a:pt x="14686" y="0"/>
                    <a:pt x="11180" y="312"/>
                    <a:pt x="6051" y="996"/>
                  </a:cubicBezTo>
                  <a:lnTo>
                    <a:pt x="5186" y="1104"/>
                  </a:lnTo>
                  <a:cubicBezTo>
                    <a:pt x="2486" y="1320"/>
                    <a:pt x="325" y="3048"/>
                    <a:pt x="109" y="5101"/>
                  </a:cubicBezTo>
                  <a:cubicBezTo>
                    <a:pt x="1" y="6614"/>
                    <a:pt x="1081" y="7910"/>
                    <a:pt x="2486" y="8126"/>
                  </a:cubicBezTo>
                  <a:cubicBezTo>
                    <a:pt x="3998" y="8666"/>
                    <a:pt x="5511" y="9098"/>
                    <a:pt x="7023" y="9314"/>
                  </a:cubicBezTo>
                  <a:cubicBezTo>
                    <a:pt x="8481" y="9557"/>
                    <a:pt x="10001" y="9679"/>
                    <a:pt x="11535" y="9679"/>
                  </a:cubicBezTo>
                  <a:cubicBezTo>
                    <a:pt x="12047" y="9679"/>
                    <a:pt x="12560" y="9665"/>
                    <a:pt x="13073" y="9638"/>
                  </a:cubicBezTo>
                  <a:cubicBezTo>
                    <a:pt x="15990" y="9422"/>
                    <a:pt x="18799" y="8018"/>
                    <a:pt x="20635" y="5749"/>
                  </a:cubicBezTo>
                  <a:cubicBezTo>
                    <a:pt x="21608" y="4669"/>
                    <a:pt x="22040" y="3373"/>
                    <a:pt x="21932" y="1968"/>
                  </a:cubicBezTo>
                  <a:cubicBezTo>
                    <a:pt x="21736" y="728"/>
                    <a:pt x="20711" y="0"/>
                    <a:pt x="17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52;p52"/>
            <p:cNvSpPr/>
            <p:nvPr/>
          </p:nvSpPr>
          <p:spPr>
            <a:xfrm>
              <a:off x="6622390" y="3278822"/>
              <a:ext cx="194886" cy="164882"/>
            </a:xfrm>
            <a:custGeom>
              <a:avLst/>
              <a:gdLst/>
              <a:ahLst/>
              <a:cxnLst/>
              <a:rect l="l" t="t" r="r" b="b"/>
              <a:pathLst>
                <a:path w="10821" h="9155" extrusionOk="0">
                  <a:moveTo>
                    <a:pt x="5792" y="0"/>
                  </a:moveTo>
                  <a:cubicBezTo>
                    <a:pt x="2373" y="0"/>
                    <a:pt x="1" y="3825"/>
                    <a:pt x="1853" y="6946"/>
                  </a:cubicBezTo>
                  <a:cubicBezTo>
                    <a:pt x="2745" y="8448"/>
                    <a:pt x="4249" y="9154"/>
                    <a:pt x="5744" y="9154"/>
                  </a:cubicBezTo>
                  <a:cubicBezTo>
                    <a:pt x="7690" y="9154"/>
                    <a:pt x="9622" y="7957"/>
                    <a:pt x="10172" y="5757"/>
                  </a:cubicBezTo>
                  <a:cubicBezTo>
                    <a:pt x="10820" y="3272"/>
                    <a:pt x="9308" y="788"/>
                    <a:pt x="6931" y="140"/>
                  </a:cubicBezTo>
                  <a:cubicBezTo>
                    <a:pt x="6542" y="45"/>
                    <a:pt x="6161" y="0"/>
                    <a:pt x="5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53;p52"/>
            <p:cNvSpPr/>
            <p:nvPr/>
          </p:nvSpPr>
          <p:spPr>
            <a:xfrm>
              <a:off x="8026449" y="2992589"/>
              <a:ext cx="92499" cy="742102"/>
            </a:xfrm>
            <a:custGeom>
              <a:avLst/>
              <a:gdLst/>
              <a:ahLst/>
              <a:cxnLst/>
              <a:rect l="l" t="t" r="r" b="b"/>
              <a:pathLst>
                <a:path w="5136" h="41205" extrusionOk="0">
                  <a:moveTo>
                    <a:pt x="1419" y="0"/>
                  </a:moveTo>
                  <a:cubicBezTo>
                    <a:pt x="712" y="0"/>
                    <a:pt x="1" y="488"/>
                    <a:pt x="57" y="1448"/>
                  </a:cubicBezTo>
                  <a:lnTo>
                    <a:pt x="2434" y="39908"/>
                  </a:lnTo>
                  <a:cubicBezTo>
                    <a:pt x="2434" y="40556"/>
                    <a:pt x="2866" y="41096"/>
                    <a:pt x="3515" y="41204"/>
                  </a:cubicBezTo>
                  <a:lnTo>
                    <a:pt x="3839" y="41204"/>
                  </a:lnTo>
                  <a:cubicBezTo>
                    <a:pt x="4595" y="41204"/>
                    <a:pt x="5135" y="40556"/>
                    <a:pt x="5135" y="39800"/>
                  </a:cubicBezTo>
                  <a:lnTo>
                    <a:pt x="2758" y="1232"/>
                  </a:lnTo>
                  <a:cubicBezTo>
                    <a:pt x="2707" y="407"/>
                    <a:pt x="2065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54;p52"/>
            <p:cNvSpPr/>
            <p:nvPr/>
          </p:nvSpPr>
          <p:spPr>
            <a:xfrm>
              <a:off x="7786214" y="3115544"/>
              <a:ext cx="622912" cy="493438"/>
            </a:xfrm>
            <a:custGeom>
              <a:avLst/>
              <a:gdLst/>
              <a:ahLst/>
              <a:cxnLst/>
              <a:rect l="l" t="t" r="r" b="b"/>
              <a:pathLst>
                <a:path w="34587" h="27398" extrusionOk="0">
                  <a:moveTo>
                    <a:pt x="32633" y="1"/>
                  </a:moveTo>
                  <a:cubicBezTo>
                    <a:pt x="32350" y="1"/>
                    <a:pt x="32049" y="104"/>
                    <a:pt x="31762" y="347"/>
                  </a:cubicBezTo>
                  <a:lnTo>
                    <a:pt x="648" y="24978"/>
                  </a:lnTo>
                  <a:cubicBezTo>
                    <a:pt x="108" y="25411"/>
                    <a:pt x="0" y="26275"/>
                    <a:pt x="432" y="26923"/>
                  </a:cubicBezTo>
                  <a:cubicBezTo>
                    <a:pt x="648" y="27139"/>
                    <a:pt x="973" y="27355"/>
                    <a:pt x="1297" y="27355"/>
                  </a:cubicBezTo>
                  <a:cubicBezTo>
                    <a:pt x="1383" y="27384"/>
                    <a:pt x="1478" y="27398"/>
                    <a:pt x="1576" y="27398"/>
                  </a:cubicBezTo>
                  <a:cubicBezTo>
                    <a:pt x="1845" y="27398"/>
                    <a:pt x="2140" y="27297"/>
                    <a:pt x="2377" y="27139"/>
                  </a:cubicBezTo>
                  <a:lnTo>
                    <a:pt x="33383" y="2507"/>
                  </a:lnTo>
                  <a:cubicBezTo>
                    <a:pt x="34586" y="1562"/>
                    <a:pt x="33738" y="1"/>
                    <a:pt x="32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55;p52"/>
            <p:cNvSpPr/>
            <p:nvPr/>
          </p:nvSpPr>
          <p:spPr>
            <a:xfrm>
              <a:off x="7740252" y="3150591"/>
              <a:ext cx="664713" cy="432834"/>
            </a:xfrm>
            <a:custGeom>
              <a:avLst/>
              <a:gdLst/>
              <a:ahLst/>
              <a:cxnLst/>
              <a:rect l="l" t="t" r="r" b="b"/>
              <a:pathLst>
                <a:path w="36908" h="24033" extrusionOk="0">
                  <a:moveTo>
                    <a:pt x="1911" y="0"/>
                  </a:moveTo>
                  <a:cubicBezTo>
                    <a:pt x="754" y="0"/>
                    <a:pt x="1" y="1699"/>
                    <a:pt x="1256" y="2506"/>
                  </a:cubicBezTo>
                  <a:lnTo>
                    <a:pt x="34638" y="23789"/>
                  </a:lnTo>
                  <a:cubicBezTo>
                    <a:pt x="34854" y="23897"/>
                    <a:pt x="34962" y="24005"/>
                    <a:pt x="35178" y="24005"/>
                  </a:cubicBezTo>
                  <a:cubicBezTo>
                    <a:pt x="35271" y="24023"/>
                    <a:pt x="35364" y="24032"/>
                    <a:pt x="35455" y="24032"/>
                  </a:cubicBezTo>
                  <a:cubicBezTo>
                    <a:pt x="35894" y="24032"/>
                    <a:pt x="36296" y="23823"/>
                    <a:pt x="36475" y="23465"/>
                  </a:cubicBezTo>
                  <a:cubicBezTo>
                    <a:pt x="36907" y="22816"/>
                    <a:pt x="36691" y="21952"/>
                    <a:pt x="36151" y="21520"/>
                  </a:cubicBezTo>
                  <a:lnTo>
                    <a:pt x="2660" y="237"/>
                  </a:lnTo>
                  <a:cubicBezTo>
                    <a:pt x="2403" y="72"/>
                    <a:pt x="2148" y="0"/>
                    <a:pt x="1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56;p52"/>
            <p:cNvSpPr/>
            <p:nvPr/>
          </p:nvSpPr>
          <p:spPr>
            <a:xfrm>
              <a:off x="7653894" y="2961882"/>
              <a:ext cx="858068" cy="786010"/>
            </a:xfrm>
            <a:custGeom>
              <a:avLst/>
              <a:gdLst/>
              <a:ahLst/>
              <a:cxnLst/>
              <a:rect l="l" t="t" r="r" b="b"/>
              <a:pathLst>
                <a:path w="47644" h="43643" extrusionOk="0">
                  <a:moveTo>
                    <a:pt x="23767" y="3967"/>
                  </a:moveTo>
                  <a:cubicBezTo>
                    <a:pt x="24788" y="3967"/>
                    <a:pt x="25834" y="4053"/>
                    <a:pt x="26901" y="4233"/>
                  </a:cubicBezTo>
                  <a:cubicBezTo>
                    <a:pt x="27334" y="4233"/>
                    <a:pt x="27874" y="4341"/>
                    <a:pt x="28306" y="4449"/>
                  </a:cubicBezTo>
                  <a:cubicBezTo>
                    <a:pt x="37813" y="6934"/>
                    <a:pt x="43647" y="16549"/>
                    <a:pt x="41270" y="26056"/>
                  </a:cubicBezTo>
                  <a:cubicBezTo>
                    <a:pt x="39030" y="34768"/>
                    <a:pt x="31484" y="39538"/>
                    <a:pt x="23878" y="39538"/>
                  </a:cubicBezTo>
                  <a:cubicBezTo>
                    <a:pt x="18279" y="39538"/>
                    <a:pt x="12648" y="36954"/>
                    <a:pt x="9076" y="31458"/>
                  </a:cubicBezTo>
                  <a:cubicBezTo>
                    <a:pt x="1135" y="19396"/>
                    <a:pt x="10122" y="3967"/>
                    <a:pt x="23767" y="3967"/>
                  </a:cubicBezTo>
                  <a:close/>
                  <a:moveTo>
                    <a:pt x="23995" y="1"/>
                  </a:moveTo>
                  <a:cubicBezTo>
                    <a:pt x="14064" y="1"/>
                    <a:pt x="5057" y="6795"/>
                    <a:pt x="2702" y="16873"/>
                  </a:cubicBezTo>
                  <a:cubicBezTo>
                    <a:pt x="1" y="28433"/>
                    <a:pt x="7131" y="40100"/>
                    <a:pt x="18583" y="43017"/>
                  </a:cubicBezTo>
                  <a:cubicBezTo>
                    <a:pt x="19231" y="43125"/>
                    <a:pt x="19771" y="43233"/>
                    <a:pt x="20311" y="43341"/>
                  </a:cubicBezTo>
                  <a:cubicBezTo>
                    <a:pt x="21540" y="43544"/>
                    <a:pt x="22761" y="43642"/>
                    <a:pt x="23965" y="43642"/>
                  </a:cubicBezTo>
                  <a:cubicBezTo>
                    <a:pt x="34311" y="43642"/>
                    <a:pt x="43440" y="36399"/>
                    <a:pt x="45375" y="25948"/>
                  </a:cubicBezTo>
                  <a:cubicBezTo>
                    <a:pt x="47644" y="14280"/>
                    <a:pt x="40082" y="2937"/>
                    <a:pt x="28414" y="452"/>
                  </a:cubicBezTo>
                  <a:cubicBezTo>
                    <a:pt x="26933" y="148"/>
                    <a:pt x="25454" y="1"/>
                    <a:pt x="2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57;p52"/>
            <p:cNvSpPr/>
            <p:nvPr/>
          </p:nvSpPr>
          <p:spPr>
            <a:xfrm>
              <a:off x="7974724" y="3276823"/>
              <a:ext cx="194796" cy="164773"/>
            </a:xfrm>
            <a:custGeom>
              <a:avLst/>
              <a:gdLst/>
              <a:ahLst/>
              <a:cxnLst/>
              <a:rect l="l" t="t" r="r" b="b"/>
              <a:pathLst>
                <a:path w="10816" h="9149" extrusionOk="0">
                  <a:moveTo>
                    <a:pt x="5766" y="1"/>
                  </a:moveTo>
                  <a:cubicBezTo>
                    <a:pt x="2358" y="1"/>
                    <a:pt x="0" y="3737"/>
                    <a:pt x="1849" y="6949"/>
                  </a:cubicBezTo>
                  <a:cubicBezTo>
                    <a:pt x="2735" y="8441"/>
                    <a:pt x="4226" y="9148"/>
                    <a:pt x="5712" y="9148"/>
                  </a:cubicBezTo>
                  <a:cubicBezTo>
                    <a:pt x="7667" y="9148"/>
                    <a:pt x="9615" y="7924"/>
                    <a:pt x="10168" y="5652"/>
                  </a:cubicBezTo>
                  <a:cubicBezTo>
                    <a:pt x="10816" y="3275"/>
                    <a:pt x="9303" y="791"/>
                    <a:pt x="6927" y="142"/>
                  </a:cubicBezTo>
                  <a:cubicBezTo>
                    <a:pt x="6530" y="46"/>
                    <a:pt x="6141" y="1"/>
                    <a:pt x="5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1258;p52"/>
          <p:cNvGrpSpPr/>
          <p:nvPr/>
        </p:nvGrpSpPr>
        <p:grpSpPr>
          <a:xfrm>
            <a:off x="3356485" y="516127"/>
            <a:ext cx="437900" cy="517624"/>
            <a:chOff x="2869691" y="2088543"/>
            <a:chExt cx="1354272" cy="1661265"/>
          </a:xfrm>
        </p:grpSpPr>
        <p:sp>
          <p:nvSpPr>
            <p:cNvPr id="52" name="Google Shape;1259;p52"/>
            <p:cNvSpPr/>
            <p:nvPr/>
          </p:nvSpPr>
          <p:spPr>
            <a:xfrm>
              <a:off x="2869691" y="2760005"/>
              <a:ext cx="1354272" cy="989802"/>
            </a:xfrm>
            <a:custGeom>
              <a:avLst/>
              <a:gdLst/>
              <a:ahLst/>
              <a:cxnLst/>
              <a:rect l="l" t="t" r="r" b="b"/>
              <a:pathLst>
                <a:path w="81891" h="59852" extrusionOk="0">
                  <a:moveTo>
                    <a:pt x="56719" y="1"/>
                  </a:moveTo>
                  <a:lnTo>
                    <a:pt x="24308" y="217"/>
                  </a:lnTo>
                  <a:cubicBezTo>
                    <a:pt x="23444" y="217"/>
                    <a:pt x="22580" y="973"/>
                    <a:pt x="22580" y="1945"/>
                  </a:cubicBezTo>
                  <a:cubicBezTo>
                    <a:pt x="22580" y="2269"/>
                    <a:pt x="22256" y="35760"/>
                    <a:pt x="1189" y="56718"/>
                  </a:cubicBezTo>
                  <a:cubicBezTo>
                    <a:pt x="1" y="57906"/>
                    <a:pt x="865" y="59851"/>
                    <a:pt x="2378" y="59851"/>
                  </a:cubicBezTo>
                  <a:lnTo>
                    <a:pt x="79514" y="59311"/>
                  </a:lnTo>
                  <a:cubicBezTo>
                    <a:pt x="81026" y="59311"/>
                    <a:pt x="81891" y="57366"/>
                    <a:pt x="80702" y="56286"/>
                  </a:cubicBezTo>
                  <a:lnTo>
                    <a:pt x="80702" y="56178"/>
                  </a:lnTo>
                  <a:cubicBezTo>
                    <a:pt x="59420" y="35544"/>
                    <a:pt x="58555" y="2053"/>
                    <a:pt x="58555" y="1729"/>
                  </a:cubicBezTo>
                  <a:cubicBezTo>
                    <a:pt x="58555" y="757"/>
                    <a:pt x="57691" y="1"/>
                    <a:pt x="56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" name="Google Shape;1260;p52"/>
            <p:cNvGrpSpPr/>
            <p:nvPr/>
          </p:nvGrpSpPr>
          <p:grpSpPr>
            <a:xfrm>
              <a:off x="3145439" y="2088543"/>
              <a:ext cx="802890" cy="601517"/>
              <a:chOff x="1248375" y="2405700"/>
              <a:chExt cx="1712650" cy="1283100"/>
            </a:xfrm>
          </p:grpSpPr>
          <p:sp>
            <p:nvSpPr>
              <p:cNvPr id="54" name="Google Shape;1261;p52"/>
              <p:cNvSpPr/>
              <p:nvPr/>
            </p:nvSpPr>
            <p:spPr>
              <a:xfrm>
                <a:off x="1248375" y="2624100"/>
                <a:ext cx="953825" cy="946575"/>
              </a:xfrm>
              <a:custGeom>
                <a:avLst/>
                <a:gdLst/>
                <a:ahLst/>
                <a:cxnLst/>
                <a:rect l="l" t="t" r="r" b="b"/>
                <a:pathLst>
                  <a:path w="38153" h="37863" extrusionOk="0">
                    <a:moveTo>
                      <a:pt x="948" y="0"/>
                    </a:moveTo>
                    <a:cubicBezTo>
                      <a:pt x="948" y="1"/>
                      <a:pt x="1" y="37863"/>
                      <a:pt x="24594" y="37863"/>
                    </a:cubicBezTo>
                    <a:cubicBezTo>
                      <a:pt x="25476" y="37863"/>
                      <a:pt x="26390" y="37814"/>
                      <a:pt x="27338" y="37714"/>
                    </a:cubicBezTo>
                    <a:cubicBezTo>
                      <a:pt x="27338" y="37714"/>
                      <a:pt x="23410" y="23247"/>
                      <a:pt x="11717" y="19227"/>
                    </a:cubicBezTo>
                    <a:lnTo>
                      <a:pt x="11717" y="19227"/>
                    </a:lnTo>
                    <a:cubicBezTo>
                      <a:pt x="20821" y="20659"/>
                      <a:pt x="28632" y="31428"/>
                      <a:pt x="29048" y="36327"/>
                    </a:cubicBezTo>
                    <a:cubicBezTo>
                      <a:pt x="29048" y="36327"/>
                      <a:pt x="38153" y="19411"/>
                      <a:pt x="18372" y="11739"/>
                    </a:cubicBezTo>
                    <a:cubicBezTo>
                      <a:pt x="1642" y="5269"/>
                      <a:pt x="948" y="1"/>
                      <a:pt x="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262;p52"/>
              <p:cNvSpPr/>
              <p:nvPr/>
            </p:nvSpPr>
            <p:spPr>
              <a:xfrm>
                <a:off x="1674150" y="2405700"/>
                <a:ext cx="1286875" cy="1283100"/>
              </a:xfrm>
              <a:custGeom>
                <a:avLst/>
                <a:gdLst/>
                <a:ahLst/>
                <a:cxnLst/>
                <a:rect l="l" t="t" r="r" b="b"/>
                <a:pathLst>
                  <a:path w="51475" h="51324" extrusionOk="0">
                    <a:moveTo>
                      <a:pt x="47882" y="1"/>
                    </a:moveTo>
                    <a:cubicBezTo>
                      <a:pt x="47882" y="2"/>
                      <a:pt x="47280" y="6980"/>
                      <a:pt x="25605" y="16501"/>
                    </a:cubicBezTo>
                    <a:cubicBezTo>
                      <a:pt x="1" y="27824"/>
                      <a:pt x="13034" y="49592"/>
                      <a:pt x="13034" y="49592"/>
                    </a:cubicBezTo>
                    <a:cubicBezTo>
                      <a:pt x="13219" y="43076"/>
                      <a:pt x="22878" y="28425"/>
                      <a:pt x="34802" y="26021"/>
                    </a:cubicBezTo>
                    <a:lnTo>
                      <a:pt x="34802" y="26021"/>
                    </a:lnTo>
                    <a:cubicBezTo>
                      <a:pt x="19597" y="32030"/>
                      <a:pt x="15345" y="51256"/>
                      <a:pt x="15345" y="51256"/>
                    </a:cubicBezTo>
                    <a:cubicBezTo>
                      <a:pt x="16082" y="51301"/>
                      <a:pt x="16803" y="51323"/>
                      <a:pt x="17507" y="51323"/>
                    </a:cubicBezTo>
                    <a:cubicBezTo>
                      <a:pt x="51474" y="51323"/>
                      <a:pt x="47882" y="3"/>
                      <a:pt x="47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263;p52"/>
              <p:cNvSpPr/>
              <p:nvPr/>
            </p:nvSpPr>
            <p:spPr>
              <a:xfrm>
                <a:off x="1728450" y="2413800"/>
                <a:ext cx="532300" cy="531075"/>
              </a:xfrm>
              <a:custGeom>
                <a:avLst/>
                <a:gdLst/>
                <a:ahLst/>
                <a:cxnLst/>
                <a:rect l="l" t="t" r="r" b="b"/>
                <a:pathLst>
                  <a:path w="21292" h="21243" extrusionOk="0">
                    <a:moveTo>
                      <a:pt x="19828" y="0"/>
                    </a:moveTo>
                    <a:cubicBezTo>
                      <a:pt x="19828" y="1"/>
                      <a:pt x="19550" y="2913"/>
                      <a:pt x="10585" y="6841"/>
                    </a:cubicBezTo>
                    <a:cubicBezTo>
                      <a:pt x="1" y="11509"/>
                      <a:pt x="5362" y="20521"/>
                      <a:pt x="5362" y="20521"/>
                    </a:cubicBezTo>
                    <a:cubicBezTo>
                      <a:pt x="5455" y="17840"/>
                      <a:pt x="9475" y="11786"/>
                      <a:pt x="14421" y="10769"/>
                    </a:cubicBezTo>
                    <a:lnTo>
                      <a:pt x="14421" y="10769"/>
                    </a:lnTo>
                    <a:cubicBezTo>
                      <a:pt x="8135" y="13265"/>
                      <a:pt x="6379" y="21214"/>
                      <a:pt x="6379" y="21214"/>
                    </a:cubicBezTo>
                    <a:cubicBezTo>
                      <a:pt x="6685" y="21233"/>
                      <a:pt x="6984" y="21242"/>
                      <a:pt x="7277" y="21242"/>
                    </a:cubicBezTo>
                    <a:cubicBezTo>
                      <a:pt x="21291" y="21242"/>
                      <a:pt x="19828" y="2"/>
                      <a:pt x="198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" name="Google Shape;996;p50"/>
          <p:cNvGrpSpPr/>
          <p:nvPr/>
        </p:nvGrpSpPr>
        <p:grpSpPr>
          <a:xfrm>
            <a:off x="7606145" y="1851926"/>
            <a:ext cx="474355" cy="401850"/>
            <a:chOff x="2858475" y="4442750"/>
            <a:chExt cx="979625" cy="1024900"/>
          </a:xfrm>
        </p:grpSpPr>
        <p:sp>
          <p:nvSpPr>
            <p:cNvPr id="58" name="Google Shape;997;p50"/>
            <p:cNvSpPr/>
            <p:nvPr/>
          </p:nvSpPr>
          <p:spPr>
            <a:xfrm>
              <a:off x="3321800" y="5445675"/>
              <a:ext cx="71675" cy="21975"/>
            </a:xfrm>
            <a:custGeom>
              <a:avLst/>
              <a:gdLst/>
              <a:ahLst/>
              <a:cxnLst/>
              <a:rect l="l" t="t" r="r" b="b"/>
              <a:pathLst>
                <a:path w="2867" h="879" extrusionOk="0">
                  <a:moveTo>
                    <a:pt x="1" y="0"/>
                  </a:moveTo>
                  <a:cubicBezTo>
                    <a:pt x="1" y="462"/>
                    <a:pt x="370" y="878"/>
                    <a:pt x="833" y="878"/>
                  </a:cubicBezTo>
                  <a:lnTo>
                    <a:pt x="2034" y="878"/>
                  </a:lnTo>
                  <a:cubicBezTo>
                    <a:pt x="2496" y="878"/>
                    <a:pt x="2866" y="462"/>
                    <a:pt x="28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998;p50"/>
            <p:cNvGrpSpPr/>
            <p:nvPr/>
          </p:nvGrpSpPr>
          <p:grpSpPr>
            <a:xfrm>
              <a:off x="2858475" y="4442750"/>
              <a:ext cx="979625" cy="1002950"/>
              <a:chOff x="2858475" y="4442750"/>
              <a:chExt cx="979625" cy="1002950"/>
            </a:xfrm>
          </p:grpSpPr>
          <p:sp>
            <p:nvSpPr>
              <p:cNvPr id="60" name="Google Shape;999;p50"/>
              <p:cNvSpPr/>
              <p:nvPr/>
            </p:nvSpPr>
            <p:spPr>
              <a:xfrm>
                <a:off x="3121925" y="4675000"/>
                <a:ext cx="461025" cy="615850"/>
              </a:xfrm>
              <a:custGeom>
                <a:avLst/>
                <a:gdLst/>
                <a:ahLst/>
                <a:cxnLst/>
                <a:rect l="l" t="t" r="r" b="b"/>
                <a:pathLst>
                  <a:path w="18441" h="24634" extrusionOk="0">
                    <a:moveTo>
                      <a:pt x="9382" y="0"/>
                    </a:moveTo>
                    <a:cubicBezTo>
                      <a:pt x="4391" y="0"/>
                      <a:pt x="555" y="4067"/>
                      <a:pt x="324" y="9059"/>
                    </a:cubicBezTo>
                    <a:cubicBezTo>
                      <a:pt x="0" y="17470"/>
                      <a:pt x="5269" y="18718"/>
                      <a:pt x="5454" y="24634"/>
                    </a:cubicBezTo>
                    <a:lnTo>
                      <a:pt x="13311" y="24634"/>
                    </a:lnTo>
                    <a:cubicBezTo>
                      <a:pt x="13542" y="19273"/>
                      <a:pt x="18441" y="17054"/>
                      <a:pt x="18441" y="9059"/>
                    </a:cubicBezTo>
                    <a:cubicBezTo>
                      <a:pt x="18441" y="4067"/>
                      <a:pt x="14374" y="0"/>
                      <a:pt x="9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000;p50"/>
              <p:cNvSpPr/>
              <p:nvPr/>
            </p:nvSpPr>
            <p:spPr>
              <a:xfrm>
                <a:off x="3253625" y="5285050"/>
                <a:ext cx="206850" cy="132900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5316" extrusionOk="0">
                    <a:moveTo>
                      <a:pt x="417" y="1"/>
                    </a:moveTo>
                    <a:cubicBezTo>
                      <a:pt x="186" y="1"/>
                      <a:pt x="1" y="186"/>
                      <a:pt x="47" y="417"/>
                    </a:cubicBezTo>
                    <a:lnTo>
                      <a:pt x="47" y="3652"/>
                    </a:lnTo>
                    <a:cubicBezTo>
                      <a:pt x="1" y="4576"/>
                      <a:pt x="740" y="5316"/>
                      <a:pt x="1711" y="5316"/>
                    </a:cubicBezTo>
                    <a:lnTo>
                      <a:pt x="6610" y="5316"/>
                    </a:lnTo>
                    <a:cubicBezTo>
                      <a:pt x="7534" y="5316"/>
                      <a:pt x="8274" y="4576"/>
                      <a:pt x="8274" y="3652"/>
                    </a:cubicBezTo>
                    <a:lnTo>
                      <a:pt x="8274" y="417"/>
                    </a:lnTo>
                    <a:cubicBezTo>
                      <a:pt x="8274" y="186"/>
                      <a:pt x="8135" y="47"/>
                      <a:pt x="7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001;p50"/>
              <p:cNvSpPr/>
              <p:nvPr/>
            </p:nvSpPr>
            <p:spPr>
              <a:xfrm>
                <a:off x="3295225" y="5417925"/>
                <a:ext cx="123650" cy="27775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1111" extrusionOk="0">
                    <a:moveTo>
                      <a:pt x="47" y="1"/>
                    </a:moveTo>
                    <a:lnTo>
                      <a:pt x="47" y="232"/>
                    </a:lnTo>
                    <a:cubicBezTo>
                      <a:pt x="1" y="694"/>
                      <a:pt x="417" y="1110"/>
                      <a:pt x="925" y="1110"/>
                    </a:cubicBezTo>
                    <a:lnTo>
                      <a:pt x="4022" y="1110"/>
                    </a:lnTo>
                    <a:cubicBezTo>
                      <a:pt x="4530" y="1110"/>
                      <a:pt x="4946" y="694"/>
                      <a:pt x="4946" y="232"/>
                    </a:cubicBezTo>
                    <a:lnTo>
                      <a:pt x="494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002;p50"/>
              <p:cNvSpPr/>
              <p:nvPr/>
            </p:nvSpPr>
            <p:spPr>
              <a:xfrm>
                <a:off x="3253625" y="5308175"/>
                <a:ext cx="206850" cy="109775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4391" extrusionOk="0">
                    <a:moveTo>
                      <a:pt x="8274" y="0"/>
                    </a:moveTo>
                    <a:cubicBezTo>
                      <a:pt x="6980" y="925"/>
                      <a:pt x="5408" y="1433"/>
                      <a:pt x="3837" y="1479"/>
                    </a:cubicBezTo>
                    <a:cubicBezTo>
                      <a:pt x="3609" y="1456"/>
                      <a:pt x="3383" y="1444"/>
                      <a:pt x="3158" y="1444"/>
                    </a:cubicBezTo>
                    <a:cubicBezTo>
                      <a:pt x="2061" y="1444"/>
                      <a:pt x="1006" y="1720"/>
                      <a:pt x="47" y="2219"/>
                    </a:cubicBezTo>
                    <a:lnTo>
                      <a:pt x="47" y="2727"/>
                    </a:lnTo>
                    <a:cubicBezTo>
                      <a:pt x="1" y="3651"/>
                      <a:pt x="740" y="4391"/>
                      <a:pt x="1711" y="4391"/>
                    </a:cubicBezTo>
                    <a:lnTo>
                      <a:pt x="6610" y="4391"/>
                    </a:lnTo>
                    <a:cubicBezTo>
                      <a:pt x="7534" y="4391"/>
                      <a:pt x="8274" y="3651"/>
                      <a:pt x="8274" y="2727"/>
                    </a:cubicBezTo>
                    <a:lnTo>
                      <a:pt x="82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003;p50"/>
              <p:cNvSpPr/>
              <p:nvPr/>
            </p:nvSpPr>
            <p:spPr>
              <a:xfrm>
                <a:off x="3342600" y="4442750"/>
                <a:ext cx="266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6367" extrusionOk="0">
                    <a:moveTo>
                      <a:pt x="532" y="0"/>
                    </a:moveTo>
                    <a:cubicBezTo>
                      <a:pt x="266" y="0"/>
                      <a:pt x="1" y="185"/>
                      <a:pt x="47" y="555"/>
                    </a:cubicBezTo>
                    <a:lnTo>
                      <a:pt x="47" y="5916"/>
                    </a:lnTo>
                    <a:cubicBezTo>
                      <a:pt x="70" y="6217"/>
                      <a:pt x="301" y="6367"/>
                      <a:pt x="532" y="6367"/>
                    </a:cubicBezTo>
                    <a:cubicBezTo>
                      <a:pt x="763" y="6367"/>
                      <a:pt x="994" y="6217"/>
                      <a:pt x="1017" y="5916"/>
                    </a:cubicBezTo>
                    <a:lnTo>
                      <a:pt x="1017" y="555"/>
                    </a:lnTo>
                    <a:cubicBezTo>
                      <a:pt x="1064" y="185"/>
                      <a:pt x="798" y="0"/>
                      <a:pt x="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004;p50"/>
              <p:cNvSpPr/>
              <p:nvPr/>
            </p:nvSpPr>
            <p:spPr>
              <a:xfrm>
                <a:off x="3621050" y="4638375"/>
                <a:ext cx="135225" cy="105350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4214" extrusionOk="0">
                    <a:moveTo>
                      <a:pt x="4849" y="1"/>
                    </a:moveTo>
                    <a:cubicBezTo>
                      <a:pt x="4756" y="1"/>
                      <a:pt x="4663" y="27"/>
                      <a:pt x="4576" y="79"/>
                    </a:cubicBezTo>
                    <a:lnTo>
                      <a:pt x="278" y="3360"/>
                    </a:lnTo>
                    <a:cubicBezTo>
                      <a:pt x="47" y="3499"/>
                      <a:pt x="1" y="3822"/>
                      <a:pt x="186" y="4007"/>
                    </a:cubicBezTo>
                    <a:cubicBezTo>
                      <a:pt x="267" y="4142"/>
                      <a:pt x="410" y="4214"/>
                      <a:pt x="562" y="4214"/>
                    </a:cubicBezTo>
                    <a:cubicBezTo>
                      <a:pt x="670" y="4214"/>
                      <a:pt x="783" y="4177"/>
                      <a:pt x="879" y="4099"/>
                    </a:cubicBezTo>
                    <a:lnTo>
                      <a:pt x="5177" y="864"/>
                    </a:lnTo>
                    <a:cubicBezTo>
                      <a:pt x="5362" y="726"/>
                      <a:pt x="5408" y="402"/>
                      <a:pt x="5270" y="217"/>
                    </a:cubicBezTo>
                    <a:cubicBezTo>
                      <a:pt x="5154" y="73"/>
                      <a:pt x="5003" y="1"/>
                      <a:pt x="4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005;p50"/>
              <p:cNvSpPr/>
              <p:nvPr/>
            </p:nvSpPr>
            <p:spPr>
              <a:xfrm>
                <a:off x="3673350" y="5026800"/>
                <a:ext cx="164750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2453" extrusionOk="0">
                    <a:moveTo>
                      <a:pt x="701" y="0"/>
                    </a:moveTo>
                    <a:cubicBezTo>
                      <a:pt x="177" y="0"/>
                      <a:pt x="1" y="781"/>
                      <a:pt x="590" y="949"/>
                    </a:cubicBezTo>
                    <a:lnTo>
                      <a:pt x="5766" y="2428"/>
                    </a:lnTo>
                    <a:cubicBezTo>
                      <a:pt x="5824" y="2444"/>
                      <a:pt x="5879" y="2452"/>
                      <a:pt x="5930" y="2452"/>
                    </a:cubicBezTo>
                    <a:cubicBezTo>
                      <a:pt x="6448" y="2452"/>
                      <a:pt x="6590" y="1672"/>
                      <a:pt x="6043" y="1503"/>
                    </a:cubicBezTo>
                    <a:lnTo>
                      <a:pt x="867" y="24"/>
                    </a:lnTo>
                    <a:cubicBezTo>
                      <a:pt x="809" y="8"/>
                      <a:pt x="753" y="0"/>
                      <a:pt x="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006;p50"/>
              <p:cNvSpPr/>
              <p:nvPr/>
            </p:nvSpPr>
            <p:spPr>
              <a:xfrm>
                <a:off x="2858475" y="4959050"/>
                <a:ext cx="15947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6379" h="1441" extrusionOk="0">
                    <a:moveTo>
                      <a:pt x="5941" y="1"/>
                    </a:moveTo>
                    <a:cubicBezTo>
                      <a:pt x="5918" y="1"/>
                      <a:pt x="5894" y="3"/>
                      <a:pt x="5870" y="8"/>
                    </a:cubicBezTo>
                    <a:lnTo>
                      <a:pt x="463" y="470"/>
                    </a:lnTo>
                    <a:cubicBezTo>
                      <a:pt x="232" y="470"/>
                      <a:pt x="0" y="701"/>
                      <a:pt x="47" y="978"/>
                    </a:cubicBezTo>
                    <a:cubicBezTo>
                      <a:pt x="47" y="1255"/>
                      <a:pt x="278" y="1440"/>
                      <a:pt x="555" y="1440"/>
                    </a:cubicBezTo>
                    <a:lnTo>
                      <a:pt x="5916" y="932"/>
                    </a:lnTo>
                    <a:cubicBezTo>
                      <a:pt x="6194" y="932"/>
                      <a:pt x="6378" y="701"/>
                      <a:pt x="6378" y="424"/>
                    </a:cubicBezTo>
                    <a:cubicBezTo>
                      <a:pt x="6337" y="175"/>
                      <a:pt x="6147" y="1"/>
                      <a:pt x="59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007;p50"/>
              <p:cNvSpPr/>
              <p:nvPr/>
            </p:nvSpPr>
            <p:spPr>
              <a:xfrm>
                <a:off x="3017925" y="4568050"/>
                <a:ext cx="122450" cy="125775"/>
              </a:xfrm>
              <a:custGeom>
                <a:avLst/>
                <a:gdLst/>
                <a:ahLst/>
                <a:cxnLst/>
                <a:rect l="l" t="t" r="r" b="b"/>
                <a:pathLst>
                  <a:path w="4898" h="5031" extrusionOk="0">
                    <a:moveTo>
                      <a:pt x="512" y="1"/>
                    </a:moveTo>
                    <a:cubicBezTo>
                      <a:pt x="411" y="1"/>
                      <a:pt x="313" y="37"/>
                      <a:pt x="232" y="119"/>
                    </a:cubicBezTo>
                    <a:cubicBezTo>
                      <a:pt x="0" y="303"/>
                      <a:pt x="0" y="627"/>
                      <a:pt x="185" y="812"/>
                    </a:cubicBezTo>
                    <a:lnTo>
                      <a:pt x="3790" y="4833"/>
                    </a:lnTo>
                    <a:cubicBezTo>
                      <a:pt x="3896" y="4973"/>
                      <a:pt x="4028" y="5031"/>
                      <a:pt x="4157" y="5031"/>
                    </a:cubicBezTo>
                    <a:cubicBezTo>
                      <a:pt x="4539" y="5031"/>
                      <a:pt x="4898" y="4531"/>
                      <a:pt x="4484" y="4186"/>
                    </a:cubicBezTo>
                    <a:lnTo>
                      <a:pt x="879" y="165"/>
                    </a:lnTo>
                    <a:cubicBezTo>
                      <a:pt x="775" y="61"/>
                      <a:pt x="642" y="1"/>
                      <a:pt x="5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oogle Shape;801;p47"/>
          <p:cNvGrpSpPr/>
          <p:nvPr/>
        </p:nvGrpSpPr>
        <p:grpSpPr>
          <a:xfrm>
            <a:off x="3386273" y="4163290"/>
            <a:ext cx="408112" cy="335065"/>
            <a:chOff x="4225350" y="2951075"/>
            <a:chExt cx="763775" cy="709612"/>
          </a:xfrm>
        </p:grpSpPr>
        <p:sp>
          <p:nvSpPr>
            <p:cNvPr id="70" name="Google Shape;802;p47"/>
            <p:cNvSpPr/>
            <p:nvPr/>
          </p:nvSpPr>
          <p:spPr>
            <a:xfrm>
              <a:off x="4536175" y="3263050"/>
              <a:ext cx="77425" cy="373225"/>
            </a:xfrm>
            <a:custGeom>
              <a:avLst/>
              <a:gdLst/>
              <a:ahLst/>
              <a:cxnLst/>
              <a:rect l="l" t="t" r="r" b="b"/>
              <a:pathLst>
                <a:path w="3097" h="14929" extrusionOk="0">
                  <a:moveTo>
                    <a:pt x="0" y="0"/>
                  </a:moveTo>
                  <a:lnTo>
                    <a:pt x="0" y="14929"/>
                  </a:lnTo>
                  <a:lnTo>
                    <a:pt x="3097" y="14929"/>
                  </a:lnTo>
                  <a:lnTo>
                    <a:pt x="3097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03;p47"/>
            <p:cNvSpPr/>
            <p:nvPr/>
          </p:nvSpPr>
          <p:spPr>
            <a:xfrm>
              <a:off x="4498025" y="3634087"/>
              <a:ext cx="153700" cy="26600"/>
            </a:xfrm>
            <a:custGeom>
              <a:avLst/>
              <a:gdLst/>
              <a:ahLst/>
              <a:cxnLst/>
              <a:rect l="l" t="t" r="r" b="b"/>
              <a:pathLst>
                <a:path w="6148" h="1064" extrusionOk="0">
                  <a:moveTo>
                    <a:pt x="186" y="1"/>
                  </a:moveTo>
                  <a:cubicBezTo>
                    <a:pt x="93" y="1"/>
                    <a:pt x="1" y="47"/>
                    <a:pt x="1" y="139"/>
                  </a:cubicBezTo>
                  <a:lnTo>
                    <a:pt x="1" y="879"/>
                  </a:lnTo>
                  <a:cubicBezTo>
                    <a:pt x="1" y="1017"/>
                    <a:pt x="93" y="1064"/>
                    <a:pt x="186" y="1064"/>
                  </a:cubicBezTo>
                  <a:lnTo>
                    <a:pt x="5963" y="1064"/>
                  </a:lnTo>
                  <a:cubicBezTo>
                    <a:pt x="6055" y="1064"/>
                    <a:pt x="6148" y="1017"/>
                    <a:pt x="6148" y="879"/>
                  </a:cubicBezTo>
                  <a:lnTo>
                    <a:pt x="6148" y="139"/>
                  </a:lnTo>
                  <a:cubicBezTo>
                    <a:pt x="6148" y="47"/>
                    <a:pt x="6055" y="1"/>
                    <a:pt x="5963" y="1"/>
                  </a:cubicBez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04;p47"/>
            <p:cNvSpPr/>
            <p:nvPr/>
          </p:nvSpPr>
          <p:spPr>
            <a:xfrm>
              <a:off x="4225350" y="2951075"/>
              <a:ext cx="763775" cy="470300"/>
            </a:xfrm>
            <a:custGeom>
              <a:avLst/>
              <a:gdLst/>
              <a:ahLst/>
              <a:cxnLst/>
              <a:rect l="l" t="t" r="r" b="b"/>
              <a:pathLst>
                <a:path w="30551" h="18812" extrusionOk="0">
                  <a:moveTo>
                    <a:pt x="3559" y="1"/>
                  </a:moveTo>
                  <a:cubicBezTo>
                    <a:pt x="3190" y="1"/>
                    <a:pt x="2912" y="232"/>
                    <a:pt x="2820" y="601"/>
                  </a:cubicBezTo>
                  <a:lnTo>
                    <a:pt x="47" y="17979"/>
                  </a:lnTo>
                  <a:cubicBezTo>
                    <a:pt x="1" y="18395"/>
                    <a:pt x="324" y="18811"/>
                    <a:pt x="786" y="18811"/>
                  </a:cubicBezTo>
                  <a:lnTo>
                    <a:pt x="27038" y="18811"/>
                  </a:lnTo>
                  <a:cubicBezTo>
                    <a:pt x="27361" y="18811"/>
                    <a:pt x="27685" y="18534"/>
                    <a:pt x="27731" y="18210"/>
                  </a:cubicBezTo>
                  <a:lnTo>
                    <a:pt x="30504" y="833"/>
                  </a:lnTo>
                  <a:cubicBezTo>
                    <a:pt x="30550" y="370"/>
                    <a:pt x="30227" y="1"/>
                    <a:pt x="29765" y="1"/>
                  </a:cubicBez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05;p47"/>
            <p:cNvSpPr/>
            <p:nvPr/>
          </p:nvSpPr>
          <p:spPr>
            <a:xfrm>
              <a:off x="4264650" y="3275750"/>
              <a:ext cx="191825" cy="114425"/>
            </a:xfrm>
            <a:custGeom>
              <a:avLst/>
              <a:gdLst/>
              <a:ahLst/>
              <a:cxnLst/>
              <a:rect l="l" t="t" r="r" b="b"/>
              <a:pathLst>
                <a:path w="7673" h="4577" extrusionOk="0">
                  <a:moveTo>
                    <a:pt x="1248" y="1"/>
                  </a:moveTo>
                  <a:cubicBezTo>
                    <a:pt x="878" y="1"/>
                    <a:pt x="601" y="278"/>
                    <a:pt x="555" y="648"/>
                  </a:cubicBezTo>
                  <a:lnTo>
                    <a:pt x="416" y="1387"/>
                  </a:lnTo>
                  <a:lnTo>
                    <a:pt x="370" y="1665"/>
                  </a:lnTo>
                  <a:lnTo>
                    <a:pt x="185" y="2912"/>
                  </a:lnTo>
                  <a:lnTo>
                    <a:pt x="139" y="3190"/>
                  </a:lnTo>
                  <a:lnTo>
                    <a:pt x="46" y="3698"/>
                  </a:lnTo>
                  <a:cubicBezTo>
                    <a:pt x="0" y="4160"/>
                    <a:pt x="324" y="4576"/>
                    <a:pt x="786" y="4576"/>
                  </a:cubicBezTo>
                  <a:lnTo>
                    <a:pt x="6378" y="4576"/>
                  </a:lnTo>
                  <a:cubicBezTo>
                    <a:pt x="6748" y="4576"/>
                    <a:pt x="7071" y="4299"/>
                    <a:pt x="7118" y="3929"/>
                  </a:cubicBezTo>
                  <a:lnTo>
                    <a:pt x="7210" y="3190"/>
                  </a:lnTo>
                  <a:lnTo>
                    <a:pt x="7302" y="2912"/>
                  </a:lnTo>
                  <a:lnTo>
                    <a:pt x="7487" y="1665"/>
                  </a:lnTo>
                  <a:lnTo>
                    <a:pt x="7533" y="1387"/>
                  </a:lnTo>
                  <a:lnTo>
                    <a:pt x="7580" y="879"/>
                  </a:lnTo>
                  <a:cubicBezTo>
                    <a:pt x="7672" y="417"/>
                    <a:pt x="7349" y="1"/>
                    <a:pt x="6886" y="1"/>
                  </a:cubicBez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06;p47"/>
            <p:cNvSpPr/>
            <p:nvPr/>
          </p:nvSpPr>
          <p:spPr>
            <a:xfrm>
              <a:off x="4273875" y="3310425"/>
              <a:ext cx="179125" cy="6950"/>
            </a:xfrm>
            <a:custGeom>
              <a:avLst/>
              <a:gdLst/>
              <a:ahLst/>
              <a:cxnLst/>
              <a:rect l="l" t="t" r="r" b="b"/>
              <a:pathLst>
                <a:path w="7165" h="278" extrusionOk="0">
                  <a:moveTo>
                    <a:pt x="47" y="0"/>
                  </a:moveTo>
                  <a:lnTo>
                    <a:pt x="1" y="278"/>
                  </a:lnTo>
                  <a:lnTo>
                    <a:pt x="7118" y="278"/>
                  </a:lnTo>
                  <a:lnTo>
                    <a:pt x="7164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07;p47"/>
            <p:cNvSpPr/>
            <p:nvPr/>
          </p:nvSpPr>
          <p:spPr>
            <a:xfrm>
              <a:off x="4268100" y="3348550"/>
              <a:ext cx="179125" cy="6950"/>
            </a:xfrm>
            <a:custGeom>
              <a:avLst/>
              <a:gdLst/>
              <a:ahLst/>
              <a:cxnLst/>
              <a:rect l="l" t="t" r="r" b="b"/>
              <a:pathLst>
                <a:path w="7165" h="278" extrusionOk="0">
                  <a:moveTo>
                    <a:pt x="47" y="0"/>
                  </a:moveTo>
                  <a:lnTo>
                    <a:pt x="1" y="278"/>
                  </a:lnTo>
                  <a:lnTo>
                    <a:pt x="7072" y="278"/>
                  </a:lnTo>
                  <a:lnTo>
                    <a:pt x="7164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08;p47"/>
            <p:cNvSpPr/>
            <p:nvPr/>
          </p:nvSpPr>
          <p:spPr>
            <a:xfrm>
              <a:off x="4293525" y="3275750"/>
              <a:ext cx="25450" cy="114425"/>
            </a:xfrm>
            <a:custGeom>
              <a:avLst/>
              <a:gdLst/>
              <a:ahLst/>
              <a:cxnLst/>
              <a:rect l="l" t="t" r="r" b="b"/>
              <a:pathLst>
                <a:path w="1018" h="4577" extrusionOk="0">
                  <a:moveTo>
                    <a:pt x="740" y="1"/>
                  </a:moveTo>
                  <a:lnTo>
                    <a:pt x="509" y="1387"/>
                  </a:lnTo>
                  <a:lnTo>
                    <a:pt x="463" y="1665"/>
                  </a:lnTo>
                  <a:lnTo>
                    <a:pt x="278" y="2912"/>
                  </a:lnTo>
                  <a:lnTo>
                    <a:pt x="232" y="3190"/>
                  </a:lnTo>
                  <a:lnTo>
                    <a:pt x="0" y="4576"/>
                  </a:lnTo>
                  <a:lnTo>
                    <a:pt x="324" y="4576"/>
                  </a:lnTo>
                  <a:lnTo>
                    <a:pt x="555" y="3190"/>
                  </a:lnTo>
                  <a:lnTo>
                    <a:pt x="601" y="2912"/>
                  </a:lnTo>
                  <a:lnTo>
                    <a:pt x="786" y="1665"/>
                  </a:lnTo>
                  <a:lnTo>
                    <a:pt x="832" y="1387"/>
                  </a:lnTo>
                  <a:lnTo>
                    <a:pt x="1017" y="1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09;p47"/>
            <p:cNvSpPr/>
            <p:nvPr/>
          </p:nvSpPr>
          <p:spPr>
            <a:xfrm>
              <a:off x="4343200" y="3275750"/>
              <a:ext cx="25450" cy="114425"/>
            </a:xfrm>
            <a:custGeom>
              <a:avLst/>
              <a:gdLst/>
              <a:ahLst/>
              <a:cxnLst/>
              <a:rect l="l" t="t" r="r" b="b"/>
              <a:pathLst>
                <a:path w="1018" h="4577" extrusionOk="0">
                  <a:moveTo>
                    <a:pt x="740" y="1"/>
                  </a:moveTo>
                  <a:lnTo>
                    <a:pt x="509" y="1387"/>
                  </a:lnTo>
                  <a:lnTo>
                    <a:pt x="463" y="1665"/>
                  </a:lnTo>
                  <a:lnTo>
                    <a:pt x="278" y="2912"/>
                  </a:lnTo>
                  <a:lnTo>
                    <a:pt x="232" y="3190"/>
                  </a:lnTo>
                  <a:lnTo>
                    <a:pt x="1" y="4576"/>
                  </a:lnTo>
                  <a:lnTo>
                    <a:pt x="324" y="4576"/>
                  </a:lnTo>
                  <a:lnTo>
                    <a:pt x="555" y="3190"/>
                  </a:lnTo>
                  <a:lnTo>
                    <a:pt x="602" y="2912"/>
                  </a:lnTo>
                  <a:lnTo>
                    <a:pt x="787" y="1665"/>
                  </a:lnTo>
                  <a:lnTo>
                    <a:pt x="833" y="1387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10;p47"/>
            <p:cNvSpPr/>
            <p:nvPr/>
          </p:nvSpPr>
          <p:spPr>
            <a:xfrm>
              <a:off x="4392900" y="3275750"/>
              <a:ext cx="25425" cy="114425"/>
            </a:xfrm>
            <a:custGeom>
              <a:avLst/>
              <a:gdLst/>
              <a:ahLst/>
              <a:cxnLst/>
              <a:rect l="l" t="t" r="r" b="b"/>
              <a:pathLst>
                <a:path w="1017" h="4577" extrusionOk="0">
                  <a:moveTo>
                    <a:pt x="740" y="1"/>
                  </a:moveTo>
                  <a:lnTo>
                    <a:pt x="509" y="1387"/>
                  </a:lnTo>
                  <a:lnTo>
                    <a:pt x="462" y="1665"/>
                  </a:lnTo>
                  <a:lnTo>
                    <a:pt x="277" y="2912"/>
                  </a:lnTo>
                  <a:lnTo>
                    <a:pt x="231" y="3190"/>
                  </a:lnTo>
                  <a:lnTo>
                    <a:pt x="0" y="4576"/>
                  </a:lnTo>
                  <a:lnTo>
                    <a:pt x="324" y="4576"/>
                  </a:lnTo>
                  <a:lnTo>
                    <a:pt x="555" y="3190"/>
                  </a:lnTo>
                  <a:lnTo>
                    <a:pt x="555" y="2912"/>
                  </a:lnTo>
                  <a:lnTo>
                    <a:pt x="786" y="1665"/>
                  </a:lnTo>
                  <a:lnTo>
                    <a:pt x="832" y="1387"/>
                  </a:lnTo>
                  <a:lnTo>
                    <a:pt x="1017" y="1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11;p47"/>
            <p:cNvSpPr/>
            <p:nvPr/>
          </p:nvSpPr>
          <p:spPr>
            <a:xfrm>
              <a:off x="4287750" y="3129025"/>
              <a:ext cx="192975" cy="114400"/>
            </a:xfrm>
            <a:custGeom>
              <a:avLst/>
              <a:gdLst/>
              <a:ahLst/>
              <a:cxnLst/>
              <a:rect l="l" t="t" r="r" b="b"/>
              <a:pathLst>
                <a:path w="7719" h="4576" extrusionOk="0">
                  <a:moveTo>
                    <a:pt x="1294" y="0"/>
                  </a:moveTo>
                  <a:cubicBezTo>
                    <a:pt x="925" y="0"/>
                    <a:pt x="647" y="277"/>
                    <a:pt x="555" y="647"/>
                  </a:cubicBezTo>
                  <a:lnTo>
                    <a:pt x="463" y="1387"/>
                  </a:lnTo>
                  <a:lnTo>
                    <a:pt x="416" y="1664"/>
                  </a:lnTo>
                  <a:lnTo>
                    <a:pt x="231" y="2912"/>
                  </a:lnTo>
                  <a:lnTo>
                    <a:pt x="185" y="3189"/>
                  </a:lnTo>
                  <a:lnTo>
                    <a:pt x="93" y="3698"/>
                  </a:lnTo>
                  <a:cubicBezTo>
                    <a:pt x="0" y="4160"/>
                    <a:pt x="370" y="4529"/>
                    <a:pt x="786" y="4576"/>
                  </a:cubicBezTo>
                  <a:lnTo>
                    <a:pt x="6425" y="4576"/>
                  </a:lnTo>
                  <a:cubicBezTo>
                    <a:pt x="6794" y="4576"/>
                    <a:pt x="7072" y="4298"/>
                    <a:pt x="7164" y="3929"/>
                  </a:cubicBezTo>
                  <a:lnTo>
                    <a:pt x="7257" y="3189"/>
                  </a:lnTo>
                  <a:lnTo>
                    <a:pt x="7303" y="2912"/>
                  </a:lnTo>
                  <a:lnTo>
                    <a:pt x="7488" y="1664"/>
                  </a:lnTo>
                  <a:lnTo>
                    <a:pt x="7534" y="1387"/>
                  </a:lnTo>
                  <a:lnTo>
                    <a:pt x="7626" y="878"/>
                  </a:lnTo>
                  <a:cubicBezTo>
                    <a:pt x="7719" y="416"/>
                    <a:pt x="7349" y="0"/>
                    <a:pt x="6933" y="0"/>
                  </a:cubicBez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12;p47"/>
            <p:cNvSpPr/>
            <p:nvPr/>
          </p:nvSpPr>
          <p:spPr>
            <a:xfrm>
              <a:off x="4297000" y="3163675"/>
              <a:ext cx="179100" cy="6950"/>
            </a:xfrm>
            <a:custGeom>
              <a:avLst/>
              <a:gdLst/>
              <a:ahLst/>
              <a:cxnLst/>
              <a:rect l="l" t="t" r="r" b="b"/>
              <a:pathLst>
                <a:path w="7164" h="278" extrusionOk="0">
                  <a:moveTo>
                    <a:pt x="46" y="1"/>
                  </a:moveTo>
                  <a:lnTo>
                    <a:pt x="0" y="278"/>
                  </a:lnTo>
                  <a:lnTo>
                    <a:pt x="7118" y="278"/>
                  </a:lnTo>
                  <a:lnTo>
                    <a:pt x="7164" y="1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3;p47"/>
            <p:cNvSpPr/>
            <p:nvPr/>
          </p:nvSpPr>
          <p:spPr>
            <a:xfrm>
              <a:off x="4291225" y="3201800"/>
              <a:ext cx="179100" cy="6975"/>
            </a:xfrm>
            <a:custGeom>
              <a:avLst/>
              <a:gdLst/>
              <a:ahLst/>
              <a:cxnLst/>
              <a:rect l="l" t="t" r="r" b="b"/>
              <a:pathLst>
                <a:path w="7164" h="279" extrusionOk="0">
                  <a:moveTo>
                    <a:pt x="46" y="1"/>
                  </a:moveTo>
                  <a:lnTo>
                    <a:pt x="0" y="278"/>
                  </a:lnTo>
                  <a:lnTo>
                    <a:pt x="7118" y="278"/>
                  </a:lnTo>
                  <a:lnTo>
                    <a:pt x="7164" y="1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4;p47"/>
            <p:cNvSpPr/>
            <p:nvPr/>
          </p:nvSpPr>
          <p:spPr>
            <a:xfrm>
              <a:off x="4316625" y="3129025"/>
              <a:ext cx="25450" cy="114400"/>
            </a:xfrm>
            <a:custGeom>
              <a:avLst/>
              <a:gdLst/>
              <a:ahLst/>
              <a:cxnLst/>
              <a:rect l="l" t="t" r="r" b="b"/>
              <a:pathLst>
                <a:path w="1018" h="4576" extrusionOk="0">
                  <a:moveTo>
                    <a:pt x="740" y="0"/>
                  </a:moveTo>
                  <a:lnTo>
                    <a:pt x="509" y="1387"/>
                  </a:lnTo>
                  <a:lnTo>
                    <a:pt x="463" y="1664"/>
                  </a:lnTo>
                  <a:lnTo>
                    <a:pt x="278" y="2912"/>
                  </a:lnTo>
                  <a:lnTo>
                    <a:pt x="232" y="3189"/>
                  </a:lnTo>
                  <a:lnTo>
                    <a:pt x="1" y="4576"/>
                  </a:lnTo>
                  <a:lnTo>
                    <a:pt x="324" y="4576"/>
                  </a:lnTo>
                  <a:lnTo>
                    <a:pt x="555" y="3189"/>
                  </a:lnTo>
                  <a:lnTo>
                    <a:pt x="602" y="2912"/>
                  </a:lnTo>
                  <a:lnTo>
                    <a:pt x="787" y="1664"/>
                  </a:lnTo>
                  <a:lnTo>
                    <a:pt x="833" y="1387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5;p47"/>
            <p:cNvSpPr/>
            <p:nvPr/>
          </p:nvSpPr>
          <p:spPr>
            <a:xfrm>
              <a:off x="4366325" y="3129025"/>
              <a:ext cx="25425" cy="114400"/>
            </a:xfrm>
            <a:custGeom>
              <a:avLst/>
              <a:gdLst/>
              <a:ahLst/>
              <a:cxnLst/>
              <a:rect l="l" t="t" r="r" b="b"/>
              <a:pathLst>
                <a:path w="1017" h="4576" extrusionOk="0">
                  <a:moveTo>
                    <a:pt x="740" y="0"/>
                  </a:moveTo>
                  <a:lnTo>
                    <a:pt x="509" y="1387"/>
                  </a:lnTo>
                  <a:lnTo>
                    <a:pt x="462" y="1664"/>
                  </a:lnTo>
                  <a:lnTo>
                    <a:pt x="277" y="2912"/>
                  </a:lnTo>
                  <a:lnTo>
                    <a:pt x="231" y="3189"/>
                  </a:lnTo>
                  <a:lnTo>
                    <a:pt x="0" y="4576"/>
                  </a:lnTo>
                  <a:lnTo>
                    <a:pt x="324" y="4576"/>
                  </a:lnTo>
                  <a:lnTo>
                    <a:pt x="555" y="3189"/>
                  </a:lnTo>
                  <a:lnTo>
                    <a:pt x="601" y="2912"/>
                  </a:lnTo>
                  <a:lnTo>
                    <a:pt x="786" y="1664"/>
                  </a:lnTo>
                  <a:lnTo>
                    <a:pt x="832" y="1387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16;p47"/>
            <p:cNvSpPr/>
            <p:nvPr/>
          </p:nvSpPr>
          <p:spPr>
            <a:xfrm>
              <a:off x="4416000" y="3129025"/>
              <a:ext cx="25450" cy="114400"/>
            </a:xfrm>
            <a:custGeom>
              <a:avLst/>
              <a:gdLst/>
              <a:ahLst/>
              <a:cxnLst/>
              <a:rect l="l" t="t" r="r" b="b"/>
              <a:pathLst>
                <a:path w="1018" h="4576" extrusionOk="0">
                  <a:moveTo>
                    <a:pt x="740" y="0"/>
                  </a:moveTo>
                  <a:lnTo>
                    <a:pt x="509" y="1387"/>
                  </a:lnTo>
                  <a:lnTo>
                    <a:pt x="463" y="1664"/>
                  </a:lnTo>
                  <a:lnTo>
                    <a:pt x="278" y="2912"/>
                  </a:lnTo>
                  <a:lnTo>
                    <a:pt x="232" y="3189"/>
                  </a:lnTo>
                  <a:lnTo>
                    <a:pt x="1" y="4576"/>
                  </a:lnTo>
                  <a:lnTo>
                    <a:pt x="324" y="4576"/>
                  </a:lnTo>
                  <a:lnTo>
                    <a:pt x="555" y="3189"/>
                  </a:lnTo>
                  <a:lnTo>
                    <a:pt x="555" y="2912"/>
                  </a:lnTo>
                  <a:lnTo>
                    <a:pt x="786" y="1664"/>
                  </a:lnTo>
                  <a:lnTo>
                    <a:pt x="832" y="1387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17;p47"/>
            <p:cNvSpPr/>
            <p:nvPr/>
          </p:nvSpPr>
          <p:spPr>
            <a:xfrm>
              <a:off x="4305075" y="2982275"/>
              <a:ext cx="191825" cy="114425"/>
            </a:xfrm>
            <a:custGeom>
              <a:avLst/>
              <a:gdLst/>
              <a:ahLst/>
              <a:cxnLst/>
              <a:rect l="l" t="t" r="r" b="b"/>
              <a:pathLst>
                <a:path w="7673" h="4577" extrusionOk="0">
                  <a:moveTo>
                    <a:pt x="1249" y="0"/>
                  </a:moveTo>
                  <a:cubicBezTo>
                    <a:pt x="879" y="0"/>
                    <a:pt x="555" y="278"/>
                    <a:pt x="509" y="601"/>
                  </a:cubicBezTo>
                  <a:lnTo>
                    <a:pt x="463" y="1202"/>
                  </a:lnTo>
                  <a:lnTo>
                    <a:pt x="417" y="1526"/>
                  </a:lnTo>
                  <a:lnTo>
                    <a:pt x="232" y="2727"/>
                  </a:lnTo>
                  <a:lnTo>
                    <a:pt x="186" y="3051"/>
                  </a:lnTo>
                  <a:lnTo>
                    <a:pt x="47" y="3698"/>
                  </a:lnTo>
                  <a:cubicBezTo>
                    <a:pt x="1" y="4160"/>
                    <a:pt x="324" y="4530"/>
                    <a:pt x="786" y="4576"/>
                  </a:cubicBezTo>
                  <a:lnTo>
                    <a:pt x="6425" y="4576"/>
                  </a:lnTo>
                  <a:cubicBezTo>
                    <a:pt x="6748" y="4530"/>
                    <a:pt x="7072" y="4299"/>
                    <a:pt x="7118" y="3929"/>
                  </a:cubicBezTo>
                  <a:lnTo>
                    <a:pt x="7257" y="3051"/>
                  </a:lnTo>
                  <a:lnTo>
                    <a:pt x="7303" y="2727"/>
                  </a:lnTo>
                  <a:lnTo>
                    <a:pt x="7488" y="1526"/>
                  </a:lnTo>
                  <a:lnTo>
                    <a:pt x="7534" y="1202"/>
                  </a:lnTo>
                  <a:lnTo>
                    <a:pt x="7580" y="832"/>
                  </a:lnTo>
                  <a:cubicBezTo>
                    <a:pt x="7673" y="416"/>
                    <a:pt x="7303" y="0"/>
                    <a:pt x="6841" y="0"/>
                  </a:cubicBez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18;p47"/>
            <p:cNvSpPr/>
            <p:nvPr/>
          </p:nvSpPr>
          <p:spPr>
            <a:xfrm>
              <a:off x="4315475" y="3012325"/>
              <a:ext cx="177975" cy="8100"/>
            </a:xfrm>
            <a:custGeom>
              <a:avLst/>
              <a:gdLst/>
              <a:ahLst/>
              <a:cxnLst/>
              <a:rect l="l" t="t" r="r" b="b"/>
              <a:pathLst>
                <a:path w="7119" h="324" extrusionOk="0">
                  <a:moveTo>
                    <a:pt x="47" y="0"/>
                  </a:moveTo>
                  <a:lnTo>
                    <a:pt x="1" y="324"/>
                  </a:lnTo>
                  <a:lnTo>
                    <a:pt x="7072" y="324"/>
                  </a:lnTo>
                  <a:lnTo>
                    <a:pt x="7118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9;p47"/>
            <p:cNvSpPr/>
            <p:nvPr/>
          </p:nvSpPr>
          <p:spPr>
            <a:xfrm>
              <a:off x="4309700" y="3050450"/>
              <a:ext cx="177950" cy="8100"/>
            </a:xfrm>
            <a:custGeom>
              <a:avLst/>
              <a:gdLst/>
              <a:ahLst/>
              <a:cxnLst/>
              <a:rect l="l" t="t" r="r" b="b"/>
              <a:pathLst>
                <a:path w="7118" h="324" extrusionOk="0">
                  <a:moveTo>
                    <a:pt x="47" y="0"/>
                  </a:moveTo>
                  <a:lnTo>
                    <a:pt x="1" y="324"/>
                  </a:lnTo>
                  <a:lnTo>
                    <a:pt x="7072" y="324"/>
                  </a:lnTo>
                  <a:lnTo>
                    <a:pt x="7118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20;p47"/>
            <p:cNvSpPr/>
            <p:nvPr/>
          </p:nvSpPr>
          <p:spPr>
            <a:xfrm>
              <a:off x="4339750" y="2982275"/>
              <a:ext cx="25425" cy="114425"/>
            </a:xfrm>
            <a:custGeom>
              <a:avLst/>
              <a:gdLst/>
              <a:ahLst/>
              <a:cxnLst/>
              <a:rect l="l" t="t" r="r" b="b"/>
              <a:pathLst>
                <a:path w="1017" h="4577" extrusionOk="0">
                  <a:moveTo>
                    <a:pt x="740" y="0"/>
                  </a:moveTo>
                  <a:lnTo>
                    <a:pt x="555" y="1202"/>
                  </a:lnTo>
                  <a:lnTo>
                    <a:pt x="509" y="1526"/>
                  </a:lnTo>
                  <a:lnTo>
                    <a:pt x="324" y="2727"/>
                  </a:lnTo>
                  <a:lnTo>
                    <a:pt x="231" y="3051"/>
                  </a:lnTo>
                  <a:lnTo>
                    <a:pt x="0" y="4576"/>
                  </a:lnTo>
                  <a:lnTo>
                    <a:pt x="324" y="4576"/>
                  </a:lnTo>
                  <a:lnTo>
                    <a:pt x="555" y="3051"/>
                  </a:lnTo>
                  <a:lnTo>
                    <a:pt x="601" y="2727"/>
                  </a:lnTo>
                  <a:lnTo>
                    <a:pt x="786" y="1526"/>
                  </a:lnTo>
                  <a:lnTo>
                    <a:pt x="832" y="1202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21;p47"/>
            <p:cNvSpPr/>
            <p:nvPr/>
          </p:nvSpPr>
          <p:spPr>
            <a:xfrm>
              <a:off x="4389425" y="2982275"/>
              <a:ext cx="25450" cy="114425"/>
            </a:xfrm>
            <a:custGeom>
              <a:avLst/>
              <a:gdLst/>
              <a:ahLst/>
              <a:cxnLst/>
              <a:rect l="l" t="t" r="r" b="b"/>
              <a:pathLst>
                <a:path w="1018" h="4577" extrusionOk="0">
                  <a:moveTo>
                    <a:pt x="740" y="0"/>
                  </a:moveTo>
                  <a:lnTo>
                    <a:pt x="555" y="1202"/>
                  </a:lnTo>
                  <a:lnTo>
                    <a:pt x="509" y="1526"/>
                  </a:lnTo>
                  <a:lnTo>
                    <a:pt x="278" y="2727"/>
                  </a:lnTo>
                  <a:lnTo>
                    <a:pt x="232" y="3051"/>
                  </a:lnTo>
                  <a:lnTo>
                    <a:pt x="1" y="4576"/>
                  </a:lnTo>
                  <a:lnTo>
                    <a:pt x="324" y="4576"/>
                  </a:lnTo>
                  <a:lnTo>
                    <a:pt x="555" y="3051"/>
                  </a:lnTo>
                  <a:lnTo>
                    <a:pt x="601" y="2727"/>
                  </a:lnTo>
                  <a:lnTo>
                    <a:pt x="786" y="1526"/>
                  </a:lnTo>
                  <a:lnTo>
                    <a:pt x="832" y="1202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22;p47"/>
            <p:cNvSpPr/>
            <p:nvPr/>
          </p:nvSpPr>
          <p:spPr>
            <a:xfrm>
              <a:off x="4439100" y="2982275"/>
              <a:ext cx="25450" cy="114425"/>
            </a:xfrm>
            <a:custGeom>
              <a:avLst/>
              <a:gdLst/>
              <a:ahLst/>
              <a:cxnLst/>
              <a:rect l="l" t="t" r="r" b="b"/>
              <a:pathLst>
                <a:path w="1018" h="4577" extrusionOk="0">
                  <a:moveTo>
                    <a:pt x="740" y="0"/>
                  </a:moveTo>
                  <a:lnTo>
                    <a:pt x="555" y="1202"/>
                  </a:lnTo>
                  <a:lnTo>
                    <a:pt x="463" y="1526"/>
                  </a:lnTo>
                  <a:lnTo>
                    <a:pt x="278" y="2727"/>
                  </a:lnTo>
                  <a:lnTo>
                    <a:pt x="232" y="3051"/>
                  </a:lnTo>
                  <a:lnTo>
                    <a:pt x="1" y="4576"/>
                  </a:lnTo>
                  <a:lnTo>
                    <a:pt x="324" y="4576"/>
                  </a:lnTo>
                  <a:lnTo>
                    <a:pt x="555" y="3051"/>
                  </a:lnTo>
                  <a:lnTo>
                    <a:pt x="602" y="2727"/>
                  </a:lnTo>
                  <a:lnTo>
                    <a:pt x="787" y="1526"/>
                  </a:lnTo>
                  <a:lnTo>
                    <a:pt x="833" y="1202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23;p47"/>
            <p:cNvSpPr/>
            <p:nvPr/>
          </p:nvSpPr>
          <p:spPr>
            <a:xfrm>
              <a:off x="4511900" y="3129025"/>
              <a:ext cx="191825" cy="114400"/>
            </a:xfrm>
            <a:custGeom>
              <a:avLst/>
              <a:gdLst/>
              <a:ahLst/>
              <a:cxnLst/>
              <a:rect l="l" t="t" r="r" b="b"/>
              <a:pathLst>
                <a:path w="7673" h="4576" extrusionOk="0">
                  <a:moveTo>
                    <a:pt x="1248" y="0"/>
                  </a:moveTo>
                  <a:cubicBezTo>
                    <a:pt x="879" y="0"/>
                    <a:pt x="601" y="277"/>
                    <a:pt x="555" y="647"/>
                  </a:cubicBezTo>
                  <a:lnTo>
                    <a:pt x="417" y="1387"/>
                  </a:lnTo>
                  <a:lnTo>
                    <a:pt x="370" y="1664"/>
                  </a:lnTo>
                  <a:lnTo>
                    <a:pt x="185" y="2912"/>
                  </a:lnTo>
                  <a:lnTo>
                    <a:pt x="139" y="3189"/>
                  </a:lnTo>
                  <a:lnTo>
                    <a:pt x="47" y="3698"/>
                  </a:lnTo>
                  <a:cubicBezTo>
                    <a:pt x="1" y="4160"/>
                    <a:pt x="324" y="4576"/>
                    <a:pt x="786" y="4576"/>
                  </a:cubicBezTo>
                  <a:lnTo>
                    <a:pt x="6379" y="4576"/>
                  </a:lnTo>
                  <a:cubicBezTo>
                    <a:pt x="6748" y="4576"/>
                    <a:pt x="7026" y="4298"/>
                    <a:pt x="7118" y="3929"/>
                  </a:cubicBezTo>
                  <a:lnTo>
                    <a:pt x="7210" y="3189"/>
                  </a:lnTo>
                  <a:lnTo>
                    <a:pt x="7257" y="2912"/>
                  </a:lnTo>
                  <a:lnTo>
                    <a:pt x="7488" y="1664"/>
                  </a:lnTo>
                  <a:lnTo>
                    <a:pt x="7534" y="1387"/>
                  </a:lnTo>
                  <a:lnTo>
                    <a:pt x="7580" y="878"/>
                  </a:lnTo>
                  <a:cubicBezTo>
                    <a:pt x="7673" y="416"/>
                    <a:pt x="7303" y="0"/>
                    <a:pt x="6887" y="0"/>
                  </a:cubicBez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24;p47"/>
            <p:cNvSpPr/>
            <p:nvPr/>
          </p:nvSpPr>
          <p:spPr>
            <a:xfrm>
              <a:off x="4521150" y="3163675"/>
              <a:ext cx="179100" cy="6950"/>
            </a:xfrm>
            <a:custGeom>
              <a:avLst/>
              <a:gdLst/>
              <a:ahLst/>
              <a:cxnLst/>
              <a:rect l="l" t="t" r="r" b="b"/>
              <a:pathLst>
                <a:path w="7164" h="278" extrusionOk="0">
                  <a:moveTo>
                    <a:pt x="47" y="1"/>
                  </a:moveTo>
                  <a:lnTo>
                    <a:pt x="0" y="278"/>
                  </a:lnTo>
                  <a:lnTo>
                    <a:pt x="7118" y="278"/>
                  </a:lnTo>
                  <a:lnTo>
                    <a:pt x="7164" y="1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25;p47"/>
            <p:cNvSpPr/>
            <p:nvPr/>
          </p:nvSpPr>
          <p:spPr>
            <a:xfrm>
              <a:off x="4515375" y="3201800"/>
              <a:ext cx="177950" cy="6975"/>
            </a:xfrm>
            <a:custGeom>
              <a:avLst/>
              <a:gdLst/>
              <a:ahLst/>
              <a:cxnLst/>
              <a:rect l="l" t="t" r="r" b="b"/>
              <a:pathLst>
                <a:path w="7118" h="279" extrusionOk="0">
                  <a:moveTo>
                    <a:pt x="46" y="1"/>
                  </a:moveTo>
                  <a:lnTo>
                    <a:pt x="0" y="278"/>
                  </a:lnTo>
                  <a:lnTo>
                    <a:pt x="7071" y="278"/>
                  </a:lnTo>
                  <a:lnTo>
                    <a:pt x="7118" y="1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26;p47"/>
            <p:cNvSpPr/>
            <p:nvPr/>
          </p:nvSpPr>
          <p:spPr>
            <a:xfrm>
              <a:off x="4539625" y="3129025"/>
              <a:ext cx="25450" cy="114400"/>
            </a:xfrm>
            <a:custGeom>
              <a:avLst/>
              <a:gdLst/>
              <a:ahLst/>
              <a:cxnLst/>
              <a:rect l="l" t="t" r="r" b="b"/>
              <a:pathLst>
                <a:path w="1018" h="4576" extrusionOk="0">
                  <a:moveTo>
                    <a:pt x="694" y="0"/>
                  </a:moveTo>
                  <a:lnTo>
                    <a:pt x="463" y="1387"/>
                  </a:lnTo>
                  <a:lnTo>
                    <a:pt x="417" y="1664"/>
                  </a:lnTo>
                  <a:lnTo>
                    <a:pt x="232" y="2912"/>
                  </a:lnTo>
                  <a:lnTo>
                    <a:pt x="186" y="3189"/>
                  </a:lnTo>
                  <a:lnTo>
                    <a:pt x="1" y="4576"/>
                  </a:lnTo>
                  <a:lnTo>
                    <a:pt x="278" y="4576"/>
                  </a:lnTo>
                  <a:lnTo>
                    <a:pt x="509" y="3189"/>
                  </a:lnTo>
                  <a:lnTo>
                    <a:pt x="555" y="2912"/>
                  </a:lnTo>
                  <a:lnTo>
                    <a:pt x="740" y="1664"/>
                  </a:lnTo>
                  <a:lnTo>
                    <a:pt x="786" y="1387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27;p47"/>
            <p:cNvSpPr/>
            <p:nvPr/>
          </p:nvSpPr>
          <p:spPr>
            <a:xfrm>
              <a:off x="4588150" y="3129025"/>
              <a:ext cx="26600" cy="114400"/>
            </a:xfrm>
            <a:custGeom>
              <a:avLst/>
              <a:gdLst/>
              <a:ahLst/>
              <a:cxnLst/>
              <a:rect l="l" t="t" r="r" b="b"/>
              <a:pathLst>
                <a:path w="1064" h="4576" extrusionOk="0">
                  <a:moveTo>
                    <a:pt x="740" y="0"/>
                  </a:moveTo>
                  <a:lnTo>
                    <a:pt x="509" y="1387"/>
                  </a:lnTo>
                  <a:lnTo>
                    <a:pt x="463" y="1664"/>
                  </a:lnTo>
                  <a:lnTo>
                    <a:pt x="278" y="2912"/>
                  </a:lnTo>
                  <a:lnTo>
                    <a:pt x="232" y="3189"/>
                  </a:lnTo>
                  <a:lnTo>
                    <a:pt x="1" y="4576"/>
                  </a:lnTo>
                  <a:lnTo>
                    <a:pt x="324" y="4576"/>
                  </a:lnTo>
                  <a:lnTo>
                    <a:pt x="556" y="3189"/>
                  </a:lnTo>
                  <a:lnTo>
                    <a:pt x="602" y="2912"/>
                  </a:lnTo>
                  <a:lnTo>
                    <a:pt x="787" y="1664"/>
                  </a:lnTo>
                  <a:lnTo>
                    <a:pt x="833" y="1387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28;p47"/>
            <p:cNvSpPr/>
            <p:nvPr/>
          </p:nvSpPr>
          <p:spPr>
            <a:xfrm>
              <a:off x="4637850" y="3129025"/>
              <a:ext cx="26600" cy="114400"/>
            </a:xfrm>
            <a:custGeom>
              <a:avLst/>
              <a:gdLst/>
              <a:ahLst/>
              <a:cxnLst/>
              <a:rect l="l" t="t" r="r" b="b"/>
              <a:pathLst>
                <a:path w="1064" h="4576" extrusionOk="0">
                  <a:moveTo>
                    <a:pt x="740" y="0"/>
                  </a:moveTo>
                  <a:lnTo>
                    <a:pt x="509" y="1387"/>
                  </a:lnTo>
                  <a:lnTo>
                    <a:pt x="462" y="1664"/>
                  </a:lnTo>
                  <a:lnTo>
                    <a:pt x="278" y="2912"/>
                  </a:lnTo>
                  <a:lnTo>
                    <a:pt x="231" y="3189"/>
                  </a:lnTo>
                  <a:lnTo>
                    <a:pt x="0" y="4576"/>
                  </a:lnTo>
                  <a:lnTo>
                    <a:pt x="324" y="4576"/>
                  </a:lnTo>
                  <a:lnTo>
                    <a:pt x="555" y="3189"/>
                  </a:lnTo>
                  <a:lnTo>
                    <a:pt x="601" y="2912"/>
                  </a:lnTo>
                  <a:lnTo>
                    <a:pt x="786" y="1664"/>
                  </a:lnTo>
                  <a:lnTo>
                    <a:pt x="832" y="1387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29;p47"/>
            <p:cNvSpPr/>
            <p:nvPr/>
          </p:nvSpPr>
          <p:spPr>
            <a:xfrm>
              <a:off x="4529225" y="2982275"/>
              <a:ext cx="190675" cy="114425"/>
            </a:xfrm>
            <a:custGeom>
              <a:avLst/>
              <a:gdLst/>
              <a:ahLst/>
              <a:cxnLst/>
              <a:rect l="l" t="t" r="r" b="b"/>
              <a:pathLst>
                <a:path w="7627" h="4577" extrusionOk="0">
                  <a:moveTo>
                    <a:pt x="1249" y="0"/>
                  </a:moveTo>
                  <a:cubicBezTo>
                    <a:pt x="879" y="0"/>
                    <a:pt x="555" y="278"/>
                    <a:pt x="509" y="601"/>
                  </a:cubicBezTo>
                  <a:lnTo>
                    <a:pt x="417" y="1202"/>
                  </a:lnTo>
                  <a:lnTo>
                    <a:pt x="371" y="1526"/>
                  </a:lnTo>
                  <a:lnTo>
                    <a:pt x="186" y="2727"/>
                  </a:lnTo>
                  <a:lnTo>
                    <a:pt x="139" y="3051"/>
                  </a:lnTo>
                  <a:lnTo>
                    <a:pt x="47" y="3698"/>
                  </a:lnTo>
                  <a:cubicBezTo>
                    <a:pt x="1" y="4160"/>
                    <a:pt x="324" y="4530"/>
                    <a:pt x="787" y="4576"/>
                  </a:cubicBezTo>
                  <a:lnTo>
                    <a:pt x="6379" y="4576"/>
                  </a:lnTo>
                  <a:cubicBezTo>
                    <a:pt x="6749" y="4576"/>
                    <a:pt x="7072" y="4299"/>
                    <a:pt x="7118" y="3929"/>
                  </a:cubicBezTo>
                  <a:lnTo>
                    <a:pt x="7257" y="3051"/>
                  </a:lnTo>
                  <a:lnTo>
                    <a:pt x="7303" y="2727"/>
                  </a:lnTo>
                  <a:lnTo>
                    <a:pt x="7488" y="1526"/>
                  </a:lnTo>
                  <a:lnTo>
                    <a:pt x="7534" y="1202"/>
                  </a:lnTo>
                  <a:lnTo>
                    <a:pt x="7580" y="832"/>
                  </a:lnTo>
                  <a:cubicBezTo>
                    <a:pt x="7627" y="416"/>
                    <a:pt x="7303" y="0"/>
                    <a:pt x="6841" y="0"/>
                  </a:cubicBez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30;p47"/>
            <p:cNvSpPr/>
            <p:nvPr/>
          </p:nvSpPr>
          <p:spPr>
            <a:xfrm>
              <a:off x="4538475" y="3012325"/>
              <a:ext cx="179125" cy="8100"/>
            </a:xfrm>
            <a:custGeom>
              <a:avLst/>
              <a:gdLst/>
              <a:ahLst/>
              <a:cxnLst/>
              <a:rect l="l" t="t" r="r" b="b"/>
              <a:pathLst>
                <a:path w="7165" h="324" extrusionOk="0">
                  <a:moveTo>
                    <a:pt x="47" y="0"/>
                  </a:moveTo>
                  <a:lnTo>
                    <a:pt x="1" y="324"/>
                  </a:lnTo>
                  <a:lnTo>
                    <a:pt x="7118" y="324"/>
                  </a:lnTo>
                  <a:lnTo>
                    <a:pt x="7164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31;p47"/>
            <p:cNvSpPr/>
            <p:nvPr/>
          </p:nvSpPr>
          <p:spPr>
            <a:xfrm>
              <a:off x="4532700" y="3050450"/>
              <a:ext cx="179125" cy="8100"/>
            </a:xfrm>
            <a:custGeom>
              <a:avLst/>
              <a:gdLst/>
              <a:ahLst/>
              <a:cxnLst/>
              <a:rect l="l" t="t" r="r" b="b"/>
              <a:pathLst>
                <a:path w="7165" h="324" extrusionOk="0">
                  <a:moveTo>
                    <a:pt x="47" y="0"/>
                  </a:moveTo>
                  <a:lnTo>
                    <a:pt x="0" y="324"/>
                  </a:lnTo>
                  <a:lnTo>
                    <a:pt x="7118" y="324"/>
                  </a:lnTo>
                  <a:lnTo>
                    <a:pt x="7164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32;p47"/>
            <p:cNvSpPr/>
            <p:nvPr/>
          </p:nvSpPr>
          <p:spPr>
            <a:xfrm>
              <a:off x="4562750" y="2982275"/>
              <a:ext cx="25425" cy="114425"/>
            </a:xfrm>
            <a:custGeom>
              <a:avLst/>
              <a:gdLst/>
              <a:ahLst/>
              <a:cxnLst/>
              <a:rect l="l" t="t" r="r" b="b"/>
              <a:pathLst>
                <a:path w="1017" h="4577" extrusionOk="0">
                  <a:moveTo>
                    <a:pt x="693" y="0"/>
                  </a:moveTo>
                  <a:lnTo>
                    <a:pt x="509" y="1202"/>
                  </a:lnTo>
                  <a:lnTo>
                    <a:pt x="462" y="1526"/>
                  </a:lnTo>
                  <a:lnTo>
                    <a:pt x="277" y="2727"/>
                  </a:lnTo>
                  <a:lnTo>
                    <a:pt x="231" y="3051"/>
                  </a:lnTo>
                  <a:lnTo>
                    <a:pt x="0" y="4576"/>
                  </a:lnTo>
                  <a:lnTo>
                    <a:pt x="277" y="4576"/>
                  </a:lnTo>
                  <a:lnTo>
                    <a:pt x="509" y="3051"/>
                  </a:lnTo>
                  <a:lnTo>
                    <a:pt x="555" y="2727"/>
                  </a:lnTo>
                  <a:lnTo>
                    <a:pt x="786" y="1526"/>
                  </a:lnTo>
                  <a:lnTo>
                    <a:pt x="832" y="1202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33;p47"/>
            <p:cNvSpPr/>
            <p:nvPr/>
          </p:nvSpPr>
          <p:spPr>
            <a:xfrm>
              <a:off x="4611275" y="2982275"/>
              <a:ext cx="26600" cy="114425"/>
            </a:xfrm>
            <a:custGeom>
              <a:avLst/>
              <a:gdLst/>
              <a:ahLst/>
              <a:cxnLst/>
              <a:rect l="l" t="t" r="r" b="b"/>
              <a:pathLst>
                <a:path w="1064" h="4577" extrusionOk="0">
                  <a:moveTo>
                    <a:pt x="740" y="0"/>
                  </a:moveTo>
                  <a:lnTo>
                    <a:pt x="555" y="1202"/>
                  </a:lnTo>
                  <a:lnTo>
                    <a:pt x="509" y="1526"/>
                  </a:lnTo>
                  <a:lnTo>
                    <a:pt x="324" y="2727"/>
                  </a:lnTo>
                  <a:lnTo>
                    <a:pt x="278" y="3051"/>
                  </a:lnTo>
                  <a:lnTo>
                    <a:pt x="0" y="4576"/>
                  </a:lnTo>
                  <a:lnTo>
                    <a:pt x="324" y="4576"/>
                  </a:lnTo>
                  <a:lnTo>
                    <a:pt x="555" y="3051"/>
                  </a:lnTo>
                  <a:lnTo>
                    <a:pt x="601" y="2727"/>
                  </a:lnTo>
                  <a:lnTo>
                    <a:pt x="832" y="1526"/>
                  </a:lnTo>
                  <a:lnTo>
                    <a:pt x="878" y="1202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34;p47"/>
            <p:cNvSpPr/>
            <p:nvPr/>
          </p:nvSpPr>
          <p:spPr>
            <a:xfrm>
              <a:off x="4660950" y="2982275"/>
              <a:ext cx="26600" cy="114425"/>
            </a:xfrm>
            <a:custGeom>
              <a:avLst/>
              <a:gdLst/>
              <a:ahLst/>
              <a:cxnLst/>
              <a:rect l="l" t="t" r="r" b="b"/>
              <a:pathLst>
                <a:path w="1064" h="4577" extrusionOk="0">
                  <a:moveTo>
                    <a:pt x="740" y="0"/>
                  </a:moveTo>
                  <a:lnTo>
                    <a:pt x="555" y="1202"/>
                  </a:lnTo>
                  <a:lnTo>
                    <a:pt x="509" y="1526"/>
                  </a:lnTo>
                  <a:lnTo>
                    <a:pt x="324" y="2727"/>
                  </a:lnTo>
                  <a:lnTo>
                    <a:pt x="278" y="3051"/>
                  </a:lnTo>
                  <a:lnTo>
                    <a:pt x="1" y="4576"/>
                  </a:lnTo>
                  <a:lnTo>
                    <a:pt x="324" y="4576"/>
                  </a:lnTo>
                  <a:lnTo>
                    <a:pt x="555" y="3051"/>
                  </a:lnTo>
                  <a:lnTo>
                    <a:pt x="601" y="2727"/>
                  </a:lnTo>
                  <a:lnTo>
                    <a:pt x="833" y="1526"/>
                  </a:lnTo>
                  <a:lnTo>
                    <a:pt x="879" y="1202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35;p47"/>
            <p:cNvSpPr/>
            <p:nvPr/>
          </p:nvSpPr>
          <p:spPr>
            <a:xfrm>
              <a:off x="4310850" y="3012325"/>
              <a:ext cx="582375" cy="343175"/>
            </a:xfrm>
            <a:custGeom>
              <a:avLst/>
              <a:gdLst/>
              <a:ahLst/>
              <a:cxnLst/>
              <a:rect l="l" t="t" r="r" b="b"/>
              <a:pathLst>
                <a:path w="23295" h="13727" extrusionOk="0">
                  <a:moveTo>
                    <a:pt x="14929" y="4668"/>
                  </a:moveTo>
                  <a:cubicBezTo>
                    <a:pt x="15391" y="4668"/>
                    <a:pt x="15715" y="5084"/>
                    <a:pt x="15668" y="5546"/>
                  </a:cubicBezTo>
                  <a:lnTo>
                    <a:pt x="15576" y="6055"/>
                  </a:lnTo>
                  <a:lnTo>
                    <a:pt x="15530" y="6332"/>
                  </a:lnTo>
                  <a:lnTo>
                    <a:pt x="15345" y="7580"/>
                  </a:lnTo>
                  <a:lnTo>
                    <a:pt x="15252" y="7857"/>
                  </a:lnTo>
                  <a:lnTo>
                    <a:pt x="15160" y="8597"/>
                  </a:lnTo>
                  <a:cubicBezTo>
                    <a:pt x="15114" y="8966"/>
                    <a:pt x="14790" y="9244"/>
                    <a:pt x="14421" y="9244"/>
                  </a:cubicBezTo>
                  <a:lnTo>
                    <a:pt x="8828" y="9244"/>
                  </a:lnTo>
                  <a:cubicBezTo>
                    <a:pt x="8366" y="9244"/>
                    <a:pt x="8043" y="8828"/>
                    <a:pt x="8089" y="8366"/>
                  </a:cubicBezTo>
                  <a:lnTo>
                    <a:pt x="8181" y="7857"/>
                  </a:lnTo>
                  <a:lnTo>
                    <a:pt x="8227" y="7580"/>
                  </a:lnTo>
                  <a:lnTo>
                    <a:pt x="8412" y="6332"/>
                  </a:lnTo>
                  <a:lnTo>
                    <a:pt x="8459" y="6055"/>
                  </a:lnTo>
                  <a:lnTo>
                    <a:pt x="8597" y="5315"/>
                  </a:lnTo>
                  <a:cubicBezTo>
                    <a:pt x="8643" y="4945"/>
                    <a:pt x="8967" y="4668"/>
                    <a:pt x="9290" y="4668"/>
                  </a:cubicBezTo>
                  <a:close/>
                  <a:moveTo>
                    <a:pt x="7303" y="0"/>
                  </a:moveTo>
                  <a:lnTo>
                    <a:pt x="7211" y="324"/>
                  </a:lnTo>
                  <a:lnTo>
                    <a:pt x="7072" y="1525"/>
                  </a:lnTo>
                  <a:lnTo>
                    <a:pt x="7026" y="1849"/>
                  </a:lnTo>
                  <a:lnTo>
                    <a:pt x="6887" y="2727"/>
                  </a:lnTo>
                  <a:cubicBezTo>
                    <a:pt x="6795" y="3097"/>
                    <a:pt x="6517" y="3328"/>
                    <a:pt x="6148" y="3374"/>
                  </a:cubicBezTo>
                  <a:lnTo>
                    <a:pt x="1156" y="3374"/>
                  </a:lnTo>
                  <a:lnTo>
                    <a:pt x="925" y="4668"/>
                  </a:lnTo>
                  <a:lnTo>
                    <a:pt x="5917" y="4668"/>
                  </a:lnTo>
                  <a:cubicBezTo>
                    <a:pt x="6379" y="4668"/>
                    <a:pt x="6748" y="5084"/>
                    <a:pt x="6656" y="5546"/>
                  </a:cubicBezTo>
                  <a:lnTo>
                    <a:pt x="6564" y="6055"/>
                  </a:lnTo>
                  <a:lnTo>
                    <a:pt x="6517" y="6332"/>
                  </a:lnTo>
                  <a:lnTo>
                    <a:pt x="6333" y="7580"/>
                  </a:lnTo>
                  <a:lnTo>
                    <a:pt x="6286" y="7857"/>
                  </a:lnTo>
                  <a:lnTo>
                    <a:pt x="6194" y="8597"/>
                  </a:lnTo>
                  <a:cubicBezTo>
                    <a:pt x="6101" y="8966"/>
                    <a:pt x="5824" y="9244"/>
                    <a:pt x="5454" y="9244"/>
                  </a:cubicBezTo>
                  <a:lnTo>
                    <a:pt x="232" y="9244"/>
                  </a:lnTo>
                  <a:lnTo>
                    <a:pt x="1" y="10538"/>
                  </a:lnTo>
                  <a:lnTo>
                    <a:pt x="4992" y="10538"/>
                  </a:lnTo>
                  <a:cubicBezTo>
                    <a:pt x="5454" y="10538"/>
                    <a:pt x="5778" y="10954"/>
                    <a:pt x="5732" y="11416"/>
                  </a:cubicBezTo>
                  <a:lnTo>
                    <a:pt x="5639" y="11924"/>
                  </a:lnTo>
                  <a:lnTo>
                    <a:pt x="5593" y="12202"/>
                  </a:lnTo>
                  <a:lnTo>
                    <a:pt x="5408" y="13449"/>
                  </a:lnTo>
                  <a:lnTo>
                    <a:pt x="5362" y="13727"/>
                  </a:lnTo>
                  <a:lnTo>
                    <a:pt x="7211" y="13727"/>
                  </a:lnTo>
                  <a:lnTo>
                    <a:pt x="7257" y="13449"/>
                  </a:lnTo>
                  <a:lnTo>
                    <a:pt x="7442" y="12202"/>
                  </a:lnTo>
                  <a:lnTo>
                    <a:pt x="7488" y="11924"/>
                  </a:lnTo>
                  <a:lnTo>
                    <a:pt x="7627" y="11185"/>
                  </a:lnTo>
                  <a:cubicBezTo>
                    <a:pt x="7673" y="10815"/>
                    <a:pt x="7996" y="10538"/>
                    <a:pt x="8366" y="10538"/>
                  </a:cubicBezTo>
                  <a:lnTo>
                    <a:pt x="13958" y="10538"/>
                  </a:lnTo>
                  <a:cubicBezTo>
                    <a:pt x="14421" y="10538"/>
                    <a:pt x="14744" y="10954"/>
                    <a:pt x="14698" y="11416"/>
                  </a:cubicBezTo>
                  <a:lnTo>
                    <a:pt x="14605" y="11924"/>
                  </a:lnTo>
                  <a:lnTo>
                    <a:pt x="14559" y="12202"/>
                  </a:lnTo>
                  <a:lnTo>
                    <a:pt x="14374" y="13449"/>
                  </a:lnTo>
                  <a:lnTo>
                    <a:pt x="14328" y="13727"/>
                  </a:lnTo>
                  <a:lnTo>
                    <a:pt x="15946" y="13727"/>
                  </a:lnTo>
                  <a:lnTo>
                    <a:pt x="15992" y="13449"/>
                  </a:lnTo>
                  <a:lnTo>
                    <a:pt x="16177" y="12202"/>
                  </a:lnTo>
                  <a:lnTo>
                    <a:pt x="16223" y="11924"/>
                  </a:lnTo>
                  <a:lnTo>
                    <a:pt x="16362" y="11185"/>
                  </a:lnTo>
                  <a:cubicBezTo>
                    <a:pt x="16408" y="10815"/>
                    <a:pt x="16731" y="10584"/>
                    <a:pt x="17101" y="10584"/>
                  </a:cubicBezTo>
                  <a:lnTo>
                    <a:pt x="22139" y="10584"/>
                  </a:lnTo>
                  <a:lnTo>
                    <a:pt x="22370" y="9244"/>
                  </a:lnTo>
                  <a:lnTo>
                    <a:pt x="17517" y="9244"/>
                  </a:lnTo>
                  <a:cubicBezTo>
                    <a:pt x="17101" y="9244"/>
                    <a:pt x="16731" y="8828"/>
                    <a:pt x="16824" y="8412"/>
                  </a:cubicBezTo>
                  <a:lnTo>
                    <a:pt x="16870" y="7857"/>
                  </a:lnTo>
                  <a:lnTo>
                    <a:pt x="16916" y="7580"/>
                  </a:lnTo>
                  <a:lnTo>
                    <a:pt x="17147" y="6332"/>
                  </a:lnTo>
                  <a:lnTo>
                    <a:pt x="17194" y="6055"/>
                  </a:lnTo>
                  <a:lnTo>
                    <a:pt x="17286" y="5315"/>
                  </a:lnTo>
                  <a:cubicBezTo>
                    <a:pt x="17329" y="4973"/>
                    <a:pt x="17610" y="4709"/>
                    <a:pt x="17945" y="4709"/>
                  </a:cubicBezTo>
                  <a:cubicBezTo>
                    <a:pt x="17972" y="4709"/>
                    <a:pt x="17998" y="4711"/>
                    <a:pt x="18026" y="4714"/>
                  </a:cubicBezTo>
                  <a:lnTo>
                    <a:pt x="23063" y="4714"/>
                  </a:lnTo>
                  <a:lnTo>
                    <a:pt x="23294" y="3374"/>
                  </a:lnTo>
                  <a:lnTo>
                    <a:pt x="18257" y="3374"/>
                  </a:lnTo>
                  <a:cubicBezTo>
                    <a:pt x="17794" y="3374"/>
                    <a:pt x="17471" y="2958"/>
                    <a:pt x="17517" y="2542"/>
                  </a:cubicBezTo>
                  <a:lnTo>
                    <a:pt x="17656" y="1849"/>
                  </a:lnTo>
                  <a:lnTo>
                    <a:pt x="17702" y="1525"/>
                  </a:lnTo>
                  <a:lnTo>
                    <a:pt x="17887" y="324"/>
                  </a:lnTo>
                  <a:lnTo>
                    <a:pt x="17887" y="0"/>
                  </a:lnTo>
                  <a:lnTo>
                    <a:pt x="16269" y="0"/>
                  </a:lnTo>
                  <a:lnTo>
                    <a:pt x="16223" y="324"/>
                  </a:lnTo>
                  <a:lnTo>
                    <a:pt x="16038" y="1525"/>
                  </a:lnTo>
                  <a:lnTo>
                    <a:pt x="15992" y="1849"/>
                  </a:lnTo>
                  <a:lnTo>
                    <a:pt x="15853" y="2727"/>
                  </a:lnTo>
                  <a:cubicBezTo>
                    <a:pt x="15807" y="3097"/>
                    <a:pt x="15484" y="3374"/>
                    <a:pt x="15114" y="3374"/>
                  </a:cubicBezTo>
                  <a:lnTo>
                    <a:pt x="9522" y="3374"/>
                  </a:lnTo>
                  <a:cubicBezTo>
                    <a:pt x="9059" y="3328"/>
                    <a:pt x="8736" y="2958"/>
                    <a:pt x="8782" y="2496"/>
                  </a:cubicBezTo>
                  <a:lnTo>
                    <a:pt x="8921" y="1849"/>
                  </a:lnTo>
                  <a:lnTo>
                    <a:pt x="8967" y="1525"/>
                  </a:lnTo>
                  <a:lnTo>
                    <a:pt x="9152" y="324"/>
                  </a:lnTo>
                  <a:lnTo>
                    <a:pt x="9152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36;p47"/>
            <p:cNvSpPr/>
            <p:nvPr/>
          </p:nvSpPr>
          <p:spPr>
            <a:xfrm>
              <a:off x="4707175" y="3276825"/>
              <a:ext cx="191775" cy="113350"/>
            </a:xfrm>
            <a:custGeom>
              <a:avLst/>
              <a:gdLst/>
              <a:ahLst/>
              <a:cxnLst/>
              <a:rect l="l" t="t" r="r" b="b"/>
              <a:pathLst>
                <a:path w="7671" h="4534" extrusionOk="0">
                  <a:moveTo>
                    <a:pt x="6957" y="0"/>
                  </a:moveTo>
                  <a:cubicBezTo>
                    <a:pt x="6934" y="0"/>
                    <a:pt x="6910" y="2"/>
                    <a:pt x="6887" y="4"/>
                  </a:cubicBezTo>
                  <a:lnTo>
                    <a:pt x="1248" y="4"/>
                  </a:lnTo>
                  <a:cubicBezTo>
                    <a:pt x="925" y="4"/>
                    <a:pt x="601" y="235"/>
                    <a:pt x="555" y="605"/>
                  </a:cubicBezTo>
                  <a:lnTo>
                    <a:pt x="416" y="1344"/>
                  </a:lnTo>
                  <a:lnTo>
                    <a:pt x="370" y="1622"/>
                  </a:lnTo>
                  <a:lnTo>
                    <a:pt x="185" y="2869"/>
                  </a:lnTo>
                  <a:lnTo>
                    <a:pt x="139" y="3147"/>
                  </a:lnTo>
                  <a:lnTo>
                    <a:pt x="47" y="3701"/>
                  </a:lnTo>
                  <a:cubicBezTo>
                    <a:pt x="0" y="4117"/>
                    <a:pt x="324" y="4533"/>
                    <a:pt x="786" y="4533"/>
                  </a:cubicBezTo>
                  <a:lnTo>
                    <a:pt x="6378" y="4533"/>
                  </a:lnTo>
                  <a:cubicBezTo>
                    <a:pt x="6748" y="4533"/>
                    <a:pt x="7072" y="4256"/>
                    <a:pt x="7118" y="3886"/>
                  </a:cubicBezTo>
                  <a:lnTo>
                    <a:pt x="7256" y="3147"/>
                  </a:lnTo>
                  <a:lnTo>
                    <a:pt x="7303" y="2869"/>
                  </a:lnTo>
                  <a:lnTo>
                    <a:pt x="7488" y="1622"/>
                  </a:lnTo>
                  <a:lnTo>
                    <a:pt x="7534" y="1344"/>
                  </a:lnTo>
                  <a:lnTo>
                    <a:pt x="7626" y="836"/>
                  </a:lnTo>
                  <a:cubicBezTo>
                    <a:pt x="7670" y="397"/>
                    <a:pt x="7381" y="0"/>
                    <a:pt x="6957" y="0"/>
                  </a:cubicBez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37;p47"/>
            <p:cNvSpPr/>
            <p:nvPr/>
          </p:nvSpPr>
          <p:spPr>
            <a:xfrm>
              <a:off x="4716425" y="3310425"/>
              <a:ext cx="177950" cy="6950"/>
            </a:xfrm>
            <a:custGeom>
              <a:avLst/>
              <a:gdLst/>
              <a:ahLst/>
              <a:cxnLst/>
              <a:rect l="l" t="t" r="r" b="b"/>
              <a:pathLst>
                <a:path w="7118" h="278" extrusionOk="0">
                  <a:moveTo>
                    <a:pt x="46" y="0"/>
                  </a:moveTo>
                  <a:lnTo>
                    <a:pt x="0" y="278"/>
                  </a:lnTo>
                  <a:lnTo>
                    <a:pt x="7071" y="278"/>
                  </a:lnTo>
                  <a:lnTo>
                    <a:pt x="7118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38;p47"/>
            <p:cNvSpPr/>
            <p:nvPr/>
          </p:nvSpPr>
          <p:spPr>
            <a:xfrm>
              <a:off x="4710625" y="3348550"/>
              <a:ext cx="177975" cy="6950"/>
            </a:xfrm>
            <a:custGeom>
              <a:avLst/>
              <a:gdLst/>
              <a:ahLst/>
              <a:cxnLst/>
              <a:rect l="l" t="t" r="r" b="b"/>
              <a:pathLst>
                <a:path w="7119" h="278" extrusionOk="0">
                  <a:moveTo>
                    <a:pt x="47" y="0"/>
                  </a:moveTo>
                  <a:lnTo>
                    <a:pt x="1" y="278"/>
                  </a:lnTo>
                  <a:lnTo>
                    <a:pt x="7072" y="278"/>
                  </a:lnTo>
                  <a:lnTo>
                    <a:pt x="7118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39;p47"/>
            <p:cNvSpPr/>
            <p:nvPr/>
          </p:nvSpPr>
          <p:spPr>
            <a:xfrm>
              <a:off x="4740675" y="3276900"/>
              <a:ext cx="25450" cy="113275"/>
            </a:xfrm>
            <a:custGeom>
              <a:avLst/>
              <a:gdLst/>
              <a:ahLst/>
              <a:cxnLst/>
              <a:rect l="l" t="t" r="r" b="b"/>
              <a:pathLst>
                <a:path w="1018" h="4531" extrusionOk="0">
                  <a:moveTo>
                    <a:pt x="694" y="1"/>
                  </a:moveTo>
                  <a:lnTo>
                    <a:pt x="509" y="1341"/>
                  </a:lnTo>
                  <a:lnTo>
                    <a:pt x="463" y="1619"/>
                  </a:lnTo>
                  <a:lnTo>
                    <a:pt x="232" y="2866"/>
                  </a:lnTo>
                  <a:lnTo>
                    <a:pt x="185" y="3144"/>
                  </a:lnTo>
                  <a:lnTo>
                    <a:pt x="1" y="4530"/>
                  </a:lnTo>
                  <a:lnTo>
                    <a:pt x="278" y="4530"/>
                  </a:lnTo>
                  <a:lnTo>
                    <a:pt x="509" y="3144"/>
                  </a:lnTo>
                  <a:lnTo>
                    <a:pt x="555" y="2866"/>
                  </a:lnTo>
                  <a:lnTo>
                    <a:pt x="740" y="1619"/>
                  </a:lnTo>
                  <a:lnTo>
                    <a:pt x="786" y="1341"/>
                  </a:lnTo>
                  <a:lnTo>
                    <a:pt x="1017" y="1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40;p47"/>
            <p:cNvSpPr/>
            <p:nvPr/>
          </p:nvSpPr>
          <p:spPr>
            <a:xfrm>
              <a:off x="4790350" y="3276900"/>
              <a:ext cx="25450" cy="113275"/>
            </a:xfrm>
            <a:custGeom>
              <a:avLst/>
              <a:gdLst/>
              <a:ahLst/>
              <a:cxnLst/>
              <a:rect l="l" t="t" r="r" b="b"/>
              <a:pathLst>
                <a:path w="1018" h="4531" extrusionOk="0">
                  <a:moveTo>
                    <a:pt x="694" y="1"/>
                  </a:moveTo>
                  <a:lnTo>
                    <a:pt x="463" y="1341"/>
                  </a:lnTo>
                  <a:lnTo>
                    <a:pt x="417" y="1619"/>
                  </a:lnTo>
                  <a:lnTo>
                    <a:pt x="232" y="2866"/>
                  </a:lnTo>
                  <a:lnTo>
                    <a:pt x="186" y="3144"/>
                  </a:lnTo>
                  <a:lnTo>
                    <a:pt x="1" y="4530"/>
                  </a:lnTo>
                  <a:lnTo>
                    <a:pt x="278" y="4530"/>
                  </a:lnTo>
                  <a:lnTo>
                    <a:pt x="509" y="3144"/>
                  </a:lnTo>
                  <a:lnTo>
                    <a:pt x="556" y="2866"/>
                  </a:lnTo>
                  <a:lnTo>
                    <a:pt x="740" y="1619"/>
                  </a:lnTo>
                  <a:lnTo>
                    <a:pt x="787" y="134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41;p47"/>
            <p:cNvSpPr/>
            <p:nvPr/>
          </p:nvSpPr>
          <p:spPr>
            <a:xfrm>
              <a:off x="4840050" y="3276900"/>
              <a:ext cx="25450" cy="113275"/>
            </a:xfrm>
            <a:custGeom>
              <a:avLst/>
              <a:gdLst/>
              <a:ahLst/>
              <a:cxnLst/>
              <a:rect l="l" t="t" r="r" b="b"/>
              <a:pathLst>
                <a:path w="1018" h="4531" extrusionOk="0">
                  <a:moveTo>
                    <a:pt x="694" y="1"/>
                  </a:moveTo>
                  <a:lnTo>
                    <a:pt x="509" y="1341"/>
                  </a:lnTo>
                  <a:lnTo>
                    <a:pt x="416" y="1619"/>
                  </a:lnTo>
                  <a:lnTo>
                    <a:pt x="231" y="2866"/>
                  </a:lnTo>
                  <a:lnTo>
                    <a:pt x="185" y="3144"/>
                  </a:lnTo>
                  <a:lnTo>
                    <a:pt x="0" y="4530"/>
                  </a:lnTo>
                  <a:lnTo>
                    <a:pt x="278" y="4530"/>
                  </a:lnTo>
                  <a:lnTo>
                    <a:pt x="509" y="3144"/>
                  </a:lnTo>
                  <a:lnTo>
                    <a:pt x="555" y="2866"/>
                  </a:lnTo>
                  <a:lnTo>
                    <a:pt x="740" y="1619"/>
                  </a:lnTo>
                  <a:lnTo>
                    <a:pt x="786" y="1341"/>
                  </a:lnTo>
                  <a:lnTo>
                    <a:pt x="1017" y="1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42;p47"/>
            <p:cNvSpPr/>
            <p:nvPr/>
          </p:nvSpPr>
          <p:spPr>
            <a:xfrm>
              <a:off x="4730275" y="3130050"/>
              <a:ext cx="191725" cy="113375"/>
            </a:xfrm>
            <a:custGeom>
              <a:avLst/>
              <a:gdLst/>
              <a:ahLst/>
              <a:cxnLst/>
              <a:rect l="l" t="t" r="r" b="b"/>
              <a:pathLst>
                <a:path w="7669" h="4535" extrusionOk="0">
                  <a:moveTo>
                    <a:pt x="1169" y="0"/>
                  </a:moveTo>
                  <a:cubicBezTo>
                    <a:pt x="839" y="0"/>
                    <a:pt x="598" y="264"/>
                    <a:pt x="555" y="606"/>
                  </a:cubicBezTo>
                  <a:lnTo>
                    <a:pt x="417" y="1346"/>
                  </a:lnTo>
                  <a:lnTo>
                    <a:pt x="370" y="1623"/>
                  </a:lnTo>
                  <a:lnTo>
                    <a:pt x="186" y="2871"/>
                  </a:lnTo>
                  <a:lnTo>
                    <a:pt x="139" y="3148"/>
                  </a:lnTo>
                  <a:lnTo>
                    <a:pt x="47" y="3703"/>
                  </a:lnTo>
                  <a:cubicBezTo>
                    <a:pt x="1" y="4119"/>
                    <a:pt x="324" y="4535"/>
                    <a:pt x="786" y="4535"/>
                  </a:cubicBezTo>
                  <a:lnTo>
                    <a:pt x="6379" y="4535"/>
                  </a:lnTo>
                  <a:cubicBezTo>
                    <a:pt x="6748" y="4535"/>
                    <a:pt x="7072" y="4257"/>
                    <a:pt x="7118" y="3888"/>
                  </a:cubicBezTo>
                  <a:lnTo>
                    <a:pt x="7211" y="3148"/>
                  </a:lnTo>
                  <a:lnTo>
                    <a:pt x="7257" y="2871"/>
                  </a:lnTo>
                  <a:lnTo>
                    <a:pt x="7488" y="1623"/>
                  </a:lnTo>
                  <a:lnTo>
                    <a:pt x="7488" y="1346"/>
                  </a:lnTo>
                  <a:lnTo>
                    <a:pt x="7580" y="837"/>
                  </a:lnTo>
                  <a:cubicBezTo>
                    <a:pt x="7668" y="399"/>
                    <a:pt x="7340" y="2"/>
                    <a:pt x="6950" y="2"/>
                  </a:cubicBezTo>
                  <a:cubicBezTo>
                    <a:pt x="6930" y="2"/>
                    <a:pt x="6908" y="3"/>
                    <a:pt x="6887" y="5"/>
                  </a:cubicBezTo>
                  <a:lnTo>
                    <a:pt x="1249" y="5"/>
                  </a:lnTo>
                  <a:cubicBezTo>
                    <a:pt x="1221" y="2"/>
                    <a:pt x="1195" y="0"/>
                    <a:pt x="1169" y="0"/>
                  </a:cubicBez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43;p47"/>
            <p:cNvSpPr/>
            <p:nvPr/>
          </p:nvSpPr>
          <p:spPr>
            <a:xfrm>
              <a:off x="4917450" y="3163675"/>
              <a:ext cx="25" cy="6950"/>
            </a:xfrm>
            <a:custGeom>
              <a:avLst/>
              <a:gdLst/>
              <a:ahLst/>
              <a:cxnLst/>
              <a:rect l="l" t="t" r="r" b="b"/>
              <a:pathLst>
                <a:path w="1" h="278" extrusionOk="0">
                  <a:moveTo>
                    <a:pt x="1" y="1"/>
                  </a:moveTo>
                  <a:lnTo>
                    <a:pt x="1" y="278"/>
                  </a:lnTo>
                  <a:lnTo>
                    <a:pt x="1" y="278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44;p47"/>
            <p:cNvSpPr/>
            <p:nvPr/>
          </p:nvSpPr>
          <p:spPr>
            <a:xfrm>
              <a:off x="4739525" y="3163675"/>
              <a:ext cx="177950" cy="6950"/>
            </a:xfrm>
            <a:custGeom>
              <a:avLst/>
              <a:gdLst/>
              <a:ahLst/>
              <a:cxnLst/>
              <a:rect l="l" t="t" r="r" b="b"/>
              <a:pathLst>
                <a:path w="7118" h="278" extrusionOk="0">
                  <a:moveTo>
                    <a:pt x="47" y="1"/>
                  </a:moveTo>
                  <a:lnTo>
                    <a:pt x="0" y="278"/>
                  </a:lnTo>
                  <a:lnTo>
                    <a:pt x="7118" y="278"/>
                  </a:lnTo>
                  <a:lnTo>
                    <a:pt x="7118" y="1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45;p47"/>
            <p:cNvSpPr/>
            <p:nvPr/>
          </p:nvSpPr>
          <p:spPr>
            <a:xfrm>
              <a:off x="4733750" y="3201800"/>
              <a:ext cx="177950" cy="6975"/>
            </a:xfrm>
            <a:custGeom>
              <a:avLst/>
              <a:gdLst/>
              <a:ahLst/>
              <a:cxnLst/>
              <a:rect l="l" t="t" r="r" b="b"/>
              <a:pathLst>
                <a:path w="7118" h="279" extrusionOk="0">
                  <a:moveTo>
                    <a:pt x="47" y="1"/>
                  </a:moveTo>
                  <a:lnTo>
                    <a:pt x="0" y="278"/>
                  </a:lnTo>
                  <a:lnTo>
                    <a:pt x="7072" y="278"/>
                  </a:lnTo>
                  <a:lnTo>
                    <a:pt x="7118" y="1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46;p47"/>
            <p:cNvSpPr/>
            <p:nvPr/>
          </p:nvSpPr>
          <p:spPr>
            <a:xfrm>
              <a:off x="4763775" y="3130175"/>
              <a:ext cx="25450" cy="113250"/>
            </a:xfrm>
            <a:custGeom>
              <a:avLst/>
              <a:gdLst/>
              <a:ahLst/>
              <a:cxnLst/>
              <a:rect l="l" t="t" r="r" b="b"/>
              <a:pathLst>
                <a:path w="1018" h="4530" extrusionOk="0">
                  <a:moveTo>
                    <a:pt x="694" y="0"/>
                  </a:moveTo>
                  <a:lnTo>
                    <a:pt x="509" y="1341"/>
                  </a:lnTo>
                  <a:lnTo>
                    <a:pt x="463" y="1618"/>
                  </a:lnTo>
                  <a:lnTo>
                    <a:pt x="232" y="2866"/>
                  </a:lnTo>
                  <a:lnTo>
                    <a:pt x="186" y="3143"/>
                  </a:lnTo>
                  <a:lnTo>
                    <a:pt x="1" y="4530"/>
                  </a:lnTo>
                  <a:lnTo>
                    <a:pt x="278" y="4530"/>
                  </a:lnTo>
                  <a:lnTo>
                    <a:pt x="509" y="3143"/>
                  </a:lnTo>
                  <a:lnTo>
                    <a:pt x="556" y="2866"/>
                  </a:lnTo>
                  <a:lnTo>
                    <a:pt x="740" y="1618"/>
                  </a:lnTo>
                  <a:lnTo>
                    <a:pt x="787" y="1341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47;p47"/>
            <p:cNvSpPr/>
            <p:nvPr/>
          </p:nvSpPr>
          <p:spPr>
            <a:xfrm>
              <a:off x="4813475" y="3130175"/>
              <a:ext cx="25450" cy="113250"/>
            </a:xfrm>
            <a:custGeom>
              <a:avLst/>
              <a:gdLst/>
              <a:ahLst/>
              <a:cxnLst/>
              <a:rect l="l" t="t" r="r" b="b"/>
              <a:pathLst>
                <a:path w="1018" h="4530" extrusionOk="0">
                  <a:moveTo>
                    <a:pt x="694" y="0"/>
                  </a:moveTo>
                  <a:lnTo>
                    <a:pt x="462" y="1341"/>
                  </a:lnTo>
                  <a:lnTo>
                    <a:pt x="416" y="1618"/>
                  </a:lnTo>
                  <a:lnTo>
                    <a:pt x="231" y="2866"/>
                  </a:lnTo>
                  <a:lnTo>
                    <a:pt x="185" y="3143"/>
                  </a:lnTo>
                  <a:lnTo>
                    <a:pt x="0" y="4530"/>
                  </a:lnTo>
                  <a:lnTo>
                    <a:pt x="278" y="4530"/>
                  </a:lnTo>
                  <a:lnTo>
                    <a:pt x="509" y="3143"/>
                  </a:lnTo>
                  <a:lnTo>
                    <a:pt x="555" y="2866"/>
                  </a:lnTo>
                  <a:lnTo>
                    <a:pt x="740" y="1618"/>
                  </a:lnTo>
                  <a:lnTo>
                    <a:pt x="786" y="1341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48;p47"/>
            <p:cNvSpPr/>
            <p:nvPr/>
          </p:nvSpPr>
          <p:spPr>
            <a:xfrm>
              <a:off x="4863150" y="3130175"/>
              <a:ext cx="25450" cy="113250"/>
            </a:xfrm>
            <a:custGeom>
              <a:avLst/>
              <a:gdLst/>
              <a:ahLst/>
              <a:cxnLst/>
              <a:rect l="l" t="t" r="r" b="b"/>
              <a:pathLst>
                <a:path w="1018" h="4530" extrusionOk="0">
                  <a:moveTo>
                    <a:pt x="694" y="0"/>
                  </a:moveTo>
                  <a:lnTo>
                    <a:pt x="509" y="1341"/>
                  </a:lnTo>
                  <a:lnTo>
                    <a:pt x="417" y="1618"/>
                  </a:lnTo>
                  <a:lnTo>
                    <a:pt x="232" y="2866"/>
                  </a:lnTo>
                  <a:lnTo>
                    <a:pt x="186" y="3143"/>
                  </a:lnTo>
                  <a:lnTo>
                    <a:pt x="1" y="4530"/>
                  </a:lnTo>
                  <a:lnTo>
                    <a:pt x="278" y="4530"/>
                  </a:lnTo>
                  <a:lnTo>
                    <a:pt x="509" y="3143"/>
                  </a:lnTo>
                  <a:lnTo>
                    <a:pt x="555" y="2866"/>
                  </a:lnTo>
                  <a:lnTo>
                    <a:pt x="740" y="1618"/>
                  </a:lnTo>
                  <a:lnTo>
                    <a:pt x="786" y="1341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49;p47"/>
            <p:cNvSpPr/>
            <p:nvPr/>
          </p:nvSpPr>
          <p:spPr>
            <a:xfrm>
              <a:off x="4747600" y="2982275"/>
              <a:ext cx="190675" cy="114425"/>
            </a:xfrm>
            <a:custGeom>
              <a:avLst/>
              <a:gdLst/>
              <a:ahLst/>
              <a:cxnLst/>
              <a:rect l="l" t="t" r="r" b="b"/>
              <a:pathLst>
                <a:path w="7627" h="4577" extrusionOk="0">
                  <a:moveTo>
                    <a:pt x="1249" y="0"/>
                  </a:moveTo>
                  <a:cubicBezTo>
                    <a:pt x="879" y="0"/>
                    <a:pt x="556" y="278"/>
                    <a:pt x="509" y="601"/>
                  </a:cubicBezTo>
                  <a:lnTo>
                    <a:pt x="417" y="1202"/>
                  </a:lnTo>
                  <a:lnTo>
                    <a:pt x="417" y="1526"/>
                  </a:lnTo>
                  <a:lnTo>
                    <a:pt x="232" y="2727"/>
                  </a:lnTo>
                  <a:lnTo>
                    <a:pt x="186" y="3051"/>
                  </a:lnTo>
                  <a:lnTo>
                    <a:pt x="47" y="3744"/>
                  </a:lnTo>
                  <a:cubicBezTo>
                    <a:pt x="1" y="4160"/>
                    <a:pt x="324" y="4576"/>
                    <a:pt x="787" y="4576"/>
                  </a:cubicBezTo>
                  <a:lnTo>
                    <a:pt x="6379" y="4576"/>
                  </a:lnTo>
                  <a:cubicBezTo>
                    <a:pt x="6749" y="4576"/>
                    <a:pt x="7072" y="4299"/>
                    <a:pt x="7118" y="3929"/>
                  </a:cubicBezTo>
                  <a:lnTo>
                    <a:pt x="7257" y="3051"/>
                  </a:lnTo>
                  <a:lnTo>
                    <a:pt x="7303" y="2727"/>
                  </a:lnTo>
                  <a:lnTo>
                    <a:pt x="7488" y="1526"/>
                  </a:lnTo>
                  <a:lnTo>
                    <a:pt x="7534" y="1202"/>
                  </a:lnTo>
                  <a:lnTo>
                    <a:pt x="7581" y="879"/>
                  </a:lnTo>
                  <a:cubicBezTo>
                    <a:pt x="7627" y="416"/>
                    <a:pt x="7303" y="0"/>
                    <a:pt x="6887" y="0"/>
                  </a:cubicBez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50;p47"/>
            <p:cNvSpPr/>
            <p:nvPr/>
          </p:nvSpPr>
          <p:spPr>
            <a:xfrm>
              <a:off x="4756850" y="3012325"/>
              <a:ext cx="179125" cy="8100"/>
            </a:xfrm>
            <a:custGeom>
              <a:avLst/>
              <a:gdLst/>
              <a:ahLst/>
              <a:cxnLst/>
              <a:rect l="l" t="t" r="r" b="b"/>
              <a:pathLst>
                <a:path w="7165" h="324" extrusionOk="0">
                  <a:moveTo>
                    <a:pt x="47" y="0"/>
                  </a:moveTo>
                  <a:lnTo>
                    <a:pt x="1" y="324"/>
                  </a:lnTo>
                  <a:lnTo>
                    <a:pt x="7118" y="324"/>
                  </a:lnTo>
                  <a:lnTo>
                    <a:pt x="7164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51;p47"/>
            <p:cNvSpPr/>
            <p:nvPr/>
          </p:nvSpPr>
          <p:spPr>
            <a:xfrm>
              <a:off x="4751075" y="3050450"/>
              <a:ext cx="179125" cy="8100"/>
            </a:xfrm>
            <a:custGeom>
              <a:avLst/>
              <a:gdLst/>
              <a:ahLst/>
              <a:cxnLst/>
              <a:rect l="l" t="t" r="r" b="b"/>
              <a:pathLst>
                <a:path w="7165" h="324" extrusionOk="0">
                  <a:moveTo>
                    <a:pt x="47" y="0"/>
                  </a:moveTo>
                  <a:lnTo>
                    <a:pt x="1" y="324"/>
                  </a:lnTo>
                  <a:lnTo>
                    <a:pt x="7118" y="324"/>
                  </a:lnTo>
                  <a:lnTo>
                    <a:pt x="7164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52;p47"/>
            <p:cNvSpPr/>
            <p:nvPr/>
          </p:nvSpPr>
          <p:spPr>
            <a:xfrm>
              <a:off x="4786900" y="2982275"/>
              <a:ext cx="25450" cy="114425"/>
            </a:xfrm>
            <a:custGeom>
              <a:avLst/>
              <a:gdLst/>
              <a:ahLst/>
              <a:cxnLst/>
              <a:rect l="l" t="t" r="r" b="b"/>
              <a:pathLst>
                <a:path w="1018" h="4577" extrusionOk="0">
                  <a:moveTo>
                    <a:pt x="694" y="0"/>
                  </a:moveTo>
                  <a:lnTo>
                    <a:pt x="509" y="1202"/>
                  </a:lnTo>
                  <a:lnTo>
                    <a:pt x="462" y="1526"/>
                  </a:lnTo>
                  <a:lnTo>
                    <a:pt x="278" y="2727"/>
                  </a:lnTo>
                  <a:lnTo>
                    <a:pt x="231" y="3051"/>
                  </a:lnTo>
                  <a:lnTo>
                    <a:pt x="0" y="4576"/>
                  </a:lnTo>
                  <a:lnTo>
                    <a:pt x="278" y="4576"/>
                  </a:lnTo>
                  <a:lnTo>
                    <a:pt x="555" y="3051"/>
                  </a:lnTo>
                  <a:lnTo>
                    <a:pt x="601" y="2727"/>
                  </a:lnTo>
                  <a:lnTo>
                    <a:pt x="786" y="1526"/>
                  </a:lnTo>
                  <a:lnTo>
                    <a:pt x="832" y="1202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53;p47"/>
            <p:cNvSpPr/>
            <p:nvPr/>
          </p:nvSpPr>
          <p:spPr>
            <a:xfrm>
              <a:off x="4836575" y="2982275"/>
              <a:ext cx="25450" cy="114425"/>
            </a:xfrm>
            <a:custGeom>
              <a:avLst/>
              <a:gdLst/>
              <a:ahLst/>
              <a:cxnLst/>
              <a:rect l="l" t="t" r="r" b="b"/>
              <a:pathLst>
                <a:path w="1018" h="4577" extrusionOk="0">
                  <a:moveTo>
                    <a:pt x="694" y="0"/>
                  </a:moveTo>
                  <a:lnTo>
                    <a:pt x="509" y="1202"/>
                  </a:lnTo>
                  <a:lnTo>
                    <a:pt x="463" y="1526"/>
                  </a:lnTo>
                  <a:lnTo>
                    <a:pt x="278" y="2727"/>
                  </a:lnTo>
                  <a:lnTo>
                    <a:pt x="232" y="3051"/>
                  </a:lnTo>
                  <a:lnTo>
                    <a:pt x="1" y="4576"/>
                  </a:lnTo>
                  <a:lnTo>
                    <a:pt x="278" y="4576"/>
                  </a:lnTo>
                  <a:lnTo>
                    <a:pt x="555" y="3051"/>
                  </a:lnTo>
                  <a:lnTo>
                    <a:pt x="601" y="2727"/>
                  </a:lnTo>
                  <a:lnTo>
                    <a:pt x="786" y="1526"/>
                  </a:lnTo>
                  <a:lnTo>
                    <a:pt x="833" y="1202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54;p47"/>
            <p:cNvSpPr/>
            <p:nvPr/>
          </p:nvSpPr>
          <p:spPr>
            <a:xfrm>
              <a:off x="4886275" y="2982275"/>
              <a:ext cx="25425" cy="114425"/>
            </a:xfrm>
            <a:custGeom>
              <a:avLst/>
              <a:gdLst/>
              <a:ahLst/>
              <a:cxnLst/>
              <a:rect l="l" t="t" r="r" b="b"/>
              <a:pathLst>
                <a:path w="1017" h="4577" extrusionOk="0">
                  <a:moveTo>
                    <a:pt x="693" y="0"/>
                  </a:moveTo>
                  <a:lnTo>
                    <a:pt x="508" y="1202"/>
                  </a:lnTo>
                  <a:lnTo>
                    <a:pt x="462" y="1526"/>
                  </a:lnTo>
                  <a:lnTo>
                    <a:pt x="277" y="2727"/>
                  </a:lnTo>
                  <a:lnTo>
                    <a:pt x="231" y="3051"/>
                  </a:lnTo>
                  <a:lnTo>
                    <a:pt x="0" y="4576"/>
                  </a:lnTo>
                  <a:lnTo>
                    <a:pt x="277" y="4576"/>
                  </a:lnTo>
                  <a:lnTo>
                    <a:pt x="555" y="3051"/>
                  </a:lnTo>
                  <a:lnTo>
                    <a:pt x="601" y="2727"/>
                  </a:lnTo>
                  <a:lnTo>
                    <a:pt x="786" y="1526"/>
                  </a:lnTo>
                  <a:lnTo>
                    <a:pt x="832" y="1202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55;p47"/>
            <p:cNvSpPr/>
            <p:nvPr/>
          </p:nvSpPr>
          <p:spPr>
            <a:xfrm>
              <a:off x="4487650" y="3275750"/>
              <a:ext cx="192975" cy="114425"/>
            </a:xfrm>
            <a:custGeom>
              <a:avLst/>
              <a:gdLst/>
              <a:ahLst/>
              <a:cxnLst/>
              <a:rect l="l" t="t" r="r" b="b"/>
              <a:pathLst>
                <a:path w="7719" h="4577" extrusionOk="0">
                  <a:moveTo>
                    <a:pt x="1294" y="1"/>
                  </a:moveTo>
                  <a:cubicBezTo>
                    <a:pt x="924" y="1"/>
                    <a:pt x="601" y="278"/>
                    <a:pt x="555" y="648"/>
                  </a:cubicBezTo>
                  <a:lnTo>
                    <a:pt x="462" y="1387"/>
                  </a:lnTo>
                  <a:lnTo>
                    <a:pt x="416" y="1665"/>
                  </a:lnTo>
                  <a:lnTo>
                    <a:pt x="185" y="2912"/>
                  </a:lnTo>
                  <a:lnTo>
                    <a:pt x="139" y="3190"/>
                  </a:lnTo>
                  <a:lnTo>
                    <a:pt x="92" y="3698"/>
                  </a:lnTo>
                  <a:cubicBezTo>
                    <a:pt x="0" y="4160"/>
                    <a:pt x="324" y="4576"/>
                    <a:pt x="786" y="4576"/>
                  </a:cubicBezTo>
                  <a:lnTo>
                    <a:pt x="6424" y="4576"/>
                  </a:lnTo>
                  <a:cubicBezTo>
                    <a:pt x="6794" y="4576"/>
                    <a:pt x="7071" y="4299"/>
                    <a:pt x="7164" y="3929"/>
                  </a:cubicBezTo>
                  <a:lnTo>
                    <a:pt x="7256" y="3190"/>
                  </a:lnTo>
                  <a:lnTo>
                    <a:pt x="7302" y="2912"/>
                  </a:lnTo>
                  <a:lnTo>
                    <a:pt x="7487" y="1665"/>
                  </a:lnTo>
                  <a:lnTo>
                    <a:pt x="7533" y="1387"/>
                  </a:lnTo>
                  <a:lnTo>
                    <a:pt x="7626" y="879"/>
                  </a:lnTo>
                  <a:cubicBezTo>
                    <a:pt x="7718" y="417"/>
                    <a:pt x="7349" y="1"/>
                    <a:pt x="6886" y="1"/>
                  </a:cubicBez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56;p47"/>
            <p:cNvSpPr/>
            <p:nvPr/>
          </p:nvSpPr>
          <p:spPr>
            <a:xfrm>
              <a:off x="4492250" y="3348550"/>
              <a:ext cx="177975" cy="6950"/>
            </a:xfrm>
            <a:custGeom>
              <a:avLst/>
              <a:gdLst/>
              <a:ahLst/>
              <a:cxnLst/>
              <a:rect l="l" t="t" r="r" b="b"/>
              <a:pathLst>
                <a:path w="7119" h="278" extrusionOk="0">
                  <a:moveTo>
                    <a:pt x="47" y="0"/>
                  </a:moveTo>
                  <a:lnTo>
                    <a:pt x="1" y="278"/>
                  </a:lnTo>
                  <a:lnTo>
                    <a:pt x="7072" y="278"/>
                  </a:lnTo>
                  <a:lnTo>
                    <a:pt x="7118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57;p47"/>
            <p:cNvSpPr/>
            <p:nvPr/>
          </p:nvSpPr>
          <p:spPr>
            <a:xfrm>
              <a:off x="4516525" y="3275750"/>
              <a:ext cx="25450" cy="114425"/>
            </a:xfrm>
            <a:custGeom>
              <a:avLst/>
              <a:gdLst/>
              <a:ahLst/>
              <a:cxnLst/>
              <a:rect l="l" t="t" r="r" b="b"/>
              <a:pathLst>
                <a:path w="1018" h="4577" extrusionOk="0">
                  <a:moveTo>
                    <a:pt x="694" y="1"/>
                  </a:moveTo>
                  <a:lnTo>
                    <a:pt x="463" y="1387"/>
                  </a:lnTo>
                  <a:lnTo>
                    <a:pt x="416" y="1665"/>
                  </a:lnTo>
                  <a:lnTo>
                    <a:pt x="232" y="2912"/>
                  </a:lnTo>
                  <a:lnTo>
                    <a:pt x="185" y="3190"/>
                  </a:lnTo>
                  <a:lnTo>
                    <a:pt x="0" y="4576"/>
                  </a:lnTo>
                  <a:lnTo>
                    <a:pt x="278" y="4576"/>
                  </a:lnTo>
                  <a:lnTo>
                    <a:pt x="509" y="3190"/>
                  </a:lnTo>
                  <a:lnTo>
                    <a:pt x="555" y="2912"/>
                  </a:lnTo>
                  <a:lnTo>
                    <a:pt x="740" y="1665"/>
                  </a:lnTo>
                  <a:lnTo>
                    <a:pt x="786" y="1387"/>
                  </a:lnTo>
                  <a:lnTo>
                    <a:pt x="1017" y="1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58;p47"/>
            <p:cNvSpPr/>
            <p:nvPr/>
          </p:nvSpPr>
          <p:spPr>
            <a:xfrm>
              <a:off x="4565050" y="3275750"/>
              <a:ext cx="26600" cy="114425"/>
            </a:xfrm>
            <a:custGeom>
              <a:avLst/>
              <a:gdLst/>
              <a:ahLst/>
              <a:cxnLst/>
              <a:rect l="l" t="t" r="r" b="b"/>
              <a:pathLst>
                <a:path w="1064" h="4577" extrusionOk="0">
                  <a:moveTo>
                    <a:pt x="740" y="1"/>
                  </a:moveTo>
                  <a:lnTo>
                    <a:pt x="509" y="1387"/>
                  </a:lnTo>
                  <a:lnTo>
                    <a:pt x="463" y="1665"/>
                  </a:lnTo>
                  <a:lnTo>
                    <a:pt x="278" y="2912"/>
                  </a:lnTo>
                  <a:lnTo>
                    <a:pt x="232" y="3190"/>
                  </a:lnTo>
                  <a:lnTo>
                    <a:pt x="1" y="4576"/>
                  </a:lnTo>
                  <a:lnTo>
                    <a:pt x="324" y="4576"/>
                  </a:lnTo>
                  <a:lnTo>
                    <a:pt x="555" y="3190"/>
                  </a:lnTo>
                  <a:lnTo>
                    <a:pt x="601" y="2912"/>
                  </a:lnTo>
                  <a:lnTo>
                    <a:pt x="786" y="1665"/>
                  </a:lnTo>
                  <a:lnTo>
                    <a:pt x="832" y="1387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59;p47"/>
            <p:cNvSpPr/>
            <p:nvPr/>
          </p:nvSpPr>
          <p:spPr>
            <a:xfrm>
              <a:off x="4614725" y="3275750"/>
              <a:ext cx="26600" cy="114425"/>
            </a:xfrm>
            <a:custGeom>
              <a:avLst/>
              <a:gdLst/>
              <a:ahLst/>
              <a:cxnLst/>
              <a:rect l="l" t="t" r="r" b="b"/>
              <a:pathLst>
                <a:path w="1064" h="4577" extrusionOk="0">
                  <a:moveTo>
                    <a:pt x="740" y="1"/>
                  </a:moveTo>
                  <a:lnTo>
                    <a:pt x="509" y="1387"/>
                  </a:lnTo>
                  <a:lnTo>
                    <a:pt x="463" y="1665"/>
                  </a:lnTo>
                  <a:lnTo>
                    <a:pt x="278" y="2912"/>
                  </a:lnTo>
                  <a:lnTo>
                    <a:pt x="232" y="3190"/>
                  </a:lnTo>
                  <a:lnTo>
                    <a:pt x="1" y="4576"/>
                  </a:lnTo>
                  <a:lnTo>
                    <a:pt x="324" y="4576"/>
                  </a:lnTo>
                  <a:lnTo>
                    <a:pt x="556" y="3190"/>
                  </a:lnTo>
                  <a:lnTo>
                    <a:pt x="602" y="2912"/>
                  </a:lnTo>
                  <a:lnTo>
                    <a:pt x="787" y="1665"/>
                  </a:lnTo>
                  <a:lnTo>
                    <a:pt x="833" y="1387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60;p47"/>
            <p:cNvSpPr/>
            <p:nvPr/>
          </p:nvSpPr>
          <p:spPr>
            <a:xfrm>
              <a:off x="4498025" y="3310425"/>
              <a:ext cx="177975" cy="6950"/>
            </a:xfrm>
            <a:custGeom>
              <a:avLst/>
              <a:gdLst/>
              <a:ahLst/>
              <a:cxnLst/>
              <a:rect l="l" t="t" r="r" b="b"/>
              <a:pathLst>
                <a:path w="7119" h="278" extrusionOk="0">
                  <a:moveTo>
                    <a:pt x="47" y="0"/>
                  </a:moveTo>
                  <a:lnTo>
                    <a:pt x="1" y="278"/>
                  </a:lnTo>
                  <a:lnTo>
                    <a:pt x="7072" y="278"/>
                  </a:lnTo>
                  <a:lnTo>
                    <a:pt x="7118" y="0"/>
                  </a:lnTo>
                  <a:close/>
                </a:path>
              </a:pathLst>
            </a:custGeom>
            <a:solidFill>
              <a:srgbClr val="558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433;p32"/>
          <p:cNvSpPr txBox="1">
            <a:spLocks noGrp="1"/>
          </p:cNvSpPr>
          <p:nvPr>
            <p:ph type="title"/>
          </p:nvPr>
        </p:nvSpPr>
        <p:spPr>
          <a:xfrm>
            <a:off x="450574" y="311728"/>
            <a:ext cx="1676399" cy="884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cap="small" dirty="0" smtClean="0"/>
              <a:t>ТЕХНИЧЕСКИ КРИТЕРИИ ЗА ПРОВЕРКА</a:t>
            </a:r>
            <a:endParaRPr sz="1600" cap="small" dirty="0"/>
          </a:p>
        </p:txBody>
      </p:sp>
    </p:spTree>
    <p:extLst>
      <p:ext uri="{BB962C8B-B14F-4D97-AF65-F5344CB8AC3E}">
        <p14:creationId xmlns:p14="http://schemas.microsoft.com/office/powerpoint/2010/main" val="18283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 txBox="1">
            <a:spLocks noGrp="1"/>
          </p:cNvSpPr>
          <p:nvPr>
            <p:ph type="title"/>
          </p:nvPr>
        </p:nvSpPr>
        <p:spPr>
          <a:xfrm>
            <a:off x="656200" y="36964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ОБХВАТ</a:t>
            </a:r>
            <a:endParaRPr dirty="0"/>
          </a:p>
        </p:txBody>
      </p:sp>
      <p:sp>
        <p:nvSpPr>
          <p:cNvPr id="330" name="Google Shape;330;p29"/>
          <p:cNvSpPr txBox="1">
            <a:spLocks noGrp="1"/>
          </p:cNvSpPr>
          <p:nvPr>
            <p:ph type="title" idx="2"/>
          </p:nvPr>
        </p:nvSpPr>
        <p:spPr>
          <a:xfrm>
            <a:off x="656200" y="1772272"/>
            <a:ext cx="1649678" cy="542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cap="small" dirty="0" smtClean="0"/>
              <a:t>Емитенти</a:t>
            </a:r>
            <a:endParaRPr cap="small" dirty="0"/>
          </a:p>
        </p:txBody>
      </p:sp>
      <p:sp>
        <p:nvSpPr>
          <p:cNvPr id="331" name="Google Shape;331;p29"/>
          <p:cNvSpPr txBox="1">
            <a:spLocks noGrp="1"/>
          </p:cNvSpPr>
          <p:nvPr>
            <p:ph type="subTitle" idx="1"/>
          </p:nvPr>
        </p:nvSpPr>
        <p:spPr>
          <a:xfrm>
            <a:off x="569844" y="2267387"/>
            <a:ext cx="1810750" cy="1964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200"/>
              </a:spcAft>
            </a:pPr>
            <a:r>
              <a:rPr lang="ru-RU" sz="1000" dirty="0"/>
              <a:t>по отношение на </a:t>
            </a:r>
            <a:r>
              <a:rPr lang="ru-RU" sz="1000" dirty="0" err="1"/>
              <a:t>финансовите</a:t>
            </a:r>
            <a:r>
              <a:rPr lang="ru-RU" sz="1000" dirty="0"/>
              <a:t> </a:t>
            </a:r>
            <a:r>
              <a:rPr lang="ru-RU" sz="1000" dirty="0" err="1"/>
              <a:t>продукти</a:t>
            </a:r>
            <a:r>
              <a:rPr lang="ru-RU" sz="1000" dirty="0"/>
              <a:t> </a:t>
            </a:r>
            <a:r>
              <a:rPr lang="ru-RU" sz="1000" dirty="0" smtClean="0"/>
              <a:t>(</a:t>
            </a:r>
            <a:r>
              <a:rPr lang="ru-RU" sz="1000" dirty="0" err="1" smtClean="0"/>
              <a:t>съгласно</a:t>
            </a:r>
            <a:r>
              <a:rPr lang="ru-RU" sz="1000" dirty="0" smtClean="0"/>
              <a:t> </a:t>
            </a:r>
            <a:r>
              <a:rPr lang="ru-RU" sz="1000" dirty="0" err="1"/>
              <a:t>определението</a:t>
            </a:r>
            <a:r>
              <a:rPr lang="ru-RU" sz="1000" dirty="0"/>
              <a:t> в член 2, буква з) от Регламент (ЕС) 2017/1129 на </a:t>
            </a:r>
            <a:r>
              <a:rPr lang="ru-RU" sz="1000" dirty="0" err="1"/>
              <a:t>Европейския</a:t>
            </a:r>
            <a:r>
              <a:rPr lang="ru-RU" sz="1000" dirty="0"/>
              <a:t> парламент и на </a:t>
            </a:r>
            <a:r>
              <a:rPr lang="ru-RU" sz="1000" dirty="0" err="1"/>
              <a:t>Съвета</a:t>
            </a:r>
            <a:r>
              <a:rPr lang="ru-RU" sz="1000" dirty="0"/>
              <a:t>) или </a:t>
            </a:r>
            <a:r>
              <a:rPr lang="ru-RU" sz="1000" dirty="0" smtClean="0"/>
              <a:t>на </a:t>
            </a:r>
            <a:r>
              <a:rPr lang="ru-RU" sz="1000" dirty="0" err="1" smtClean="0"/>
              <a:t>корпоративните</a:t>
            </a:r>
            <a:r>
              <a:rPr lang="ru-RU" sz="1000" dirty="0" smtClean="0"/>
              <a:t> </a:t>
            </a:r>
            <a:r>
              <a:rPr lang="ru-RU" sz="1000" dirty="0"/>
              <a:t>облигации, </a:t>
            </a:r>
            <a:r>
              <a:rPr lang="ru-RU" sz="1000" dirty="0" err="1"/>
              <a:t>които</a:t>
            </a:r>
            <a:r>
              <a:rPr lang="ru-RU" sz="1000" dirty="0"/>
              <a:t> се </a:t>
            </a:r>
            <a:r>
              <a:rPr lang="ru-RU" sz="1000" dirty="0" err="1"/>
              <a:t>предлагат</a:t>
            </a:r>
            <a:r>
              <a:rPr lang="ru-RU" sz="1000" dirty="0"/>
              <a:t> на </a:t>
            </a:r>
            <a:r>
              <a:rPr lang="ru-RU" sz="1000" dirty="0" err="1"/>
              <a:t>пазара</a:t>
            </a:r>
            <a:r>
              <a:rPr lang="ru-RU" sz="1000" dirty="0"/>
              <a:t> </a:t>
            </a:r>
            <a:r>
              <a:rPr lang="ru-RU" sz="1000" dirty="0" err="1"/>
              <a:t>като</a:t>
            </a:r>
            <a:r>
              <a:rPr lang="ru-RU" sz="1000" dirty="0"/>
              <a:t> </a:t>
            </a:r>
            <a:r>
              <a:rPr lang="ru-RU" sz="1000" dirty="0" err="1"/>
              <a:t>екологично</a:t>
            </a:r>
            <a:r>
              <a:rPr lang="ru-RU" sz="1000" dirty="0"/>
              <a:t> </a:t>
            </a:r>
            <a:r>
              <a:rPr lang="ru-RU" sz="1000" dirty="0" err="1"/>
              <a:t>устойчиви</a:t>
            </a:r>
            <a:endParaRPr sz="1000" dirty="0"/>
          </a:p>
        </p:txBody>
      </p:sp>
      <p:sp>
        <p:nvSpPr>
          <p:cNvPr id="332" name="Google Shape;332;p29"/>
          <p:cNvSpPr txBox="1">
            <a:spLocks noGrp="1"/>
          </p:cNvSpPr>
          <p:nvPr>
            <p:ph type="title" idx="3"/>
          </p:nvPr>
        </p:nvSpPr>
        <p:spPr>
          <a:xfrm>
            <a:off x="2428848" y="1772272"/>
            <a:ext cx="3711099" cy="542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500" cap="small" dirty="0" smtClean="0"/>
              <a:t>Участници на </a:t>
            </a:r>
            <a:br>
              <a:rPr lang="bg-BG" sz="1500" cap="small" dirty="0" smtClean="0"/>
            </a:br>
            <a:r>
              <a:rPr lang="bg-BG" sz="1500" cap="small" dirty="0" smtClean="0"/>
              <a:t>финансовия пазар</a:t>
            </a:r>
            <a:endParaRPr sz="1500" cap="small" dirty="0"/>
          </a:p>
        </p:txBody>
      </p:sp>
      <p:sp>
        <p:nvSpPr>
          <p:cNvPr id="333" name="Google Shape;333;p29"/>
          <p:cNvSpPr txBox="1">
            <a:spLocks noGrp="1"/>
          </p:cNvSpPr>
          <p:nvPr>
            <p:ph type="subTitle" idx="4"/>
          </p:nvPr>
        </p:nvSpPr>
        <p:spPr>
          <a:xfrm>
            <a:off x="2380593" y="2243578"/>
            <a:ext cx="3807608" cy="2547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000" dirty="0" err="1" smtClean="0"/>
              <a:t>застрахователно</a:t>
            </a:r>
            <a:r>
              <a:rPr lang="ru-RU" sz="1000" dirty="0" smtClean="0"/>
              <a:t> </a:t>
            </a:r>
            <a:r>
              <a:rPr lang="ru-RU" sz="1000" dirty="0"/>
              <a:t>предприятие, </a:t>
            </a:r>
            <a:r>
              <a:rPr lang="ru-RU" sz="1000" dirty="0" err="1"/>
              <a:t>което</a:t>
            </a:r>
            <a:r>
              <a:rPr lang="ru-RU" sz="1000" dirty="0"/>
              <a:t> </a:t>
            </a:r>
            <a:r>
              <a:rPr lang="ru-RU" sz="1000" dirty="0" err="1"/>
              <a:t>предоставя</a:t>
            </a:r>
            <a:r>
              <a:rPr lang="ru-RU" sz="1000" dirty="0"/>
              <a:t> </a:t>
            </a:r>
            <a:r>
              <a:rPr lang="ru-RU" sz="1000" dirty="0" err="1"/>
              <a:t>основаващ</a:t>
            </a:r>
            <a:r>
              <a:rPr lang="ru-RU" sz="1000" dirty="0"/>
              <a:t> се на </a:t>
            </a:r>
            <a:r>
              <a:rPr lang="ru-RU" sz="1000" dirty="0" err="1"/>
              <a:t>застраховане</a:t>
            </a:r>
            <a:r>
              <a:rPr lang="ru-RU" sz="1000" dirty="0"/>
              <a:t> </a:t>
            </a:r>
            <a:r>
              <a:rPr lang="ru-RU" sz="1000" dirty="0" err="1"/>
              <a:t>инвестиционен</a:t>
            </a:r>
            <a:r>
              <a:rPr lang="ru-RU" sz="1000" dirty="0"/>
              <a:t> продукт </a:t>
            </a:r>
            <a:r>
              <a:rPr lang="ru-RU" sz="1000" dirty="0" err="1" smtClean="0"/>
              <a:t>инвестиционен</a:t>
            </a:r>
            <a:r>
              <a:rPr lang="ru-RU" sz="1000" dirty="0" smtClean="0"/>
              <a:t> </a:t>
            </a:r>
            <a:r>
              <a:rPr lang="ru-RU" sz="1000" dirty="0"/>
              <a:t>посредник, </a:t>
            </a:r>
            <a:r>
              <a:rPr lang="ru-RU" sz="1000" dirty="0" err="1"/>
              <a:t>който</a:t>
            </a:r>
            <a:r>
              <a:rPr lang="ru-RU" sz="1000" dirty="0"/>
              <a:t> </a:t>
            </a:r>
            <a:r>
              <a:rPr lang="ru-RU" sz="1000" dirty="0" err="1"/>
              <a:t>предоставя</a:t>
            </a:r>
            <a:r>
              <a:rPr lang="ru-RU" sz="1000" dirty="0"/>
              <a:t> управление на </a:t>
            </a:r>
            <a:r>
              <a:rPr lang="ru-RU" sz="1000" dirty="0" err="1" smtClean="0"/>
              <a:t>портфейл</a:t>
            </a:r>
            <a:endParaRPr lang="ru-RU" sz="1000" dirty="0" smtClean="0"/>
          </a:p>
          <a:p>
            <a:pPr marL="171450" lvl="0" indent="-171450" algn="just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000" dirty="0" smtClean="0"/>
              <a:t>институция </a:t>
            </a:r>
            <a:r>
              <a:rPr lang="ru-RU" sz="1000" dirty="0"/>
              <a:t>за </a:t>
            </a:r>
            <a:r>
              <a:rPr lang="ru-RU" sz="1000" dirty="0" err="1"/>
              <a:t>професионално</a:t>
            </a:r>
            <a:r>
              <a:rPr lang="ru-RU" sz="1000" dirty="0"/>
              <a:t> </a:t>
            </a:r>
            <a:r>
              <a:rPr lang="ru-RU" sz="1000" dirty="0" err="1"/>
              <a:t>пенсионно</a:t>
            </a:r>
            <a:r>
              <a:rPr lang="ru-RU" sz="1000" dirty="0"/>
              <a:t> </a:t>
            </a:r>
            <a:r>
              <a:rPr lang="ru-RU" sz="1000" dirty="0" err="1"/>
              <a:t>осигуряване</a:t>
            </a:r>
            <a:r>
              <a:rPr lang="ru-RU" sz="1000" dirty="0"/>
              <a:t> </a:t>
            </a:r>
            <a:r>
              <a:rPr lang="ru-RU" sz="1000" dirty="0" err="1" smtClean="0"/>
              <a:t>създател</a:t>
            </a:r>
            <a:r>
              <a:rPr lang="ru-RU" sz="1000" dirty="0" smtClean="0"/>
              <a:t> </a:t>
            </a:r>
            <a:r>
              <a:rPr lang="ru-RU" sz="1000" dirty="0"/>
              <a:t>на </a:t>
            </a:r>
            <a:r>
              <a:rPr lang="ru-RU" sz="1000" dirty="0" err="1"/>
              <a:t>пенсионен</a:t>
            </a:r>
            <a:r>
              <a:rPr lang="ru-RU" sz="1000" dirty="0"/>
              <a:t> </a:t>
            </a:r>
            <a:r>
              <a:rPr lang="ru-RU" sz="1000" dirty="0" smtClean="0"/>
              <a:t>продукт</a:t>
            </a:r>
            <a:endParaRPr lang="ru-RU" sz="1000" dirty="0"/>
          </a:p>
          <a:p>
            <a:pPr marL="171450" lvl="0" indent="-171450" algn="just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000" dirty="0" smtClean="0"/>
              <a:t>лице</a:t>
            </a:r>
            <a:r>
              <a:rPr lang="ru-RU" sz="1000" dirty="0"/>
              <a:t>, </a:t>
            </a:r>
            <a:r>
              <a:rPr lang="ru-RU" sz="1000" dirty="0" err="1"/>
              <a:t>управляващо</a:t>
            </a:r>
            <a:r>
              <a:rPr lang="ru-RU" sz="1000" dirty="0"/>
              <a:t> </a:t>
            </a:r>
            <a:r>
              <a:rPr lang="ru-RU" sz="1000" dirty="0" err="1"/>
              <a:t>алтернативен</a:t>
            </a:r>
            <a:r>
              <a:rPr lang="ru-RU" sz="1000" dirty="0"/>
              <a:t> </a:t>
            </a:r>
            <a:r>
              <a:rPr lang="ru-RU" sz="1000" dirty="0" err="1"/>
              <a:t>инвестиционен</a:t>
            </a:r>
            <a:r>
              <a:rPr lang="ru-RU" sz="1000" dirty="0"/>
              <a:t> фонд </a:t>
            </a:r>
            <a:r>
              <a:rPr lang="ru-RU" sz="1000" dirty="0" err="1" smtClean="0"/>
              <a:t>доставчик</a:t>
            </a:r>
            <a:r>
              <a:rPr lang="ru-RU" sz="1000" dirty="0" smtClean="0"/>
              <a:t> </a:t>
            </a:r>
            <a:r>
              <a:rPr lang="ru-RU" sz="1000" dirty="0"/>
              <a:t>на </a:t>
            </a:r>
            <a:r>
              <a:rPr lang="ru-RU" sz="1000" dirty="0" err="1"/>
              <a:t>паневропейски</a:t>
            </a:r>
            <a:r>
              <a:rPr lang="ru-RU" sz="1000" dirty="0"/>
              <a:t> </a:t>
            </a:r>
            <a:r>
              <a:rPr lang="ru-RU" sz="1000" dirty="0" err="1"/>
              <a:t>персонален</a:t>
            </a:r>
            <a:r>
              <a:rPr lang="ru-RU" sz="1000" dirty="0"/>
              <a:t> </a:t>
            </a:r>
            <a:r>
              <a:rPr lang="ru-RU" sz="1000" dirty="0" err="1"/>
              <a:t>пенсионен</a:t>
            </a:r>
            <a:r>
              <a:rPr lang="ru-RU" sz="1000" dirty="0"/>
              <a:t> </a:t>
            </a:r>
            <a:r>
              <a:rPr lang="ru-RU" sz="1000" dirty="0" smtClean="0"/>
              <a:t>продукт</a:t>
            </a:r>
            <a:endParaRPr lang="ru-RU" sz="1000" dirty="0"/>
          </a:p>
          <a:p>
            <a:pPr marL="171450" lvl="0" indent="-171450" algn="just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000" dirty="0" err="1" smtClean="0"/>
              <a:t>управител</a:t>
            </a:r>
            <a:r>
              <a:rPr lang="ru-RU" sz="1000" dirty="0" smtClean="0"/>
              <a:t> </a:t>
            </a:r>
            <a:r>
              <a:rPr lang="ru-RU" sz="1000" dirty="0"/>
              <a:t>на допустим фонд за рисков </a:t>
            </a:r>
            <a:r>
              <a:rPr lang="ru-RU" sz="1000" dirty="0" smtClean="0"/>
              <a:t>капитал</a:t>
            </a:r>
            <a:endParaRPr lang="ru-RU" sz="1000" dirty="0"/>
          </a:p>
          <a:p>
            <a:pPr marL="171450" lvl="0" indent="-171450" algn="just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000" dirty="0" err="1" smtClean="0"/>
              <a:t>управител</a:t>
            </a:r>
            <a:r>
              <a:rPr lang="ru-RU" sz="1000" dirty="0" smtClean="0"/>
              <a:t> </a:t>
            </a:r>
            <a:r>
              <a:rPr lang="ru-RU" sz="1000" dirty="0"/>
              <a:t>на допустим фонд за </a:t>
            </a:r>
            <a:r>
              <a:rPr lang="ru-RU" sz="1000" dirty="0" err="1"/>
              <a:t>социално</a:t>
            </a:r>
            <a:r>
              <a:rPr lang="ru-RU" sz="1000" dirty="0"/>
              <a:t> </a:t>
            </a:r>
            <a:r>
              <a:rPr lang="ru-RU" sz="1000" dirty="0" err="1" smtClean="0"/>
              <a:t>предприемачество</a:t>
            </a:r>
            <a:endParaRPr lang="ru-RU" sz="1000" dirty="0" smtClean="0"/>
          </a:p>
          <a:p>
            <a:pPr marL="171450" lvl="0" indent="-171450" algn="just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000" dirty="0" err="1" smtClean="0"/>
              <a:t>управляващо</a:t>
            </a:r>
            <a:r>
              <a:rPr lang="ru-RU" sz="1000" dirty="0" smtClean="0"/>
              <a:t> дружество на предприятие за </a:t>
            </a:r>
            <a:r>
              <a:rPr lang="ru-RU" sz="1000" dirty="0" err="1" smtClean="0"/>
              <a:t>колективно</a:t>
            </a:r>
            <a:r>
              <a:rPr lang="ru-RU" sz="1000" dirty="0" smtClean="0"/>
              <a:t> </a:t>
            </a:r>
            <a:r>
              <a:rPr lang="ru-RU" sz="1000" dirty="0" err="1" smtClean="0"/>
              <a:t>инвестиране</a:t>
            </a:r>
            <a:r>
              <a:rPr lang="ru-RU" sz="1000" dirty="0" smtClean="0"/>
              <a:t> в </a:t>
            </a:r>
            <a:r>
              <a:rPr lang="ru-RU" sz="1000" dirty="0" err="1" smtClean="0"/>
              <a:t>прехвърлими</a:t>
            </a:r>
            <a:r>
              <a:rPr lang="ru-RU" sz="1000" dirty="0" smtClean="0"/>
              <a:t> </a:t>
            </a:r>
            <a:r>
              <a:rPr lang="ru-RU" sz="1000" dirty="0" err="1" smtClean="0"/>
              <a:t>ценни</a:t>
            </a:r>
            <a:r>
              <a:rPr lang="ru-RU" sz="1000" dirty="0" smtClean="0"/>
              <a:t> </a:t>
            </a:r>
            <a:r>
              <a:rPr lang="ru-RU" sz="1000" dirty="0" err="1" smtClean="0"/>
              <a:t>книжа</a:t>
            </a:r>
            <a:r>
              <a:rPr lang="ru-RU" sz="1000" dirty="0" smtClean="0"/>
              <a:t> (</a:t>
            </a:r>
            <a:r>
              <a:rPr lang="ru-RU" sz="1000" dirty="0" err="1" smtClean="0"/>
              <a:t>управляващо</a:t>
            </a:r>
            <a:r>
              <a:rPr lang="ru-RU" sz="1000" dirty="0" smtClean="0"/>
              <a:t> дружество на ПКИПЦК</a:t>
            </a:r>
            <a:r>
              <a:rPr lang="ru-RU" sz="1000" dirty="0" smtClean="0"/>
              <a:t>) </a:t>
            </a:r>
            <a:endParaRPr lang="ru-RU" sz="1000" dirty="0" smtClean="0"/>
          </a:p>
          <a:p>
            <a:pPr marL="171450" lvl="0" indent="-171450" algn="just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000" dirty="0" err="1" smtClean="0"/>
              <a:t>кредитна</a:t>
            </a:r>
            <a:r>
              <a:rPr lang="ru-RU" sz="1000" dirty="0" smtClean="0"/>
              <a:t> </a:t>
            </a:r>
            <a:r>
              <a:rPr lang="ru-RU" sz="1000" dirty="0"/>
              <a:t>институция, </a:t>
            </a:r>
            <a:r>
              <a:rPr lang="ru-RU" sz="1000" dirty="0" err="1"/>
              <a:t>която</a:t>
            </a:r>
            <a:r>
              <a:rPr lang="ru-RU" sz="1000" dirty="0"/>
              <a:t> </a:t>
            </a:r>
            <a:r>
              <a:rPr lang="ru-RU" sz="1000" dirty="0" err="1"/>
              <a:t>предоставя</a:t>
            </a:r>
            <a:r>
              <a:rPr lang="ru-RU" sz="1000" dirty="0"/>
              <a:t> управление на </a:t>
            </a:r>
            <a:r>
              <a:rPr lang="ru-RU" sz="1000" dirty="0" err="1"/>
              <a:t>портфейл</a:t>
            </a:r>
            <a:endParaRPr lang="ru-RU" sz="1000" dirty="0"/>
          </a:p>
        </p:txBody>
      </p:sp>
      <p:sp>
        <p:nvSpPr>
          <p:cNvPr id="334" name="Google Shape;334;p29"/>
          <p:cNvSpPr txBox="1">
            <a:spLocks noGrp="1"/>
          </p:cNvSpPr>
          <p:nvPr>
            <p:ph type="title" idx="5"/>
          </p:nvPr>
        </p:nvSpPr>
        <p:spPr>
          <a:xfrm>
            <a:off x="6262915" y="1758799"/>
            <a:ext cx="2536527" cy="1219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1500" cap="small" dirty="0" smtClean="0"/>
              <a:t>Големи и МСП предприятия в обществен интерес и </a:t>
            </a:r>
            <a:r>
              <a:rPr lang="ru-RU" sz="1500" cap="small" dirty="0" smtClean="0"/>
              <a:t>предприятия </a:t>
            </a:r>
            <a:r>
              <a:rPr lang="ru-RU" sz="1500" cap="small" dirty="0"/>
              <a:t>майки на </a:t>
            </a:r>
            <a:r>
              <a:rPr lang="ru-RU" sz="1500" cap="small" dirty="0" err="1"/>
              <a:t>голяма</a:t>
            </a:r>
            <a:r>
              <a:rPr lang="ru-RU" sz="1500" cap="small" dirty="0"/>
              <a:t> </a:t>
            </a:r>
            <a:r>
              <a:rPr lang="ru-RU" sz="1500" cap="small" dirty="0" err="1"/>
              <a:t>група</a:t>
            </a:r>
            <a:endParaRPr sz="1500" cap="small" dirty="0"/>
          </a:p>
        </p:txBody>
      </p:sp>
      <p:sp>
        <p:nvSpPr>
          <p:cNvPr id="336" name="Google Shape;336;p29"/>
          <p:cNvSpPr/>
          <p:nvPr/>
        </p:nvSpPr>
        <p:spPr>
          <a:xfrm>
            <a:off x="1227130" y="1134169"/>
            <a:ext cx="603600" cy="60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9"/>
          <p:cNvSpPr/>
          <p:nvPr/>
        </p:nvSpPr>
        <p:spPr>
          <a:xfrm>
            <a:off x="4042305" y="1134169"/>
            <a:ext cx="603600" cy="60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9"/>
          <p:cNvSpPr/>
          <p:nvPr/>
        </p:nvSpPr>
        <p:spPr>
          <a:xfrm>
            <a:off x="7214175" y="1133818"/>
            <a:ext cx="603600" cy="60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9"/>
          <p:cNvSpPr/>
          <p:nvPr/>
        </p:nvSpPr>
        <p:spPr>
          <a:xfrm>
            <a:off x="1363558" y="1241539"/>
            <a:ext cx="321900" cy="365776"/>
          </a:xfrm>
          <a:custGeom>
            <a:avLst/>
            <a:gdLst/>
            <a:ahLst/>
            <a:cxnLst/>
            <a:rect l="l" t="t" r="r" b="b"/>
            <a:pathLst>
              <a:path w="16095" h="18314" extrusionOk="0">
                <a:moveTo>
                  <a:pt x="15018" y="3220"/>
                </a:moveTo>
                <a:lnTo>
                  <a:pt x="15015" y="4833"/>
                </a:lnTo>
                <a:cubicBezTo>
                  <a:pt x="15013" y="5726"/>
                  <a:pt x="14288" y="6441"/>
                  <a:pt x="13406" y="6441"/>
                </a:cubicBezTo>
                <a:cubicBezTo>
                  <a:pt x="13377" y="6441"/>
                  <a:pt x="13348" y="6440"/>
                  <a:pt x="13319" y="6438"/>
                </a:cubicBezTo>
                <a:cubicBezTo>
                  <a:pt x="12483" y="6393"/>
                  <a:pt x="11800" y="5643"/>
                  <a:pt x="11800" y="4805"/>
                </a:cubicBezTo>
                <a:lnTo>
                  <a:pt x="11800" y="3220"/>
                </a:lnTo>
                <a:close/>
                <a:moveTo>
                  <a:pt x="3752" y="1234"/>
                </a:moveTo>
                <a:cubicBezTo>
                  <a:pt x="4527" y="1904"/>
                  <a:pt x="6435" y="3775"/>
                  <a:pt x="6435" y="5906"/>
                </a:cubicBezTo>
                <a:cubicBezTo>
                  <a:pt x="6435" y="7631"/>
                  <a:pt x="5176" y="9205"/>
                  <a:pt x="4289" y="10100"/>
                </a:cubicBezTo>
                <a:lnTo>
                  <a:pt x="4289" y="8272"/>
                </a:lnTo>
                <a:lnTo>
                  <a:pt x="5193" y="7368"/>
                </a:lnTo>
                <a:cubicBezTo>
                  <a:pt x="5394" y="7174"/>
                  <a:pt x="5414" y="6862"/>
                  <a:pt x="5245" y="6644"/>
                </a:cubicBezTo>
                <a:cubicBezTo>
                  <a:pt x="5138" y="6510"/>
                  <a:pt x="4982" y="6441"/>
                  <a:pt x="4825" y="6441"/>
                </a:cubicBezTo>
                <a:cubicBezTo>
                  <a:pt x="4689" y="6441"/>
                  <a:pt x="4552" y="6493"/>
                  <a:pt x="4447" y="6599"/>
                </a:cubicBezTo>
                <a:lnTo>
                  <a:pt x="4289" y="6756"/>
                </a:lnTo>
                <a:lnTo>
                  <a:pt x="4289" y="5054"/>
                </a:lnTo>
                <a:lnTo>
                  <a:pt x="5193" y="4149"/>
                </a:lnTo>
                <a:cubicBezTo>
                  <a:pt x="5394" y="3955"/>
                  <a:pt x="5414" y="3643"/>
                  <a:pt x="5245" y="3426"/>
                </a:cubicBezTo>
                <a:cubicBezTo>
                  <a:pt x="5138" y="3291"/>
                  <a:pt x="4982" y="3223"/>
                  <a:pt x="4825" y="3223"/>
                </a:cubicBezTo>
                <a:cubicBezTo>
                  <a:pt x="4689" y="3223"/>
                  <a:pt x="4552" y="3275"/>
                  <a:pt x="4447" y="3380"/>
                </a:cubicBezTo>
                <a:lnTo>
                  <a:pt x="3752" y="4072"/>
                </a:lnTo>
                <a:lnTo>
                  <a:pt x="3059" y="3380"/>
                </a:lnTo>
                <a:cubicBezTo>
                  <a:pt x="2954" y="3275"/>
                  <a:pt x="2816" y="3223"/>
                  <a:pt x="2680" y="3223"/>
                </a:cubicBezTo>
                <a:cubicBezTo>
                  <a:pt x="2523" y="3223"/>
                  <a:pt x="2366" y="3291"/>
                  <a:pt x="2261" y="3426"/>
                </a:cubicBezTo>
                <a:cubicBezTo>
                  <a:pt x="2092" y="3643"/>
                  <a:pt x="2112" y="3955"/>
                  <a:pt x="2310" y="4149"/>
                </a:cubicBezTo>
                <a:lnTo>
                  <a:pt x="3217" y="5054"/>
                </a:lnTo>
                <a:lnTo>
                  <a:pt x="3217" y="6756"/>
                </a:lnTo>
                <a:lnTo>
                  <a:pt x="3068" y="6607"/>
                </a:lnTo>
                <a:cubicBezTo>
                  <a:pt x="2963" y="6499"/>
                  <a:pt x="2822" y="6444"/>
                  <a:pt x="2681" y="6444"/>
                </a:cubicBezTo>
                <a:cubicBezTo>
                  <a:pt x="2563" y="6444"/>
                  <a:pt x="2445" y="6482"/>
                  <a:pt x="2347" y="6558"/>
                </a:cubicBezTo>
                <a:cubicBezTo>
                  <a:pt x="2095" y="6756"/>
                  <a:pt x="2075" y="7131"/>
                  <a:pt x="2301" y="7357"/>
                </a:cubicBezTo>
                <a:lnTo>
                  <a:pt x="3217" y="8272"/>
                </a:lnTo>
                <a:lnTo>
                  <a:pt x="3217" y="10100"/>
                </a:lnTo>
                <a:cubicBezTo>
                  <a:pt x="2327" y="9205"/>
                  <a:pt x="1071" y="7634"/>
                  <a:pt x="1071" y="5906"/>
                </a:cubicBezTo>
                <a:cubicBezTo>
                  <a:pt x="1071" y="3778"/>
                  <a:pt x="2979" y="1906"/>
                  <a:pt x="3752" y="1234"/>
                </a:cubicBezTo>
                <a:close/>
                <a:moveTo>
                  <a:pt x="8579" y="12950"/>
                </a:moveTo>
                <a:cubicBezTo>
                  <a:pt x="8855" y="12950"/>
                  <a:pt x="9134" y="13003"/>
                  <a:pt x="9399" y="13113"/>
                </a:cubicBezTo>
                <a:cubicBezTo>
                  <a:pt x="10203" y="13445"/>
                  <a:pt x="10724" y="14229"/>
                  <a:pt x="10724" y="15096"/>
                </a:cubicBezTo>
                <a:cubicBezTo>
                  <a:pt x="10721" y="16280"/>
                  <a:pt x="9763" y="17239"/>
                  <a:pt x="8578" y="17239"/>
                </a:cubicBezTo>
                <a:lnTo>
                  <a:pt x="8578" y="17242"/>
                </a:lnTo>
                <a:cubicBezTo>
                  <a:pt x="7711" y="17242"/>
                  <a:pt x="6927" y="16718"/>
                  <a:pt x="6595" y="15917"/>
                </a:cubicBezTo>
                <a:cubicBezTo>
                  <a:pt x="6264" y="15116"/>
                  <a:pt x="6447" y="14192"/>
                  <a:pt x="7062" y="13579"/>
                </a:cubicBezTo>
                <a:cubicBezTo>
                  <a:pt x="7471" y="13168"/>
                  <a:pt x="8020" y="12950"/>
                  <a:pt x="8579" y="12950"/>
                </a:cubicBezTo>
                <a:close/>
                <a:moveTo>
                  <a:pt x="12339" y="1"/>
                </a:moveTo>
                <a:cubicBezTo>
                  <a:pt x="12044" y="1"/>
                  <a:pt x="11800" y="238"/>
                  <a:pt x="11800" y="539"/>
                </a:cubicBezTo>
                <a:lnTo>
                  <a:pt x="11800" y="2147"/>
                </a:lnTo>
                <a:lnTo>
                  <a:pt x="11262" y="2147"/>
                </a:lnTo>
                <a:cubicBezTo>
                  <a:pt x="10967" y="2147"/>
                  <a:pt x="10727" y="2387"/>
                  <a:pt x="10727" y="2685"/>
                </a:cubicBezTo>
                <a:lnTo>
                  <a:pt x="10727" y="4830"/>
                </a:lnTo>
                <a:cubicBezTo>
                  <a:pt x="10727" y="6104"/>
                  <a:pt x="11625" y="7202"/>
                  <a:pt x="12873" y="7457"/>
                </a:cubicBezTo>
                <a:lnTo>
                  <a:pt x="12873" y="12947"/>
                </a:lnTo>
                <a:cubicBezTo>
                  <a:pt x="12873" y="14043"/>
                  <a:pt x="12452" y="15099"/>
                  <a:pt x="11700" y="15894"/>
                </a:cubicBezTo>
                <a:cubicBezTo>
                  <a:pt x="11768" y="15619"/>
                  <a:pt x="11803" y="15339"/>
                  <a:pt x="11800" y="15056"/>
                </a:cubicBezTo>
                <a:cubicBezTo>
                  <a:pt x="11780" y="13348"/>
                  <a:pt x="10409" y="11940"/>
                  <a:pt x="8701" y="11877"/>
                </a:cubicBezTo>
                <a:cubicBezTo>
                  <a:pt x="8660" y="11876"/>
                  <a:pt x="8618" y="11875"/>
                  <a:pt x="8577" y="11875"/>
                </a:cubicBezTo>
                <a:cubicBezTo>
                  <a:pt x="6488" y="11875"/>
                  <a:pt x="4938" y="13849"/>
                  <a:pt x="5462" y="15894"/>
                </a:cubicBezTo>
                <a:cubicBezTo>
                  <a:pt x="4707" y="15099"/>
                  <a:pt x="4289" y="14043"/>
                  <a:pt x="4289" y="12947"/>
                </a:cubicBezTo>
                <a:lnTo>
                  <a:pt x="4289" y="11560"/>
                </a:lnTo>
                <a:cubicBezTo>
                  <a:pt x="5042" y="10930"/>
                  <a:pt x="7508" y="8664"/>
                  <a:pt x="7508" y="5903"/>
                </a:cubicBezTo>
                <a:cubicBezTo>
                  <a:pt x="7508" y="2708"/>
                  <a:pt x="4212" y="213"/>
                  <a:pt x="4075" y="110"/>
                </a:cubicBezTo>
                <a:cubicBezTo>
                  <a:pt x="3979" y="38"/>
                  <a:pt x="3866" y="2"/>
                  <a:pt x="3753" y="2"/>
                </a:cubicBezTo>
                <a:cubicBezTo>
                  <a:pt x="3641" y="2"/>
                  <a:pt x="3528" y="38"/>
                  <a:pt x="3434" y="110"/>
                </a:cubicBezTo>
                <a:cubicBezTo>
                  <a:pt x="3294" y="213"/>
                  <a:pt x="1" y="2708"/>
                  <a:pt x="1" y="5903"/>
                </a:cubicBezTo>
                <a:cubicBezTo>
                  <a:pt x="1" y="8664"/>
                  <a:pt x="2464" y="10930"/>
                  <a:pt x="3219" y="11560"/>
                </a:cubicBezTo>
                <a:lnTo>
                  <a:pt x="3219" y="12896"/>
                </a:lnTo>
                <a:cubicBezTo>
                  <a:pt x="3219" y="15820"/>
                  <a:pt x="5537" y="18246"/>
                  <a:pt x="8458" y="18312"/>
                </a:cubicBezTo>
                <a:cubicBezTo>
                  <a:pt x="8500" y="18313"/>
                  <a:pt x="8541" y="18313"/>
                  <a:pt x="8583" y="18313"/>
                </a:cubicBezTo>
                <a:cubicBezTo>
                  <a:pt x="11541" y="18313"/>
                  <a:pt x="13948" y="15907"/>
                  <a:pt x="13948" y="12947"/>
                </a:cubicBezTo>
                <a:lnTo>
                  <a:pt x="13948" y="7460"/>
                </a:lnTo>
                <a:cubicBezTo>
                  <a:pt x="15196" y="7202"/>
                  <a:pt x="16091" y="6104"/>
                  <a:pt x="16094" y="4830"/>
                </a:cubicBezTo>
                <a:lnTo>
                  <a:pt x="16094" y="2685"/>
                </a:lnTo>
                <a:cubicBezTo>
                  <a:pt x="16094" y="2387"/>
                  <a:pt x="15851" y="2147"/>
                  <a:pt x="15553" y="2147"/>
                </a:cubicBezTo>
                <a:lnTo>
                  <a:pt x="15018" y="2147"/>
                </a:lnTo>
                <a:lnTo>
                  <a:pt x="15018" y="553"/>
                </a:lnTo>
                <a:cubicBezTo>
                  <a:pt x="15021" y="276"/>
                  <a:pt x="14815" y="41"/>
                  <a:pt x="14543" y="7"/>
                </a:cubicBezTo>
                <a:cubicBezTo>
                  <a:pt x="14522" y="4"/>
                  <a:pt x="14501" y="3"/>
                  <a:pt x="14480" y="3"/>
                </a:cubicBezTo>
                <a:cubicBezTo>
                  <a:pt x="14187" y="3"/>
                  <a:pt x="13945" y="240"/>
                  <a:pt x="13945" y="539"/>
                </a:cubicBezTo>
                <a:lnTo>
                  <a:pt x="13945" y="2147"/>
                </a:lnTo>
                <a:lnTo>
                  <a:pt x="12873" y="2147"/>
                </a:lnTo>
                <a:lnTo>
                  <a:pt x="12873" y="553"/>
                </a:lnTo>
                <a:cubicBezTo>
                  <a:pt x="12875" y="276"/>
                  <a:pt x="12669" y="41"/>
                  <a:pt x="12398" y="4"/>
                </a:cubicBezTo>
                <a:cubicBezTo>
                  <a:pt x="12378" y="2"/>
                  <a:pt x="12358" y="1"/>
                  <a:pt x="123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29"/>
          <p:cNvGrpSpPr/>
          <p:nvPr/>
        </p:nvGrpSpPr>
        <p:grpSpPr>
          <a:xfrm>
            <a:off x="7332195" y="1253985"/>
            <a:ext cx="367560" cy="365619"/>
            <a:chOff x="6492000" y="3409650"/>
            <a:chExt cx="459450" cy="457825"/>
          </a:xfrm>
        </p:grpSpPr>
        <p:sp>
          <p:nvSpPr>
            <p:cNvPr id="341" name="Google Shape;341;p29"/>
            <p:cNvSpPr/>
            <p:nvPr/>
          </p:nvSpPr>
          <p:spPr>
            <a:xfrm>
              <a:off x="6574200" y="3491075"/>
              <a:ext cx="295050" cy="295050"/>
            </a:xfrm>
            <a:custGeom>
              <a:avLst/>
              <a:gdLst/>
              <a:ahLst/>
              <a:cxnLst/>
              <a:rect l="l" t="t" r="r" b="b"/>
              <a:pathLst>
                <a:path w="11802" h="11802" extrusionOk="0">
                  <a:moveTo>
                    <a:pt x="5902" y="1073"/>
                  </a:moveTo>
                  <a:cubicBezTo>
                    <a:pt x="8563" y="1073"/>
                    <a:pt x="10729" y="3239"/>
                    <a:pt x="10729" y="5900"/>
                  </a:cubicBezTo>
                  <a:cubicBezTo>
                    <a:pt x="10729" y="8560"/>
                    <a:pt x="8563" y="10729"/>
                    <a:pt x="5902" y="10729"/>
                  </a:cubicBezTo>
                  <a:cubicBezTo>
                    <a:pt x="3239" y="10729"/>
                    <a:pt x="1073" y="8563"/>
                    <a:pt x="1073" y="5900"/>
                  </a:cubicBezTo>
                  <a:cubicBezTo>
                    <a:pt x="1073" y="3239"/>
                    <a:pt x="3239" y="1073"/>
                    <a:pt x="5902" y="1073"/>
                  </a:cubicBezTo>
                  <a:close/>
                  <a:moveTo>
                    <a:pt x="5902" y="0"/>
                  </a:moveTo>
                  <a:cubicBezTo>
                    <a:pt x="2647" y="0"/>
                    <a:pt x="0" y="2647"/>
                    <a:pt x="0" y="5900"/>
                  </a:cubicBezTo>
                  <a:cubicBezTo>
                    <a:pt x="0" y="9155"/>
                    <a:pt x="2647" y="11802"/>
                    <a:pt x="5902" y="11802"/>
                  </a:cubicBezTo>
                  <a:cubicBezTo>
                    <a:pt x="9155" y="11802"/>
                    <a:pt x="11802" y="9155"/>
                    <a:pt x="11802" y="5900"/>
                  </a:cubicBezTo>
                  <a:cubicBezTo>
                    <a:pt x="11802" y="2647"/>
                    <a:pt x="9155" y="0"/>
                    <a:pt x="59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6707950" y="3812900"/>
              <a:ext cx="26900" cy="54575"/>
            </a:xfrm>
            <a:custGeom>
              <a:avLst/>
              <a:gdLst/>
              <a:ahLst/>
              <a:cxnLst/>
              <a:rect l="l" t="t" r="r" b="b"/>
              <a:pathLst>
                <a:path w="1076" h="2183" extrusionOk="0">
                  <a:moveTo>
                    <a:pt x="541" y="1"/>
                  </a:moveTo>
                  <a:cubicBezTo>
                    <a:pt x="520" y="1"/>
                    <a:pt x="499" y="2"/>
                    <a:pt x="478" y="5"/>
                  </a:cubicBezTo>
                  <a:cubicBezTo>
                    <a:pt x="203" y="39"/>
                    <a:pt x="0" y="274"/>
                    <a:pt x="3" y="551"/>
                  </a:cubicBezTo>
                  <a:lnTo>
                    <a:pt x="3" y="1633"/>
                  </a:lnTo>
                  <a:cubicBezTo>
                    <a:pt x="0" y="1907"/>
                    <a:pt x="203" y="2142"/>
                    <a:pt x="478" y="2179"/>
                  </a:cubicBezTo>
                  <a:cubicBezTo>
                    <a:pt x="499" y="2181"/>
                    <a:pt x="520" y="2183"/>
                    <a:pt x="541" y="2183"/>
                  </a:cubicBezTo>
                  <a:cubicBezTo>
                    <a:pt x="832" y="2183"/>
                    <a:pt x="1076" y="1946"/>
                    <a:pt x="1076" y="1647"/>
                  </a:cubicBezTo>
                  <a:lnTo>
                    <a:pt x="1076" y="537"/>
                  </a:lnTo>
                  <a:cubicBezTo>
                    <a:pt x="1076" y="238"/>
                    <a:pt x="832" y="1"/>
                    <a:pt x="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6707950" y="3409650"/>
              <a:ext cx="26900" cy="54575"/>
            </a:xfrm>
            <a:custGeom>
              <a:avLst/>
              <a:gdLst/>
              <a:ahLst/>
              <a:cxnLst/>
              <a:rect l="l" t="t" r="r" b="b"/>
              <a:pathLst>
                <a:path w="1076" h="2183" extrusionOk="0">
                  <a:moveTo>
                    <a:pt x="541" y="0"/>
                  </a:moveTo>
                  <a:cubicBezTo>
                    <a:pt x="520" y="0"/>
                    <a:pt x="499" y="2"/>
                    <a:pt x="478" y="4"/>
                  </a:cubicBezTo>
                  <a:cubicBezTo>
                    <a:pt x="203" y="41"/>
                    <a:pt x="0" y="276"/>
                    <a:pt x="3" y="553"/>
                  </a:cubicBezTo>
                  <a:lnTo>
                    <a:pt x="3" y="1632"/>
                  </a:lnTo>
                  <a:cubicBezTo>
                    <a:pt x="0" y="1910"/>
                    <a:pt x="203" y="2144"/>
                    <a:pt x="478" y="2178"/>
                  </a:cubicBezTo>
                  <a:cubicBezTo>
                    <a:pt x="499" y="2181"/>
                    <a:pt x="520" y="2182"/>
                    <a:pt x="541" y="2182"/>
                  </a:cubicBezTo>
                  <a:cubicBezTo>
                    <a:pt x="832" y="2182"/>
                    <a:pt x="1076" y="1945"/>
                    <a:pt x="1076" y="1646"/>
                  </a:cubicBezTo>
                  <a:lnTo>
                    <a:pt x="1076" y="539"/>
                  </a:lnTo>
                  <a:cubicBezTo>
                    <a:pt x="1076" y="237"/>
                    <a:pt x="832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6895200" y="3625025"/>
              <a:ext cx="56250" cy="26850"/>
            </a:xfrm>
            <a:custGeom>
              <a:avLst/>
              <a:gdLst/>
              <a:ahLst/>
              <a:cxnLst/>
              <a:rect l="l" t="t" r="r" b="b"/>
              <a:pathLst>
                <a:path w="2250" h="1074" extrusionOk="0">
                  <a:moveTo>
                    <a:pt x="581" y="1"/>
                  </a:moveTo>
                  <a:cubicBezTo>
                    <a:pt x="306" y="1"/>
                    <a:pt x="75" y="206"/>
                    <a:pt x="38" y="479"/>
                  </a:cubicBezTo>
                  <a:cubicBezTo>
                    <a:pt x="0" y="796"/>
                    <a:pt x="249" y="1074"/>
                    <a:pt x="570" y="1074"/>
                  </a:cubicBezTo>
                  <a:lnTo>
                    <a:pt x="1666" y="1074"/>
                  </a:lnTo>
                  <a:cubicBezTo>
                    <a:pt x="1668" y="1074"/>
                    <a:pt x="1669" y="1074"/>
                    <a:pt x="1671" y="1074"/>
                  </a:cubicBezTo>
                  <a:cubicBezTo>
                    <a:pt x="1946" y="1074"/>
                    <a:pt x="2178" y="871"/>
                    <a:pt x="2212" y="599"/>
                  </a:cubicBezTo>
                  <a:cubicBezTo>
                    <a:pt x="2249" y="281"/>
                    <a:pt x="2000" y="1"/>
                    <a:pt x="1680" y="1"/>
                  </a:cubicBezTo>
                  <a:lnTo>
                    <a:pt x="587" y="1"/>
                  </a:lnTo>
                  <a:cubicBezTo>
                    <a:pt x="585" y="1"/>
                    <a:pt x="583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6492000" y="3625025"/>
              <a:ext cx="56250" cy="26850"/>
            </a:xfrm>
            <a:custGeom>
              <a:avLst/>
              <a:gdLst/>
              <a:ahLst/>
              <a:cxnLst/>
              <a:rect l="l" t="t" r="r" b="b"/>
              <a:pathLst>
                <a:path w="2250" h="1074" extrusionOk="0">
                  <a:moveTo>
                    <a:pt x="579" y="1"/>
                  </a:moveTo>
                  <a:cubicBezTo>
                    <a:pt x="304" y="1"/>
                    <a:pt x="72" y="206"/>
                    <a:pt x="38" y="479"/>
                  </a:cubicBezTo>
                  <a:cubicBezTo>
                    <a:pt x="1" y="796"/>
                    <a:pt x="250" y="1074"/>
                    <a:pt x="570" y="1074"/>
                  </a:cubicBezTo>
                  <a:lnTo>
                    <a:pt x="1666" y="1074"/>
                  </a:lnTo>
                  <a:cubicBezTo>
                    <a:pt x="1668" y="1074"/>
                    <a:pt x="1670" y="1074"/>
                    <a:pt x="1672" y="1074"/>
                  </a:cubicBezTo>
                  <a:cubicBezTo>
                    <a:pt x="1944" y="1074"/>
                    <a:pt x="2175" y="871"/>
                    <a:pt x="2212" y="599"/>
                  </a:cubicBezTo>
                  <a:cubicBezTo>
                    <a:pt x="2249" y="281"/>
                    <a:pt x="2001" y="1"/>
                    <a:pt x="1680" y="1"/>
                  </a:cubicBezTo>
                  <a:lnTo>
                    <a:pt x="584" y="1"/>
                  </a:lnTo>
                  <a:cubicBezTo>
                    <a:pt x="582" y="1"/>
                    <a:pt x="581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6868950" y="3517875"/>
              <a:ext cx="53950" cy="40250"/>
            </a:xfrm>
            <a:custGeom>
              <a:avLst/>
              <a:gdLst/>
              <a:ahLst/>
              <a:cxnLst/>
              <a:rect l="l" t="t" r="r" b="b"/>
              <a:pathLst>
                <a:path w="2158" h="1610" extrusionOk="0">
                  <a:moveTo>
                    <a:pt x="1545" y="0"/>
                  </a:moveTo>
                  <a:cubicBezTo>
                    <a:pt x="1454" y="0"/>
                    <a:pt x="1361" y="23"/>
                    <a:pt x="1276" y="72"/>
                  </a:cubicBezTo>
                  <a:lnTo>
                    <a:pt x="347" y="607"/>
                  </a:lnTo>
                  <a:cubicBezTo>
                    <a:pt x="89" y="756"/>
                    <a:pt x="0" y="1085"/>
                    <a:pt x="149" y="1340"/>
                  </a:cubicBezTo>
                  <a:cubicBezTo>
                    <a:pt x="249" y="1513"/>
                    <a:pt x="430" y="1609"/>
                    <a:pt x="615" y="1609"/>
                  </a:cubicBezTo>
                  <a:cubicBezTo>
                    <a:pt x="706" y="1609"/>
                    <a:pt x="798" y="1586"/>
                    <a:pt x="882" y="1537"/>
                  </a:cubicBezTo>
                  <a:lnTo>
                    <a:pt x="1811" y="1002"/>
                  </a:lnTo>
                  <a:cubicBezTo>
                    <a:pt x="2069" y="854"/>
                    <a:pt x="2158" y="525"/>
                    <a:pt x="2009" y="267"/>
                  </a:cubicBezTo>
                  <a:cubicBezTo>
                    <a:pt x="1909" y="96"/>
                    <a:pt x="1730" y="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6520550" y="3719000"/>
              <a:ext cx="53950" cy="40250"/>
            </a:xfrm>
            <a:custGeom>
              <a:avLst/>
              <a:gdLst/>
              <a:ahLst/>
              <a:cxnLst/>
              <a:rect l="l" t="t" r="r" b="b"/>
              <a:pathLst>
                <a:path w="2158" h="1610" extrusionOk="0">
                  <a:moveTo>
                    <a:pt x="1544" y="1"/>
                  </a:moveTo>
                  <a:cubicBezTo>
                    <a:pt x="1453" y="1"/>
                    <a:pt x="1361" y="24"/>
                    <a:pt x="1276" y="73"/>
                  </a:cubicBezTo>
                  <a:lnTo>
                    <a:pt x="346" y="608"/>
                  </a:lnTo>
                  <a:cubicBezTo>
                    <a:pt x="89" y="756"/>
                    <a:pt x="0" y="1086"/>
                    <a:pt x="149" y="1343"/>
                  </a:cubicBezTo>
                  <a:cubicBezTo>
                    <a:pt x="249" y="1514"/>
                    <a:pt x="430" y="1610"/>
                    <a:pt x="615" y="1610"/>
                  </a:cubicBezTo>
                  <a:cubicBezTo>
                    <a:pt x="706" y="1610"/>
                    <a:pt x="798" y="1587"/>
                    <a:pt x="881" y="1538"/>
                  </a:cubicBezTo>
                  <a:lnTo>
                    <a:pt x="1811" y="1003"/>
                  </a:lnTo>
                  <a:cubicBezTo>
                    <a:pt x="2069" y="854"/>
                    <a:pt x="2158" y="525"/>
                    <a:pt x="2009" y="270"/>
                  </a:cubicBezTo>
                  <a:cubicBezTo>
                    <a:pt x="1909" y="97"/>
                    <a:pt x="1729" y="1"/>
                    <a:pt x="1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6800275" y="3439325"/>
              <a:ext cx="44100" cy="50075"/>
            </a:xfrm>
            <a:custGeom>
              <a:avLst/>
              <a:gdLst/>
              <a:ahLst/>
              <a:cxnLst/>
              <a:rect l="l" t="t" r="r" b="b"/>
              <a:pathLst>
                <a:path w="1764" h="2003" extrusionOk="0">
                  <a:moveTo>
                    <a:pt x="1150" y="1"/>
                  </a:moveTo>
                  <a:cubicBezTo>
                    <a:pt x="965" y="1"/>
                    <a:pt x="784" y="97"/>
                    <a:pt x="685" y="268"/>
                  </a:cubicBezTo>
                  <a:lnTo>
                    <a:pt x="150" y="1197"/>
                  </a:lnTo>
                  <a:cubicBezTo>
                    <a:pt x="1" y="1455"/>
                    <a:pt x="90" y="1784"/>
                    <a:pt x="344" y="1930"/>
                  </a:cubicBezTo>
                  <a:cubicBezTo>
                    <a:pt x="429" y="1979"/>
                    <a:pt x="522" y="2002"/>
                    <a:pt x="613" y="2002"/>
                  </a:cubicBezTo>
                  <a:cubicBezTo>
                    <a:pt x="799" y="2002"/>
                    <a:pt x="980" y="1906"/>
                    <a:pt x="1079" y="1735"/>
                  </a:cubicBezTo>
                  <a:lnTo>
                    <a:pt x="1614" y="805"/>
                  </a:lnTo>
                  <a:cubicBezTo>
                    <a:pt x="1763" y="548"/>
                    <a:pt x="1675" y="219"/>
                    <a:pt x="1417" y="73"/>
                  </a:cubicBezTo>
                  <a:cubicBezTo>
                    <a:pt x="1333" y="24"/>
                    <a:pt x="1241" y="1"/>
                    <a:pt x="1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6599150" y="3787725"/>
              <a:ext cx="44075" cy="50075"/>
            </a:xfrm>
            <a:custGeom>
              <a:avLst/>
              <a:gdLst/>
              <a:ahLst/>
              <a:cxnLst/>
              <a:rect l="l" t="t" r="r" b="b"/>
              <a:pathLst>
                <a:path w="1763" h="2003" extrusionOk="0">
                  <a:moveTo>
                    <a:pt x="1147" y="0"/>
                  </a:moveTo>
                  <a:cubicBezTo>
                    <a:pt x="962" y="0"/>
                    <a:pt x="784" y="96"/>
                    <a:pt x="684" y="268"/>
                  </a:cubicBezTo>
                  <a:lnTo>
                    <a:pt x="146" y="1198"/>
                  </a:lnTo>
                  <a:cubicBezTo>
                    <a:pt x="1" y="1455"/>
                    <a:pt x="86" y="1784"/>
                    <a:pt x="344" y="1930"/>
                  </a:cubicBezTo>
                  <a:cubicBezTo>
                    <a:pt x="429" y="1979"/>
                    <a:pt x="521" y="2002"/>
                    <a:pt x="613" y="2002"/>
                  </a:cubicBezTo>
                  <a:cubicBezTo>
                    <a:pt x="798" y="2002"/>
                    <a:pt x="979" y="1906"/>
                    <a:pt x="1076" y="1735"/>
                  </a:cubicBezTo>
                  <a:lnTo>
                    <a:pt x="1614" y="806"/>
                  </a:lnTo>
                  <a:cubicBezTo>
                    <a:pt x="1763" y="548"/>
                    <a:pt x="1674" y="219"/>
                    <a:pt x="1417" y="73"/>
                  </a:cubicBezTo>
                  <a:cubicBezTo>
                    <a:pt x="1331" y="24"/>
                    <a:pt x="1238" y="0"/>
                    <a:pt x="1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6520550" y="3517875"/>
              <a:ext cx="53950" cy="40250"/>
            </a:xfrm>
            <a:custGeom>
              <a:avLst/>
              <a:gdLst/>
              <a:ahLst/>
              <a:cxnLst/>
              <a:rect l="l" t="t" r="r" b="b"/>
              <a:pathLst>
                <a:path w="2158" h="1610" extrusionOk="0">
                  <a:moveTo>
                    <a:pt x="615" y="0"/>
                  </a:moveTo>
                  <a:cubicBezTo>
                    <a:pt x="430" y="0"/>
                    <a:pt x="249" y="97"/>
                    <a:pt x="149" y="270"/>
                  </a:cubicBezTo>
                  <a:cubicBezTo>
                    <a:pt x="0" y="525"/>
                    <a:pt x="89" y="854"/>
                    <a:pt x="346" y="1002"/>
                  </a:cubicBezTo>
                  <a:lnTo>
                    <a:pt x="1276" y="1537"/>
                  </a:lnTo>
                  <a:cubicBezTo>
                    <a:pt x="1361" y="1586"/>
                    <a:pt x="1454" y="1610"/>
                    <a:pt x="1544" y="1610"/>
                  </a:cubicBezTo>
                  <a:cubicBezTo>
                    <a:pt x="1730" y="1610"/>
                    <a:pt x="1909" y="1513"/>
                    <a:pt x="2009" y="1343"/>
                  </a:cubicBezTo>
                  <a:cubicBezTo>
                    <a:pt x="2158" y="1085"/>
                    <a:pt x="2069" y="756"/>
                    <a:pt x="1811" y="607"/>
                  </a:cubicBezTo>
                  <a:lnTo>
                    <a:pt x="881" y="72"/>
                  </a:lnTo>
                  <a:cubicBezTo>
                    <a:pt x="798" y="24"/>
                    <a:pt x="706" y="0"/>
                    <a:pt x="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6868950" y="3719000"/>
              <a:ext cx="53950" cy="40325"/>
            </a:xfrm>
            <a:custGeom>
              <a:avLst/>
              <a:gdLst/>
              <a:ahLst/>
              <a:cxnLst/>
              <a:rect l="l" t="t" r="r" b="b"/>
              <a:pathLst>
                <a:path w="2158" h="1613" extrusionOk="0">
                  <a:moveTo>
                    <a:pt x="615" y="1"/>
                  </a:moveTo>
                  <a:cubicBezTo>
                    <a:pt x="430" y="1"/>
                    <a:pt x="249" y="97"/>
                    <a:pt x="149" y="270"/>
                  </a:cubicBezTo>
                  <a:cubicBezTo>
                    <a:pt x="0" y="528"/>
                    <a:pt x="89" y="854"/>
                    <a:pt x="347" y="1003"/>
                  </a:cubicBezTo>
                  <a:lnTo>
                    <a:pt x="1276" y="1540"/>
                  </a:lnTo>
                  <a:cubicBezTo>
                    <a:pt x="1361" y="1589"/>
                    <a:pt x="1453" y="1613"/>
                    <a:pt x="1544" y="1613"/>
                  </a:cubicBezTo>
                  <a:cubicBezTo>
                    <a:pt x="1729" y="1613"/>
                    <a:pt x="1909" y="1516"/>
                    <a:pt x="2009" y="1343"/>
                  </a:cubicBezTo>
                  <a:cubicBezTo>
                    <a:pt x="2158" y="1086"/>
                    <a:pt x="2069" y="759"/>
                    <a:pt x="1811" y="611"/>
                  </a:cubicBezTo>
                  <a:lnTo>
                    <a:pt x="882" y="73"/>
                  </a:lnTo>
                  <a:cubicBezTo>
                    <a:pt x="798" y="24"/>
                    <a:pt x="706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6599075" y="3439325"/>
              <a:ext cx="44100" cy="50100"/>
            </a:xfrm>
            <a:custGeom>
              <a:avLst/>
              <a:gdLst/>
              <a:ahLst/>
              <a:cxnLst/>
              <a:rect l="l" t="t" r="r" b="b"/>
              <a:pathLst>
                <a:path w="1764" h="2004" extrusionOk="0">
                  <a:moveTo>
                    <a:pt x="615" y="1"/>
                  </a:moveTo>
                  <a:cubicBezTo>
                    <a:pt x="524" y="1"/>
                    <a:pt x="432" y="24"/>
                    <a:pt x="347" y="73"/>
                  </a:cubicBezTo>
                  <a:cubicBezTo>
                    <a:pt x="89" y="219"/>
                    <a:pt x="1" y="548"/>
                    <a:pt x="149" y="805"/>
                  </a:cubicBezTo>
                  <a:lnTo>
                    <a:pt x="687" y="1735"/>
                  </a:lnTo>
                  <a:cubicBezTo>
                    <a:pt x="785" y="1908"/>
                    <a:pt x="966" y="2004"/>
                    <a:pt x="1152" y="2004"/>
                  </a:cubicBezTo>
                  <a:cubicBezTo>
                    <a:pt x="1243" y="2004"/>
                    <a:pt x="1335" y="1981"/>
                    <a:pt x="1420" y="1933"/>
                  </a:cubicBezTo>
                  <a:cubicBezTo>
                    <a:pt x="1677" y="1784"/>
                    <a:pt x="1763" y="1455"/>
                    <a:pt x="1617" y="1197"/>
                  </a:cubicBezTo>
                  <a:lnTo>
                    <a:pt x="1079" y="268"/>
                  </a:lnTo>
                  <a:cubicBezTo>
                    <a:pt x="980" y="97"/>
                    <a:pt x="800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6800275" y="3787725"/>
              <a:ext cx="44100" cy="50100"/>
            </a:xfrm>
            <a:custGeom>
              <a:avLst/>
              <a:gdLst/>
              <a:ahLst/>
              <a:cxnLst/>
              <a:rect l="l" t="t" r="r" b="b"/>
              <a:pathLst>
                <a:path w="1764" h="2004" extrusionOk="0">
                  <a:moveTo>
                    <a:pt x="613" y="1"/>
                  </a:moveTo>
                  <a:cubicBezTo>
                    <a:pt x="522" y="1"/>
                    <a:pt x="429" y="24"/>
                    <a:pt x="344" y="73"/>
                  </a:cubicBezTo>
                  <a:cubicBezTo>
                    <a:pt x="87" y="219"/>
                    <a:pt x="1" y="548"/>
                    <a:pt x="147" y="806"/>
                  </a:cubicBezTo>
                  <a:lnTo>
                    <a:pt x="685" y="1735"/>
                  </a:lnTo>
                  <a:cubicBezTo>
                    <a:pt x="784" y="1908"/>
                    <a:pt x="964" y="2004"/>
                    <a:pt x="1150" y="2004"/>
                  </a:cubicBezTo>
                  <a:cubicBezTo>
                    <a:pt x="1240" y="2004"/>
                    <a:pt x="1332" y="1981"/>
                    <a:pt x="1417" y="1933"/>
                  </a:cubicBezTo>
                  <a:cubicBezTo>
                    <a:pt x="1675" y="1784"/>
                    <a:pt x="1763" y="1455"/>
                    <a:pt x="1614" y="1198"/>
                  </a:cubicBezTo>
                  <a:lnTo>
                    <a:pt x="1077" y="268"/>
                  </a:lnTo>
                  <a:cubicBezTo>
                    <a:pt x="979" y="97"/>
                    <a:pt x="799" y="1"/>
                    <a:pt x="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6652150" y="3544725"/>
              <a:ext cx="137150" cy="187675"/>
            </a:xfrm>
            <a:custGeom>
              <a:avLst/>
              <a:gdLst/>
              <a:ahLst/>
              <a:cxnLst/>
              <a:rect l="l" t="t" r="r" b="b"/>
              <a:pathLst>
                <a:path w="5486" h="7507" extrusionOk="0">
                  <a:moveTo>
                    <a:pt x="2281" y="2869"/>
                  </a:moveTo>
                  <a:cubicBezTo>
                    <a:pt x="2327" y="2995"/>
                    <a:pt x="2421" y="3101"/>
                    <a:pt x="2544" y="3161"/>
                  </a:cubicBezTo>
                  <a:lnTo>
                    <a:pt x="4023" y="3899"/>
                  </a:lnTo>
                  <a:lnTo>
                    <a:pt x="3285" y="4638"/>
                  </a:lnTo>
                  <a:cubicBezTo>
                    <a:pt x="3239" y="4512"/>
                    <a:pt x="3145" y="4406"/>
                    <a:pt x="3022" y="4346"/>
                  </a:cubicBezTo>
                  <a:lnTo>
                    <a:pt x="1543" y="3608"/>
                  </a:lnTo>
                  <a:lnTo>
                    <a:pt x="2281" y="2869"/>
                  </a:lnTo>
                  <a:close/>
                  <a:moveTo>
                    <a:pt x="3855" y="1"/>
                  </a:moveTo>
                  <a:cubicBezTo>
                    <a:pt x="3717" y="1"/>
                    <a:pt x="3580" y="54"/>
                    <a:pt x="3477" y="157"/>
                  </a:cubicBezTo>
                  <a:lnTo>
                    <a:pt x="258" y="3376"/>
                  </a:lnTo>
                  <a:cubicBezTo>
                    <a:pt x="1" y="3633"/>
                    <a:pt x="72" y="4068"/>
                    <a:pt x="398" y="4234"/>
                  </a:cubicBezTo>
                  <a:lnTo>
                    <a:pt x="2063" y="5067"/>
                  </a:lnTo>
                  <a:lnTo>
                    <a:pt x="1231" y="6732"/>
                  </a:lnTo>
                  <a:cubicBezTo>
                    <a:pt x="1114" y="6966"/>
                    <a:pt x="1185" y="7253"/>
                    <a:pt x="1397" y="7404"/>
                  </a:cubicBezTo>
                  <a:cubicBezTo>
                    <a:pt x="1492" y="7473"/>
                    <a:pt x="1603" y="7507"/>
                    <a:pt x="1713" y="7507"/>
                  </a:cubicBezTo>
                  <a:cubicBezTo>
                    <a:pt x="1850" y="7507"/>
                    <a:pt x="1986" y="7454"/>
                    <a:pt x="2089" y="7353"/>
                  </a:cubicBezTo>
                  <a:lnTo>
                    <a:pt x="5308" y="4134"/>
                  </a:lnTo>
                  <a:cubicBezTo>
                    <a:pt x="5431" y="4011"/>
                    <a:pt x="5485" y="3836"/>
                    <a:pt x="5459" y="3668"/>
                  </a:cubicBezTo>
                  <a:cubicBezTo>
                    <a:pt x="5431" y="3499"/>
                    <a:pt x="5322" y="3350"/>
                    <a:pt x="5168" y="3276"/>
                  </a:cubicBezTo>
                  <a:lnTo>
                    <a:pt x="3503" y="2440"/>
                  </a:lnTo>
                  <a:lnTo>
                    <a:pt x="4335" y="775"/>
                  </a:lnTo>
                  <a:cubicBezTo>
                    <a:pt x="4452" y="541"/>
                    <a:pt x="4381" y="254"/>
                    <a:pt x="4169" y="103"/>
                  </a:cubicBezTo>
                  <a:cubicBezTo>
                    <a:pt x="4075" y="34"/>
                    <a:pt x="3965" y="1"/>
                    <a:pt x="3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29"/>
          <p:cNvGrpSpPr/>
          <p:nvPr/>
        </p:nvGrpSpPr>
        <p:grpSpPr>
          <a:xfrm>
            <a:off x="4176983" y="1218548"/>
            <a:ext cx="343340" cy="364958"/>
            <a:chOff x="2722225" y="1803825"/>
            <a:chExt cx="429175" cy="457800"/>
          </a:xfrm>
        </p:grpSpPr>
        <p:sp>
          <p:nvSpPr>
            <p:cNvPr id="356" name="Google Shape;356;p29"/>
            <p:cNvSpPr/>
            <p:nvPr/>
          </p:nvSpPr>
          <p:spPr>
            <a:xfrm>
              <a:off x="2722225" y="1803825"/>
              <a:ext cx="429175" cy="457800"/>
            </a:xfrm>
            <a:custGeom>
              <a:avLst/>
              <a:gdLst/>
              <a:ahLst/>
              <a:cxnLst/>
              <a:rect l="l" t="t" r="r" b="b"/>
              <a:pathLst>
                <a:path w="17167" h="18312" extrusionOk="0">
                  <a:moveTo>
                    <a:pt x="15556" y="2147"/>
                  </a:moveTo>
                  <a:cubicBezTo>
                    <a:pt x="15853" y="2147"/>
                    <a:pt x="16094" y="2387"/>
                    <a:pt x="16094" y="2682"/>
                  </a:cubicBezTo>
                  <a:lnTo>
                    <a:pt x="16094" y="4293"/>
                  </a:lnTo>
                  <a:lnTo>
                    <a:pt x="1073" y="4293"/>
                  </a:lnTo>
                  <a:lnTo>
                    <a:pt x="1073" y="2682"/>
                  </a:lnTo>
                  <a:cubicBezTo>
                    <a:pt x="1073" y="2387"/>
                    <a:pt x="1313" y="2147"/>
                    <a:pt x="1608" y="2147"/>
                  </a:cubicBezTo>
                  <a:lnTo>
                    <a:pt x="3219" y="2147"/>
                  </a:lnTo>
                  <a:lnTo>
                    <a:pt x="3219" y="2668"/>
                  </a:lnTo>
                  <a:cubicBezTo>
                    <a:pt x="3216" y="2945"/>
                    <a:pt x="3419" y="3180"/>
                    <a:pt x="3694" y="3217"/>
                  </a:cubicBezTo>
                  <a:cubicBezTo>
                    <a:pt x="3714" y="3219"/>
                    <a:pt x="3733" y="3220"/>
                    <a:pt x="3752" y="3220"/>
                  </a:cubicBezTo>
                  <a:cubicBezTo>
                    <a:pt x="4045" y="3220"/>
                    <a:pt x="4292" y="2982"/>
                    <a:pt x="4292" y="2682"/>
                  </a:cubicBezTo>
                  <a:lnTo>
                    <a:pt x="4292" y="2147"/>
                  </a:lnTo>
                  <a:lnTo>
                    <a:pt x="6438" y="2147"/>
                  </a:lnTo>
                  <a:lnTo>
                    <a:pt x="6438" y="2668"/>
                  </a:lnTo>
                  <a:cubicBezTo>
                    <a:pt x="6435" y="2945"/>
                    <a:pt x="6638" y="3180"/>
                    <a:pt x="6912" y="3217"/>
                  </a:cubicBezTo>
                  <a:cubicBezTo>
                    <a:pt x="6932" y="3219"/>
                    <a:pt x="6952" y="3220"/>
                    <a:pt x="6971" y="3220"/>
                  </a:cubicBezTo>
                  <a:cubicBezTo>
                    <a:pt x="7264" y="3220"/>
                    <a:pt x="7510" y="2982"/>
                    <a:pt x="7510" y="2682"/>
                  </a:cubicBezTo>
                  <a:lnTo>
                    <a:pt x="7510" y="2147"/>
                  </a:lnTo>
                  <a:lnTo>
                    <a:pt x="9656" y="2147"/>
                  </a:lnTo>
                  <a:lnTo>
                    <a:pt x="9656" y="2668"/>
                  </a:lnTo>
                  <a:cubicBezTo>
                    <a:pt x="9653" y="2945"/>
                    <a:pt x="9856" y="3180"/>
                    <a:pt x="10131" y="3217"/>
                  </a:cubicBezTo>
                  <a:cubicBezTo>
                    <a:pt x="10151" y="3219"/>
                    <a:pt x="10170" y="3220"/>
                    <a:pt x="10190" y="3220"/>
                  </a:cubicBezTo>
                  <a:cubicBezTo>
                    <a:pt x="10482" y="3220"/>
                    <a:pt x="10729" y="2982"/>
                    <a:pt x="10729" y="2682"/>
                  </a:cubicBezTo>
                  <a:lnTo>
                    <a:pt x="10729" y="2147"/>
                  </a:lnTo>
                  <a:lnTo>
                    <a:pt x="12875" y="2147"/>
                  </a:lnTo>
                  <a:lnTo>
                    <a:pt x="12875" y="2668"/>
                  </a:lnTo>
                  <a:cubicBezTo>
                    <a:pt x="12872" y="2945"/>
                    <a:pt x="13075" y="3180"/>
                    <a:pt x="13350" y="3217"/>
                  </a:cubicBezTo>
                  <a:cubicBezTo>
                    <a:pt x="13370" y="3219"/>
                    <a:pt x="13389" y="3220"/>
                    <a:pt x="13408" y="3220"/>
                  </a:cubicBezTo>
                  <a:cubicBezTo>
                    <a:pt x="13701" y="3220"/>
                    <a:pt x="13948" y="2982"/>
                    <a:pt x="13948" y="2682"/>
                  </a:cubicBezTo>
                  <a:lnTo>
                    <a:pt x="13948" y="2147"/>
                  </a:lnTo>
                  <a:close/>
                  <a:moveTo>
                    <a:pt x="16094" y="5366"/>
                  </a:moveTo>
                  <a:lnTo>
                    <a:pt x="16094" y="16701"/>
                  </a:lnTo>
                  <a:cubicBezTo>
                    <a:pt x="16094" y="16999"/>
                    <a:pt x="15853" y="17239"/>
                    <a:pt x="15556" y="17239"/>
                  </a:cubicBezTo>
                  <a:lnTo>
                    <a:pt x="1608" y="17239"/>
                  </a:lnTo>
                  <a:cubicBezTo>
                    <a:pt x="1313" y="17239"/>
                    <a:pt x="1073" y="16999"/>
                    <a:pt x="1073" y="16701"/>
                  </a:cubicBezTo>
                  <a:lnTo>
                    <a:pt x="1073" y="5366"/>
                  </a:lnTo>
                  <a:close/>
                  <a:moveTo>
                    <a:pt x="3753" y="0"/>
                  </a:moveTo>
                  <a:cubicBezTo>
                    <a:pt x="3461" y="0"/>
                    <a:pt x="3219" y="237"/>
                    <a:pt x="3219" y="536"/>
                  </a:cubicBezTo>
                  <a:lnTo>
                    <a:pt x="3219" y="1074"/>
                  </a:lnTo>
                  <a:lnTo>
                    <a:pt x="1608" y="1074"/>
                  </a:lnTo>
                  <a:cubicBezTo>
                    <a:pt x="721" y="1074"/>
                    <a:pt x="0" y="1795"/>
                    <a:pt x="0" y="2682"/>
                  </a:cubicBezTo>
                  <a:lnTo>
                    <a:pt x="0" y="16701"/>
                  </a:lnTo>
                  <a:cubicBezTo>
                    <a:pt x="0" y="17591"/>
                    <a:pt x="721" y="18312"/>
                    <a:pt x="1608" y="18312"/>
                  </a:cubicBezTo>
                  <a:lnTo>
                    <a:pt x="15556" y="18312"/>
                  </a:lnTo>
                  <a:cubicBezTo>
                    <a:pt x="16445" y="18312"/>
                    <a:pt x="17166" y="17591"/>
                    <a:pt x="17166" y="16701"/>
                  </a:cubicBezTo>
                  <a:lnTo>
                    <a:pt x="17166" y="2682"/>
                  </a:lnTo>
                  <a:cubicBezTo>
                    <a:pt x="17166" y="1795"/>
                    <a:pt x="16445" y="1074"/>
                    <a:pt x="15556" y="1074"/>
                  </a:cubicBezTo>
                  <a:lnTo>
                    <a:pt x="13948" y="1074"/>
                  </a:lnTo>
                  <a:lnTo>
                    <a:pt x="13948" y="550"/>
                  </a:lnTo>
                  <a:cubicBezTo>
                    <a:pt x="13951" y="276"/>
                    <a:pt x="13745" y="38"/>
                    <a:pt x="13473" y="4"/>
                  </a:cubicBezTo>
                  <a:cubicBezTo>
                    <a:pt x="13452" y="1"/>
                    <a:pt x="13430" y="0"/>
                    <a:pt x="13409" y="0"/>
                  </a:cubicBezTo>
                  <a:cubicBezTo>
                    <a:pt x="13117" y="0"/>
                    <a:pt x="12875" y="237"/>
                    <a:pt x="12875" y="536"/>
                  </a:cubicBezTo>
                  <a:lnTo>
                    <a:pt x="12875" y="1074"/>
                  </a:lnTo>
                  <a:lnTo>
                    <a:pt x="10729" y="1074"/>
                  </a:lnTo>
                  <a:lnTo>
                    <a:pt x="10729" y="550"/>
                  </a:lnTo>
                  <a:cubicBezTo>
                    <a:pt x="10732" y="276"/>
                    <a:pt x="10526" y="38"/>
                    <a:pt x="10254" y="4"/>
                  </a:cubicBezTo>
                  <a:cubicBezTo>
                    <a:pt x="10233" y="1"/>
                    <a:pt x="10212" y="0"/>
                    <a:pt x="10191" y="0"/>
                  </a:cubicBezTo>
                  <a:cubicBezTo>
                    <a:pt x="9898" y="0"/>
                    <a:pt x="9656" y="237"/>
                    <a:pt x="9656" y="536"/>
                  </a:cubicBezTo>
                  <a:lnTo>
                    <a:pt x="9656" y="1074"/>
                  </a:lnTo>
                  <a:lnTo>
                    <a:pt x="7510" y="1074"/>
                  </a:lnTo>
                  <a:lnTo>
                    <a:pt x="7510" y="550"/>
                  </a:lnTo>
                  <a:cubicBezTo>
                    <a:pt x="7513" y="276"/>
                    <a:pt x="7307" y="38"/>
                    <a:pt x="7036" y="4"/>
                  </a:cubicBezTo>
                  <a:cubicBezTo>
                    <a:pt x="7014" y="1"/>
                    <a:pt x="6993" y="0"/>
                    <a:pt x="6972" y="0"/>
                  </a:cubicBezTo>
                  <a:cubicBezTo>
                    <a:pt x="6679" y="0"/>
                    <a:pt x="6438" y="237"/>
                    <a:pt x="6438" y="536"/>
                  </a:cubicBezTo>
                  <a:lnTo>
                    <a:pt x="6438" y="1074"/>
                  </a:lnTo>
                  <a:lnTo>
                    <a:pt x="4292" y="1074"/>
                  </a:lnTo>
                  <a:lnTo>
                    <a:pt x="4292" y="550"/>
                  </a:lnTo>
                  <a:cubicBezTo>
                    <a:pt x="4295" y="276"/>
                    <a:pt x="4089" y="38"/>
                    <a:pt x="3817" y="4"/>
                  </a:cubicBezTo>
                  <a:cubicBezTo>
                    <a:pt x="3795" y="1"/>
                    <a:pt x="3774" y="0"/>
                    <a:pt x="37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2816625" y="1989350"/>
              <a:ext cx="246000" cy="217775"/>
            </a:xfrm>
            <a:custGeom>
              <a:avLst/>
              <a:gdLst/>
              <a:ahLst/>
              <a:cxnLst/>
              <a:rect l="l" t="t" r="r" b="b"/>
              <a:pathLst>
                <a:path w="9840" h="8711" extrusionOk="0">
                  <a:moveTo>
                    <a:pt x="7014" y="1078"/>
                  </a:moveTo>
                  <a:cubicBezTo>
                    <a:pt x="7453" y="1078"/>
                    <a:pt x="7828" y="1108"/>
                    <a:pt x="8086" y="1137"/>
                  </a:cubicBezTo>
                  <a:cubicBezTo>
                    <a:pt x="8198" y="2102"/>
                    <a:pt x="8326" y="4691"/>
                    <a:pt x="6816" y="6204"/>
                  </a:cubicBezTo>
                  <a:cubicBezTo>
                    <a:pt x="5602" y="7415"/>
                    <a:pt x="3629" y="7635"/>
                    <a:pt x="2374" y="7635"/>
                  </a:cubicBezTo>
                  <a:cubicBezTo>
                    <a:pt x="2366" y="7635"/>
                    <a:pt x="2358" y="7635"/>
                    <a:pt x="2350" y="7635"/>
                  </a:cubicBezTo>
                  <a:lnTo>
                    <a:pt x="3634" y="6347"/>
                  </a:lnTo>
                  <a:lnTo>
                    <a:pt x="4905" y="6347"/>
                  </a:lnTo>
                  <a:cubicBezTo>
                    <a:pt x="4906" y="6347"/>
                    <a:pt x="4908" y="6347"/>
                    <a:pt x="4910" y="6347"/>
                  </a:cubicBezTo>
                  <a:cubicBezTo>
                    <a:pt x="5183" y="6347"/>
                    <a:pt x="5417" y="6142"/>
                    <a:pt x="5451" y="5870"/>
                  </a:cubicBezTo>
                  <a:cubicBezTo>
                    <a:pt x="5488" y="5554"/>
                    <a:pt x="5242" y="5274"/>
                    <a:pt x="4924" y="5274"/>
                  </a:cubicBezTo>
                  <a:cubicBezTo>
                    <a:pt x="4922" y="5274"/>
                    <a:pt x="4921" y="5274"/>
                    <a:pt x="4919" y="5275"/>
                  </a:cubicBezTo>
                  <a:lnTo>
                    <a:pt x="4704" y="5275"/>
                  </a:lnTo>
                  <a:lnTo>
                    <a:pt x="5886" y="4093"/>
                  </a:lnTo>
                  <a:lnTo>
                    <a:pt x="7179" y="4093"/>
                  </a:lnTo>
                  <a:cubicBezTo>
                    <a:pt x="7181" y="4093"/>
                    <a:pt x="7183" y="4093"/>
                    <a:pt x="7185" y="4093"/>
                  </a:cubicBezTo>
                  <a:cubicBezTo>
                    <a:pt x="7460" y="4093"/>
                    <a:pt x="7692" y="3891"/>
                    <a:pt x="7728" y="3618"/>
                  </a:cubicBezTo>
                  <a:cubicBezTo>
                    <a:pt x="7763" y="3298"/>
                    <a:pt x="7514" y="3020"/>
                    <a:pt x="7193" y="3020"/>
                  </a:cubicBezTo>
                  <a:lnTo>
                    <a:pt x="6201" y="3020"/>
                  </a:lnTo>
                  <a:lnTo>
                    <a:pt x="6201" y="2042"/>
                  </a:lnTo>
                  <a:cubicBezTo>
                    <a:pt x="6204" y="1764"/>
                    <a:pt x="6000" y="1529"/>
                    <a:pt x="5726" y="1495"/>
                  </a:cubicBezTo>
                  <a:cubicBezTo>
                    <a:pt x="5705" y="1493"/>
                    <a:pt x="5684" y="1491"/>
                    <a:pt x="5663" y="1491"/>
                  </a:cubicBezTo>
                  <a:cubicBezTo>
                    <a:pt x="5372" y="1491"/>
                    <a:pt x="5128" y="1728"/>
                    <a:pt x="5128" y="2027"/>
                  </a:cubicBezTo>
                  <a:lnTo>
                    <a:pt x="5128" y="3335"/>
                  </a:lnTo>
                  <a:lnTo>
                    <a:pt x="3949" y="4513"/>
                  </a:lnTo>
                  <a:lnTo>
                    <a:pt x="3949" y="4319"/>
                  </a:lnTo>
                  <a:cubicBezTo>
                    <a:pt x="3952" y="4041"/>
                    <a:pt x="3746" y="3807"/>
                    <a:pt x="3474" y="3770"/>
                  </a:cubicBezTo>
                  <a:cubicBezTo>
                    <a:pt x="3454" y="3767"/>
                    <a:pt x="3434" y="3766"/>
                    <a:pt x="3415" y="3766"/>
                  </a:cubicBezTo>
                  <a:cubicBezTo>
                    <a:pt x="3120" y="3766"/>
                    <a:pt x="2876" y="4004"/>
                    <a:pt x="2876" y="4305"/>
                  </a:cubicBezTo>
                  <a:lnTo>
                    <a:pt x="2876" y="5586"/>
                  </a:lnTo>
                  <a:lnTo>
                    <a:pt x="1589" y="6874"/>
                  </a:lnTo>
                  <a:cubicBezTo>
                    <a:pt x="1589" y="5621"/>
                    <a:pt x="1800" y="3629"/>
                    <a:pt x="3019" y="2408"/>
                  </a:cubicBezTo>
                  <a:cubicBezTo>
                    <a:pt x="4122" y="1305"/>
                    <a:pt x="5810" y="1078"/>
                    <a:pt x="7014" y="1078"/>
                  </a:cubicBezTo>
                  <a:close/>
                  <a:moveTo>
                    <a:pt x="7009" y="1"/>
                  </a:moveTo>
                  <a:cubicBezTo>
                    <a:pt x="5613" y="1"/>
                    <a:pt x="3629" y="282"/>
                    <a:pt x="2261" y="1650"/>
                  </a:cubicBezTo>
                  <a:cubicBezTo>
                    <a:pt x="1" y="3910"/>
                    <a:pt x="567" y="8004"/>
                    <a:pt x="593" y="8176"/>
                  </a:cubicBezTo>
                  <a:cubicBezTo>
                    <a:pt x="627" y="8410"/>
                    <a:pt x="810" y="8596"/>
                    <a:pt x="1045" y="8631"/>
                  </a:cubicBezTo>
                  <a:cubicBezTo>
                    <a:pt x="1464" y="8685"/>
                    <a:pt x="1885" y="8711"/>
                    <a:pt x="2309" y="8711"/>
                  </a:cubicBezTo>
                  <a:cubicBezTo>
                    <a:pt x="2331" y="8711"/>
                    <a:pt x="2353" y="8711"/>
                    <a:pt x="2375" y="8711"/>
                  </a:cubicBezTo>
                  <a:cubicBezTo>
                    <a:pt x="3812" y="8711"/>
                    <a:pt x="6086" y="8447"/>
                    <a:pt x="7571" y="6963"/>
                  </a:cubicBezTo>
                  <a:cubicBezTo>
                    <a:pt x="9840" y="4691"/>
                    <a:pt x="9122" y="731"/>
                    <a:pt x="9087" y="562"/>
                  </a:cubicBezTo>
                  <a:cubicBezTo>
                    <a:pt x="9047" y="345"/>
                    <a:pt x="8876" y="176"/>
                    <a:pt x="8661" y="136"/>
                  </a:cubicBezTo>
                  <a:cubicBezTo>
                    <a:pt x="8594" y="122"/>
                    <a:pt x="7929" y="1"/>
                    <a:pt x="7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6"/>
          </p:nvPr>
        </p:nvSpPr>
        <p:spPr>
          <a:xfrm>
            <a:off x="5717107" y="2858497"/>
            <a:ext cx="3175102" cy="2191485"/>
          </a:xfrm>
        </p:spPr>
        <p:txBody>
          <a:bodyPr/>
          <a:lstStyle/>
          <a:p>
            <a:pPr indent="0" algn="just"/>
            <a:endParaRPr lang="ru-RU" sz="1000" dirty="0" smtClean="0"/>
          </a:p>
          <a:p>
            <a:pPr indent="0" algn="just"/>
            <a:r>
              <a:rPr lang="ru-RU" sz="1000" dirty="0" smtClean="0"/>
              <a:t>МСП </a:t>
            </a:r>
            <a:r>
              <a:rPr lang="ru-RU" sz="1000" dirty="0" err="1" smtClean="0"/>
              <a:t>педприятията</a:t>
            </a:r>
            <a:r>
              <a:rPr lang="ru-RU" sz="1000" dirty="0" smtClean="0"/>
              <a:t>, </a:t>
            </a:r>
            <a:r>
              <a:rPr lang="ru-RU" sz="1000" dirty="0" err="1"/>
              <a:t>които</a:t>
            </a:r>
            <a:r>
              <a:rPr lang="ru-RU" sz="1000" dirty="0"/>
              <a:t> </a:t>
            </a:r>
            <a:r>
              <a:rPr lang="ru-RU" sz="1000" dirty="0" err="1"/>
              <a:t>извършват</a:t>
            </a:r>
            <a:r>
              <a:rPr lang="ru-RU" sz="1000" dirty="0"/>
              <a:t> </a:t>
            </a:r>
            <a:r>
              <a:rPr lang="ru-RU" sz="1000" dirty="0" err="1"/>
              <a:t>дейност</a:t>
            </a:r>
            <a:r>
              <a:rPr lang="ru-RU" sz="1000" dirty="0"/>
              <a:t> в обществен интерес и </a:t>
            </a:r>
            <a:r>
              <a:rPr lang="ru-RU" sz="1000" dirty="0" err="1" smtClean="0"/>
              <a:t>предприятията</a:t>
            </a:r>
            <a:r>
              <a:rPr lang="ru-RU" sz="1000" dirty="0" smtClean="0"/>
              <a:t> </a:t>
            </a:r>
            <a:r>
              <a:rPr lang="ru-RU" sz="1000" dirty="0"/>
              <a:t>майки на </a:t>
            </a:r>
            <a:r>
              <a:rPr lang="ru-RU" sz="1000" dirty="0" err="1"/>
              <a:t>голяма</a:t>
            </a:r>
            <a:r>
              <a:rPr lang="ru-RU" sz="1000" dirty="0"/>
              <a:t> </a:t>
            </a:r>
            <a:r>
              <a:rPr lang="ru-RU" sz="1000" dirty="0" err="1" smtClean="0"/>
              <a:t>група</a:t>
            </a:r>
            <a:r>
              <a:rPr lang="ru-RU" sz="1000" dirty="0" smtClean="0"/>
              <a:t>, </a:t>
            </a:r>
            <a:r>
              <a:rPr lang="ru-RU" sz="1000" dirty="0" err="1" smtClean="0"/>
              <a:t>които</a:t>
            </a:r>
            <a:r>
              <a:rPr lang="ru-RU" sz="1000" dirty="0" smtClean="0"/>
              <a:t> </a:t>
            </a:r>
            <a:r>
              <a:rPr lang="ru-RU" sz="1000" dirty="0" err="1"/>
              <a:t>към</a:t>
            </a:r>
            <a:r>
              <a:rPr lang="ru-RU" sz="1000" dirty="0"/>
              <a:t> </a:t>
            </a:r>
            <a:r>
              <a:rPr lang="ru-RU" sz="1000" dirty="0" err="1"/>
              <a:t>датата</a:t>
            </a:r>
            <a:r>
              <a:rPr lang="ru-RU" sz="1000" dirty="0"/>
              <a:t> на баланса на </a:t>
            </a:r>
            <a:r>
              <a:rPr lang="ru-RU" sz="1000" dirty="0" err="1"/>
              <a:t>предприятието</a:t>
            </a:r>
            <a:r>
              <a:rPr lang="ru-RU" sz="1000" dirty="0"/>
              <a:t> майка на </a:t>
            </a:r>
            <a:r>
              <a:rPr lang="ru-RU" sz="1000" dirty="0" err="1"/>
              <a:t>консолидирана</a:t>
            </a:r>
            <a:r>
              <a:rPr lang="ru-RU" sz="1000" dirty="0"/>
              <a:t> база </a:t>
            </a:r>
            <a:r>
              <a:rPr lang="ru-RU" sz="1000" dirty="0" err="1"/>
              <a:t>надхвърлят</a:t>
            </a:r>
            <a:r>
              <a:rPr lang="ru-RU" sz="1000" dirty="0"/>
              <a:t> </a:t>
            </a:r>
            <a:r>
              <a:rPr lang="ru-RU" sz="1000" dirty="0" err="1"/>
              <a:t>праговете</a:t>
            </a:r>
            <a:r>
              <a:rPr lang="ru-RU" sz="1000" dirty="0"/>
              <a:t> по </a:t>
            </a:r>
            <a:r>
              <a:rPr lang="ru-RU" sz="1000" dirty="0" err="1"/>
              <a:t>най-малко</a:t>
            </a:r>
            <a:r>
              <a:rPr lang="ru-RU" sz="1000" dirty="0"/>
              <a:t> </a:t>
            </a:r>
            <a:r>
              <a:rPr lang="ru-RU" sz="1000" dirty="0" smtClean="0"/>
              <a:t>2 </a:t>
            </a:r>
            <a:r>
              <a:rPr lang="ru-RU" sz="1000" dirty="0"/>
              <a:t>от </a:t>
            </a:r>
            <a:r>
              <a:rPr lang="ru-RU" sz="1000" dirty="0" err="1"/>
              <a:t>следните</a:t>
            </a:r>
            <a:r>
              <a:rPr lang="ru-RU" sz="1000" dirty="0"/>
              <a:t> </a:t>
            </a:r>
            <a:r>
              <a:rPr lang="ru-RU" sz="1000" dirty="0" smtClean="0"/>
              <a:t>3 </a:t>
            </a:r>
            <a:r>
              <a:rPr lang="ru-RU" sz="1000" dirty="0"/>
              <a:t>показателя:</a:t>
            </a:r>
          </a:p>
          <a:p>
            <a:pPr marL="628650" indent="-171450" algn="just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000" dirty="0" smtClean="0"/>
              <a:t>обща </a:t>
            </a:r>
            <a:r>
              <a:rPr lang="ru-RU" sz="1000" dirty="0"/>
              <a:t>сума на баланса: 20 000 000  </a:t>
            </a:r>
            <a:r>
              <a:rPr lang="ru-RU" sz="1000" dirty="0" smtClean="0"/>
              <a:t>EUR</a:t>
            </a:r>
            <a:endParaRPr lang="ru-RU" sz="1000" dirty="0"/>
          </a:p>
          <a:p>
            <a:pPr marL="628650" indent="-171450" algn="just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000" dirty="0" err="1" smtClean="0"/>
              <a:t>нетен</a:t>
            </a:r>
            <a:r>
              <a:rPr lang="ru-RU" sz="1000" dirty="0" smtClean="0"/>
              <a:t> </a:t>
            </a:r>
            <a:r>
              <a:rPr lang="ru-RU" sz="1000" dirty="0"/>
              <a:t>оборот: 40 000 000  </a:t>
            </a:r>
            <a:r>
              <a:rPr lang="ru-RU" sz="1000" dirty="0" smtClean="0"/>
              <a:t>EUR</a:t>
            </a:r>
            <a:endParaRPr lang="ru-RU" sz="1000" dirty="0"/>
          </a:p>
          <a:p>
            <a:pPr marL="628650" indent="-171450" algn="just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000" dirty="0" err="1" smtClean="0"/>
              <a:t>среден</a:t>
            </a:r>
            <a:r>
              <a:rPr lang="ru-RU" sz="1000" dirty="0" smtClean="0"/>
              <a:t> </a:t>
            </a:r>
            <a:r>
              <a:rPr lang="ru-RU" sz="1000" dirty="0" err="1"/>
              <a:t>брой</a:t>
            </a:r>
            <a:r>
              <a:rPr lang="ru-RU" sz="1000" dirty="0"/>
              <a:t> на </a:t>
            </a:r>
            <a:r>
              <a:rPr lang="ru-RU" sz="1000" dirty="0" err="1"/>
              <a:t>служителите</a:t>
            </a:r>
            <a:r>
              <a:rPr lang="ru-RU" sz="1000" dirty="0"/>
              <a:t> </a:t>
            </a:r>
            <a:r>
              <a:rPr lang="ru-RU" sz="1000" dirty="0" err="1"/>
              <a:t>през</a:t>
            </a:r>
            <a:r>
              <a:rPr lang="ru-RU" sz="1000" dirty="0"/>
              <a:t> </a:t>
            </a:r>
            <a:r>
              <a:rPr lang="ru-RU" sz="1000" dirty="0" err="1"/>
              <a:t>финансовата</a:t>
            </a:r>
            <a:r>
              <a:rPr lang="ru-RU" sz="1000" dirty="0"/>
              <a:t> година: </a:t>
            </a:r>
            <a:r>
              <a:rPr lang="ru-RU" sz="1000" dirty="0" smtClean="0"/>
              <a:t>500</a:t>
            </a:r>
            <a:endParaRPr lang="bg-BG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0"/>
          <p:cNvSpPr txBox="1">
            <a:spLocks noGrp="1"/>
          </p:cNvSpPr>
          <p:nvPr>
            <p:ph type="title"/>
          </p:nvPr>
        </p:nvSpPr>
        <p:spPr>
          <a:xfrm>
            <a:off x="765592" y="328543"/>
            <a:ext cx="7717500" cy="9384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dirty="0"/>
              <a:t>ЕКОЛОГИЧНО УСТОЙЧИВИ ИКОНОМИЧЕСКИ ДЕЙНОСТИ</a:t>
            </a:r>
            <a:endParaRPr dirty="0"/>
          </a:p>
        </p:txBody>
      </p:sp>
      <p:sp>
        <p:nvSpPr>
          <p:cNvPr id="363" name="Google Shape;363;p30"/>
          <p:cNvSpPr txBox="1">
            <a:spLocks noGrp="1"/>
          </p:cNvSpPr>
          <p:nvPr>
            <p:ph type="title" idx="2"/>
          </p:nvPr>
        </p:nvSpPr>
        <p:spPr>
          <a:xfrm>
            <a:off x="627107" y="2088759"/>
            <a:ext cx="1850700" cy="6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64" name="Google Shape;364;p30"/>
          <p:cNvSpPr txBox="1">
            <a:spLocks noGrp="1"/>
          </p:cNvSpPr>
          <p:nvPr>
            <p:ph type="title" idx="3"/>
          </p:nvPr>
        </p:nvSpPr>
        <p:spPr>
          <a:xfrm>
            <a:off x="683520" y="2687478"/>
            <a:ext cx="1850700" cy="758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ru-RU" sz="1200" cap="small" dirty="0" err="1"/>
              <a:t>допринася</a:t>
            </a:r>
            <a:r>
              <a:rPr lang="ru-RU" sz="1200" cap="small" dirty="0"/>
              <a:t> </a:t>
            </a:r>
            <a:r>
              <a:rPr lang="ru-RU" sz="1200" cap="small" dirty="0" err="1"/>
              <a:t>съществено</a:t>
            </a:r>
            <a:r>
              <a:rPr lang="ru-RU" sz="1200" cap="small" dirty="0"/>
              <a:t> за </a:t>
            </a:r>
            <a:r>
              <a:rPr lang="ru-RU" sz="1200" cap="small" dirty="0" smtClean="0"/>
              <a:t>1 </a:t>
            </a:r>
            <a:r>
              <a:rPr lang="ru-RU" sz="1200" cap="small" dirty="0"/>
              <a:t>или </a:t>
            </a:r>
            <a:r>
              <a:rPr lang="ru-RU" sz="1200" cap="small" dirty="0" err="1"/>
              <a:t>повече</a:t>
            </a:r>
            <a:r>
              <a:rPr lang="ru-RU" sz="1200" cap="small" dirty="0"/>
              <a:t> </a:t>
            </a:r>
            <a:r>
              <a:rPr lang="ru-RU" sz="1200" cap="small" dirty="0" smtClean="0"/>
              <a:t>от </a:t>
            </a:r>
            <a:r>
              <a:rPr lang="ru-RU" sz="1200" cap="small" dirty="0" err="1"/>
              <a:t>екологичните</a:t>
            </a:r>
            <a:r>
              <a:rPr lang="ru-RU" sz="1200" cap="small" dirty="0"/>
              <a:t> цели</a:t>
            </a:r>
          </a:p>
        </p:txBody>
      </p:sp>
      <p:sp>
        <p:nvSpPr>
          <p:cNvPr id="366" name="Google Shape;366;p30"/>
          <p:cNvSpPr txBox="1">
            <a:spLocks noGrp="1"/>
          </p:cNvSpPr>
          <p:nvPr>
            <p:ph type="title" idx="4"/>
          </p:nvPr>
        </p:nvSpPr>
        <p:spPr>
          <a:xfrm>
            <a:off x="2582692" y="2088759"/>
            <a:ext cx="1850700" cy="6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67" name="Google Shape;367;p30"/>
          <p:cNvSpPr txBox="1">
            <a:spLocks noGrp="1"/>
          </p:cNvSpPr>
          <p:nvPr>
            <p:ph type="title" idx="5"/>
          </p:nvPr>
        </p:nvSpPr>
        <p:spPr>
          <a:xfrm>
            <a:off x="2639103" y="2687478"/>
            <a:ext cx="1850700" cy="758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cap="small" dirty="0" smtClean="0"/>
              <a:t>не </a:t>
            </a:r>
            <a:r>
              <a:rPr lang="ru-RU" sz="1200" cap="small" dirty="0" err="1"/>
              <a:t>нанася</a:t>
            </a:r>
            <a:r>
              <a:rPr lang="ru-RU" sz="1200" cap="small" dirty="0"/>
              <a:t> </a:t>
            </a:r>
            <a:r>
              <a:rPr lang="ru-RU" sz="1200" cap="small" dirty="0" err="1"/>
              <a:t>значителни</a:t>
            </a:r>
            <a:r>
              <a:rPr lang="ru-RU" sz="1200" cap="small" dirty="0"/>
              <a:t> вреди на </a:t>
            </a:r>
            <a:r>
              <a:rPr lang="ru-RU" sz="1200" cap="small" dirty="0" err="1"/>
              <a:t>някоя</a:t>
            </a:r>
            <a:r>
              <a:rPr lang="ru-RU" sz="1200" cap="small" dirty="0"/>
              <a:t> от </a:t>
            </a:r>
            <a:r>
              <a:rPr lang="ru-RU" sz="1200" cap="small" dirty="0" err="1"/>
              <a:t>екологичните</a:t>
            </a:r>
            <a:r>
              <a:rPr lang="ru-RU" sz="1200" cap="small" dirty="0"/>
              <a:t> цели</a:t>
            </a:r>
            <a:endParaRPr sz="1200" cap="small" dirty="0"/>
          </a:p>
        </p:txBody>
      </p:sp>
      <p:sp>
        <p:nvSpPr>
          <p:cNvPr id="368" name="Google Shape;368;p30"/>
          <p:cNvSpPr txBox="1">
            <a:spLocks noGrp="1"/>
          </p:cNvSpPr>
          <p:nvPr>
            <p:ph type="subTitle" idx="6"/>
          </p:nvPr>
        </p:nvSpPr>
        <p:spPr>
          <a:xfrm>
            <a:off x="2048090" y="1303947"/>
            <a:ext cx="4883426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ru-RU" sz="1800" b="1" dirty="0"/>
              <a:t>Критерии за </a:t>
            </a:r>
            <a:r>
              <a:rPr lang="ru-RU" sz="1800" b="1" dirty="0" err="1"/>
              <a:t>екологично</a:t>
            </a:r>
            <a:r>
              <a:rPr lang="ru-RU" sz="1800" b="1" dirty="0"/>
              <a:t> </a:t>
            </a:r>
            <a:r>
              <a:rPr lang="ru-RU" sz="1800" b="1" dirty="0" err="1"/>
              <a:t>устойчиви</a:t>
            </a:r>
            <a:r>
              <a:rPr lang="ru-RU" sz="1800" b="1" dirty="0"/>
              <a:t> </a:t>
            </a:r>
            <a:r>
              <a:rPr lang="ru-RU" sz="1800" b="1" dirty="0" err="1"/>
              <a:t>икономически</a:t>
            </a:r>
            <a:r>
              <a:rPr lang="ru-RU" sz="1800" b="1" dirty="0"/>
              <a:t> </a:t>
            </a:r>
            <a:r>
              <a:rPr lang="ru-RU" sz="1800" b="1" dirty="0" err="1"/>
              <a:t>дейности</a:t>
            </a:r>
            <a:endParaRPr sz="1800" b="1" dirty="0"/>
          </a:p>
        </p:txBody>
      </p:sp>
      <p:sp>
        <p:nvSpPr>
          <p:cNvPr id="369" name="Google Shape;369;p30"/>
          <p:cNvSpPr txBox="1">
            <a:spLocks noGrp="1"/>
          </p:cNvSpPr>
          <p:nvPr>
            <p:ph type="title" idx="7"/>
          </p:nvPr>
        </p:nvSpPr>
        <p:spPr>
          <a:xfrm>
            <a:off x="4538251" y="2088759"/>
            <a:ext cx="1850700" cy="6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70" name="Google Shape;370;p30"/>
          <p:cNvSpPr txBox="1">
            <a:spLocks noGrp="1"/>
          </p:cNvSpPr>
          <p:nvPr>
            <p:ph type="title" idx="8"/>
          </p:nvPr>
        </p:nvSpPr>
        <p:spPr>
          <a:xfrm>
            <a:off x="4594662" y="2687478"/>
            <a:ext cx="1850700" cy="758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cap="small" dirty="0" err="1"/>
              <a:t>о</a:t>
            </a:r>
            <a:r>
              <a:rPr lang="ru-RU" sz="1200" cap="small" dirty="0" err="1" smtClean="0"/>
              <a:t>съществява</a:t>
            </a:r>
            <a:r>
              <a:rPr lang="ru-RU" sz="1200" cap="small" dirty="0" smtClean="0"/>
              <a:t> се </a:t>
            </a:r>
            <a:r>
              <a:rPr lang="ru-RU" sz="1200" cap="small" dirty="0"/>
              <a:t>в </a:t>
            </a:r>
            <a:r>
              <a:rPr lang="ru-RU" sz="1200" cap="small" dirty="0" err="1"/>
              <a:t>съответствие</a:t>
            </a:r>
            <a:r>
              <a:rPr lang="ru-RU" sz="1200" cap="small" dirty="0"/>
              <a:t> с </a:t>
            </a:r>
            <a:r>
              <a:rPr lang="ru-RU" sz="1200" cap="small" dirty="0" err="1"/>
              <a:t>минималните</a:t>
            </a:r>
            <a:r>
              <a:rPr lang="ru-RU" sz="1200" cap="small" dirty="0"/>
              <a:t> </a:t>
            </a:r>
            <a:r>
              <a:rPr lang="ru-RU" sz="1200" cap="small" dirty="0" err="1"/>
              <a:t>гаранции</a:t>
            </a:r>
            <a:endParaRPr sz="1200" cap="small" dirty="0"/>
          </a:p>
        </p:txBody>
      </p:sp>
      <p:sp>
        <p:nvSpPr>
          <p:cNvPr id="372" name="Google Shape;372;p30"/>
          <p:cNvSpPr txBox="1">
            <a:spLocks noGrp="1"/>
          </p:cNvSpPr>
          <p:nvPr>
            <p:ph type="title" idx="13"/>
          </p:nvPr>
        </p:nvSpPr>
        <p:spPr>
          <a:xfrm>
            <a:off x="6493811" y="2088759"/>
            <a:ext cx="1850700" cy="6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73" name="Google Shape;373;p30"/>
          <p:cNvSpPr txBox="1">
            <a:spLocks noGrp="1"/>
          </p:cNvSpPr>
          <p:nvPr>
            <p:ph type="title" idx="14"/>
          </p:nvPr>
        </p:nvSpPr>
        <p:spPr>
          <a:xfrm>
            <a:off x="6550220" y="2687478"/>
            <a:ext cx="1850700" cy="758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cap="small" dirty="0" err="1" smtClean="0"/>
              <a:t>отговаря</a:t>
            </a:r>
            <a:r>
              <a:rPr lang="ru-RU" sz="1200" cap="small" dirty="0" smtClean="0"/>
              <a:t> </a:t>
            </a:r>
            <a:r>
              <a:rPr lang="ru-RU" sz="1200" cap="small" dirty="0"/>
              <a:t>на </a:t>
            </a:r>
            <a:r>
              <a:rPr lang="ru-RU" sz="1200" cap="small" dirty="0" err="1"/>
              <a:t>техническите</a:t>
            </a:r>
            <a:r>
              <a:rPr lang="ru-RU" sz="1200" cap="small" dirty="0"/>
              <a:t> критерии за </a:t>
            </a:r>
            <a:r>
              <a:rPr lang="ru-RU" sz="1200" cap="small" dirty="0" smtClean="0"/>
              <a:t>проверка</a:t>
            </a:r>
            <a:endParaRPr sz="1200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1"/>
          <p:cNvSpPr txBox="1">
            <a:spLocks noGrp="1"/>
          </p:cNvSpPr>
          <p:nvPr>
            <p:ph type="title"/>
          </p:nvPr>
        </p:nvSpPr>
        <p:spPr>
          <a:xfrm>
            <a:off x="324652" y="307245"/>
            <a:ext cx="8229625" cy="6343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2800" cap="all" dirty="0" smtClean="0"/>
              <a:t/>
            </a:r>
            <a:br>
              <a:rPr lang="bg-BG" sz="2800" cap="all" dirty="0" smtClean="0"/>
            </a:br>
            <a:r>
              <a:rPr lang="bg-BG" sz="2800" cap="all" dirty="0" smtClean="0"/>
              <a:t>Спомагащи </a:t>
            </a:r>
            <a:r>
              <a:rPr lang="bg-BG" sz="2800" cap="all" dirty="0"/>
              <a:t>дейности</a:t>
            </a:r>
            <a:endParaRPr sz="2800" cap="all" dirty="0"/>
          </a:p>
        </p:txBody>
      </p:sp>
      <p:sp>
        <p:nvSpPr>
          <p:cNvPr id="380" name="Google Shape;380;p31"/>
          <p:cNvSpPr txBox="1">
            <a:spLocks noGrp="1"/>
          </p:cNvSpPr>
          <p:nvPr>
            <p:ph type="subTitle" idx="1"/>
          </p:nvPr>
        </p:nvSpPr>
        <p:spPr>
          <a:xfrm>
            <a:off x="3788112" y="1144993"/>
            <a:ext cx="4706531" cy="2050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sz="1200" dirty="0"/>
              <a:t>Дадена </a:t>
            </a:r>
            <a:r>
              <a:rPr lang="ru-RU" sz="1200" dirty="0" err="1"/>
              <a:t>икономическа</a:t>
            </a:r>
            <a:r>
              <a:rPr lang="ru-RU" sz="1200" dirty="0"/>
              <a:t> </a:t>
            </a:r>
            <a:r>
              <a:rPr lang="ru-RU" sz="1200" dirty="0" err="1"/>
              <a:t>дейност</a:t>
            </a:r>
            <a:r>
              <a:rPr lang="ru-RU" sz="1200" dirty="0"/>
              <a:t> се </a:t>
            </a:r>
            <a:r>
              <a:rPr lang="ru-RU" sz="1200" dirty="0" err="1"/>
              <a:t>квалифицира</a:t>
            </a:r>
            <a:r>
              <a:rPr lang="ru-RU" sz="1200" dirty="0"/>
              <a:t> </a:t>
            </a:r>
            <a:r>
              <a:rPr lang="ru-RU" sz="1200" dirty="0" err="1"/>
              <a:t>като</a:t>
            </a:r>
            <a:r>
              <a:rPr lang="ru-RU" sz="1200" dirty="0"/>
              <a:t> </a:t>
            </a:r>
            <a:r>
              <a:rPr lang="ru-RU" sz="1200" dirty="0" err="1"/>
              <a:t>допринасяща</a:t>
            </a:r>
            <a:r>
              <a:rPr lang="ru-RU" sz="1200" dirty="0"/>
              <a:t> </a:t>
            </a:r>
            <a:r>
              <a:rPr lang="ru-RU" sz="1200" dirty="0" err="1"/>
              <a:t>съществено</a:t>
            </a:r>
            <a:r>
              <a:rPr lang="ru-RU" sz="1200" dirty="0"/>
              <a:t> за </a:t>
            </a:r>
            <a:r>
              <a:rPr lang="ru-RU" sz="1200" dirty="0" smtClean="0"/>
              <a:t>1 </a:t>
            </a:r>
            <a:r>
              <a:rPr lang="ru-RU" sz="1200" dirty="0"/>
              <a:t>или </a:t>
            </a:r>
            <a:r>
              <a:rPr lang="ru-RU" sz="1200" dirty="0" err="1"/>
              <a:t>повече</a:t>
            </a:r>
            <a:r>
              <a:rPr lang="ru-RU" sz="1200" dirty="0"/>
              <a:t> от </a:t>
            </a:r>
            <a:r>
              <a:rPr lang="ru-RU" sz="1200" dirty="0" err="1"/>
              <a:t>предвидените</a:t>
            </a:r>
            <a:r>
              <a:rPr lang="ru-RU" sz="1200" dirty="0"/>
              <a:t> </a:t>
            </a:r>
            <a:r>
              <a:rPr lang="ru-RU" sz="1200" dirty="0" err="1"/>
              <a:t>екологични</a:t>
            </a:r>
            <a:r>
              <a:rPr lang="ru-RU" sz="1200" dirty="0"/>
              <a:t> цели, </a:t>
            </a:r>
            <a:r>
              <a:rPr lang="ru-RU" sz="1200" dirty="0" err="1"/>
              <a:t>когато</a:t>
            </a:r>
            <a:r>
              <a:rPr lang="ru-RU" sz="1200" dirty="0"/>
              <a:t> </a:t>
            </a:r>
            <a:r>
              <a:rPr lang="ru-RU" sz="1200" dirty="0" err="1"/>
              <a:t>тази</a:t>
            </a:r>
            <a:r>
              <a:rPr lang="ru-RU" sz="1200" dirty="0"/>
              <a:t> </a:t>
            </a:r>
            <a:r>
              <a:rPr lang="ru-RU" sz="1200" dirty="0" err="1"/>
              <a:t>дейност</a:t>
            </a:r>
            <a:r>
              <a:rPr lang="ru-RU" sz="1200" dirty="0"/>
              <a:t> </a:t>
            </a:r>
            <a:r>
              <a:rPr lang="ru-RU" sz="1200" dirty="0" err="1"/>
              <a:t>пряко</a:t>
            </a:r>
            <a:r>
              <a:rPr lang="ru-RU" sz="1200" dirty="0"/>
              <a:t> </a:t>
            </a:r>
            <a:r>
              <a:rPr lang="ru-RU" sz="1200" dirty="0" err="1" smtClean="0"/>
              <a:t>спомага</a:t>
            </a:r>
            <a:r>
              <a:rPr lang="ru-RU" sz="1200" dirty="0" smtClean="0"/>
              <a:t> за </a:t>
            </a:r>
            <a:r>
              <a:rPr lang="ru-RU" sz="1200" dirty="0" err="1"/>
              <a:t>това</a:t>
            </a:r>
            <a:r>
              <a:rPr lang="ru-RU" sz="1200" dirty="0"/>
              <a:t> </a:t>
            </a:r>
            <a:r>
              <a:rPr lang="ru-RU" sz="1200" dirty="0" err="1"/>
              <a:t>други</a:t>
            </a:r>
            <a:r>
              <a:rPr lang="ru-RU" sz="1200" dirty="0"/>
              <a:t> </a:t>
            </a:r>
            <a:r>
              <a:rPr lang="ru-RU" sz="1200" dirty="0" err="1"/>
              <a:t>дейности</a:t>
            </a:r>
            <a:r>
              <a:rPr lang="ru-RU" sz="1200" dirty="0"/>
              <a:t> да </a:t>
            </a:r>
            <a:r>
              <a:rPr lang="ru-RU" sz="1200" dirty="0" err="1"/>
              <a:t>допринасят</a:t>
            </a:r>
            <a:r>
              <a:rPr lang="ru-RU" sz="1200" dirty="0"/>
              <a:t> </a:t>
            </a:r>
            <a:r>
              <a:rPr lang="ru-RU" sz="1200" dirty="0" err="1"/>
              <a:t>съществено</a:t>
            </a:r>
            <a:r>
              <a:rPr lang="ru-RU" sz="1200" dirty="0"/>
              <a:t> за </a:t>
            </a:r>
            <a:r>
              <a:rPr lang="ru-RU" sz="1200" dirty="0" smtClean="0"/>
              <a:t>1 </a:t>
            </a:r>
            <a:r>
              <a:rPr lang="ru-RU" sz="1200" dirty="0"/>
              <a:t>или </a:t>
            </a:r>
            <a:r>
              <a:rPr lang="ru-RU" sz="1200" dirty="0" err="1"/>
              <a:t>повече</a:t>
            </a:r>
            <a:r>
              <a:rPr lang="ru-RU" sz="1200" dirty="0"/>
              <a:t> </a:t>
            </a:r>
            <a:r>
              <a:rPr lang="ru-RU" sz="1200" dirty="0" err="1"/>
              <a:t>такива</a:t>
            </a:r>
            <a:r>
              <a:rPr lang="ru-RU" sz="1200" dirty="0"/>
              <a:t> цели, при условие че </a:t>
            </a:r>
            <a:r>
              <a:rPr lang="ru-RU" sz="1200" dirty="0" err="1"/>
              <a:t>тази</a:t>
            </a:r>
            <a:r>
              <a:rPr lang="ru-RU" sz="1200" dirty="0"/>
              <a:t> </a:t>
            </a:r>
            <a:r>
              <a:rPr lang="ru-RU" sz="1200" dirty="0" err="1"/>
              <a:t>икономическа</a:t>
            </a:r>
            <a:r>
              <a:rPr lang="ru-RU" sz="1200" dirty="0"/>
              <a:t> </a:t>
            </a:r>
            <a:r>
              <a:rPr lang="ru-RU" sz="1200" dirty="0" err="1"/>
              <a:t>дейност</a:t>
            </a:r>
            <a:r>
              <a:rPr lang="ru-RU" sz="1200" dirty="0"/>
              <a:t>:</a:t>
            </a:r>
          </a:p>
          <a:p>
            <a:pPr marL="0" lvl="0" indent="0" algn="l"/>
            <a:r>
              <a:rPr lang="ru-RU" sz="1200" dirty="0"/>
              <a:t>	</a:t>
            </a:r>
          </a:p>
        </p:txBody>
      </p:sp>
      <p:grpSp>
        <p:nvGrpSpPr>
          <p:cNvPr id="381" name="Google Shape;381;p31"/>
          <p:cNvGrpSpPr/>
          <p:nvPr/>
        </p:nvGrpSpPr>
        <p:grpSpPr>
          <a:xfrm>
            <a:off x="1356249" y="2020452"/>
            <a:ext cx="1437322" cy="1391605"/>
            <a:chOff x="713228" y="1621715"/>
            <a:chExt cx="1962483" cy="1900062"/>
          </a:xfrm>
        </p:grpSpPr>
        <p:grpSp>
          <p:nvGrpSpPr>
            <p:cNvPr id="382" name="Google Shape;382;p31"/>
            <p:cNvGrpSpPr/>
            <p:nvPr/>
          </p:nvGrpSpPr>
          <p:grpSpPr>
            <a:xfrm>
              <a:off x="713228" y="1621715"/>
              <a:ext cx="1962483" cy="1900062"/>
              <a:chOff x="2858475" y="4442750"/>
              <a:chExt cx="979625" cy="1024900"/>
            </a:xfrm>
          </p:grpSpPr>
          <p:sp>
            <p:nvSpPr>
              <p:cNvPr id="383" name="Google Shape;383;p31"/>
              <p:cNvSpPr/>
              <p:nvPr/>
            </p:nvSpPr>
            <p:spPr>
              <a:xfrm>
                <a:off x="3321800" y="5445675"/>
                <a:ext cx="71675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879" extrusionOk="0">
                    <a:moveTo>
                      <a:pt x="1" y="0"/>
                    </a:moveTo>
                    <a:cubicBezTo>
                      <a:pt x="1" y="462"/>
                      <a:pt x="370" y="878"/>
                      <a:pt x="833" y="878"/>
                    </a:cubicBezTo>
                    <a:lnTo>
                      <a:pt x="2034" y="878"/>
                    </a:lnTo>
                    <a:cubicBezTo>
                      <a:pt x="2496" y="878"/>
                      <a:pt x="2866" y="462"/>
                      <a:pt x="2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4" name="Google Shape;384;p31"/>
              <p:cNvGrpSpPr/>
              <p:nvPr/>
            </p:nvGrpSpPr>
            <p:grpSpPr>
              <a:xfrm>
                <a:off x="2858475" y="4442750"/>
                <a:ext cx="979625" cy="1002950"/>
                <a:chOff x="2858475" y="4442750"/>
                <a:chExt cx="979625" cy="1002950"/>
              </a:xfrm>
            </p:grpSpPr>
            <p:sp>
              <p:nvSpPr>
                <p:cNvPr id="385" name="Google Shape;385;p31"/>
                <p:cNvSpPr/>
                <p:nvPr/>
              </p:nvSpPr>
              <p:spPr>
                <a:xfrm>
                  <a:off x="3121925" y="4675000"/>
                  <a:ext cx="461025" cy="6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41" h="24634" extrusionOk="0">
                      <a:moveTo>
                        <a:pt x="9382" y="0"/>
                      </a:moveTo>
                      <a:cubicBezTo>
                        <a:pt x="4391" y="0"/>
                        <a:pt x="555" y="4067"/>
                        <a:pt x="324" y="9059"/>
                      </a:cubicBezTo>
                      <a:cubicBezTo>
                        <a:pt x="0" y="17470"/>
                        <a:pt x="5269" y="18718"/>
                        <a:pt x="5454" y="24634"/>
                      </a:cubicBezTo>
                      <a:lnTo>
                        <a:pt x="13311" y="24634"/>
                      </a:lnTo>
                      <a:cubicBezTo>
                        <a:pt x="13542" y="19273"/>
                        <a:pt x="18441" y="17054"/>
                        <a:pt x="18441" y="9059"/>
                      </a:cubicBezTo>
                      <a:cubicBezTo>
                        <a:pt x="18441" y="4067"/>
                        <a:pt x="14374" y="0"/>
                        <a:pt x="9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31"/>
                <p:cNvSpPr/>
                <p:nvPr/>
              </p:nvSpPr>
              <p:spPr>
                <a:xfrm>
                  <a:off x="3253625" y="5285050"/>
                  <a:ext cx="206850" cy="1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5316" extrusionOk="0">
                      <a:moveTo>
                        <a:pt x="417" y="1"/>
                      </a:moveTo>
                      <a:cubicBezTo>
                        <a:pt x="186" y="1"/>
                        <a:pt x="1" y="186"/>
                        <a:pt x="47" y="417"/>
                      </a:cubicBezTo>
                      <a:lnTo>
                        <a:pt x="47" y="3652"/>
                      </a:lnTo>
                      <a:cubicBezTo>
                        <a:pt x="1" y="4576"/>
                        <a:pt x="740" y="5316"/>
                        <a:pt x="1711" y="5316"/>
                      </a:cubicBezTo>
                      <a:lnTo>
                        <a:pt x="6610" y="5316"/>
                      </a:lnTo>
                      <a:cubicBezTo>
                        <a:pt x="7534" y="5316"/>
                        <a:pt x="8274" y="4576"/>
                        <a:pt x="8274" y="3652"/>
                      </a:cubicBezTo>
                      <a:lnTo>
                        <a:pt x="8274" y="417"/>
                      </a:lnTo>
                      <a:cubicBezTo>
                        <a:pt x="8274" y="186"/>
                        <a:pt x="8135" y="47"/>
                        <a:pt x="79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31"/>
                <p:cNvSpPr/>
                <p:nvPr/>
              </p:nvSpPr>
              <p:spPr>
                <a:xfrm>
                  <a:off x="3295225" y="5417925"/>
                  <a:ext cx="123650" cy="2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6" h="1111" extrusionOk="0">
                      <a:moveTo>
                        <a:pt x="47" y="1"/>
                      </a:moveTo>
                      <a:lnTo>
                        <a:pt x="47" y="232"/>
                      </a:lnTo>
                      <a:cubicBezTo>
                        <a:pt x="1" y="694"/>
                        <a:pt x="417" y="1110"/>
                        <a:pt x="925" y="1110"/>
                      </a:cubicBezTo>
                      <a:lnTo>
                        <a:pt x="4022" y="1110"/>
                      </a:lnTo>
                      <a:cubicBezTo>
                        <a:pt x="4530" y="1110"/>
                        <a:pt x="4946" y="694"/>
                        <a:pt x="4946" y="232"/>
                      </a:cubicBezTo>
                      <a:lnTo>
                        <a:pt x="494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31"/>
                <p:cNvSpPr/>
                <p:nvPr/>
              </p:nvSpPr>
              <p:spPr>
                <a:xfrm>
                  <a:off x="3253625" y="5308175"/>
                  <a:ext cx="206850" cy="10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391" extrusionOk="0">
                      <a:moveTo>
                        <a:pt x="8274" y="0"/>
                      </a:moveTo>
                      <a:cubicBezTo>
                        <a:pt x="6980" y="925"/>
                        <a:pt x="5408" y="1433"/>
                        <a:pt x="3837" y="1479"/>
                      </a:cubicBezTo>
                      <a:cubicBezTo>
                        <a:pt x="3609" y="1456"/>
                        <a:pt x="3383" y="1444"/>
                        <a:pt x="3158" y="1444"/>
                      </a:cubicBezTo>
                      <a:cubicBezTo>
                        <a:pt x="2061" y="1444"/>
                        <a:pt x="1006" y="1720"/>
                        <a:pt x="47" y="2219"/>
                      </a:cubicBezTo>
                      <a:lnTo>
                        <a:pt x="47" y="2727"/>
                      </a:lnTo>
                      <a:cubicBezTo>
                        <a:pt x="1" y="3651"/>
                        <a:pt x="740" y="4391"/>
                        <a:pt x="1711" y="4391"/>
                      </a:cubicBezTo>
                      <a:lnTo>
                        <a:pt x="6610" y="4391"/>
                      </a:lnTo>
                      <a:cubicBezTo>
                        <a:pt x="7534" y="4391"/>
                        <a:pt x="8274" y="3651"/>
                        <a:pt x="8274" y="2727"/>
                      </a:cubicBezTo>
                      <a:lnTo>
                        <a:pt x="827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31"/>
                <p:cNvSpPr/>
                <p:nvPr/>
              </p:nvSpPr>
              <p:spPr>
                <a:xfrm>
                  <a:off x="3342600" y="4442750"/>
                  <a:ext cx="26600" cy="15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6367" extrusionOk="0">
                      <a:moveTo>
                        <a:pt x="532" y="0"/>
                      </a:moveTo>
                      <a:cubicBezTo>
                        <a:pt x="266" y="0"/>
                        <a:pt x="1" y="185"/>
                        <a:pt x="47" y="555"/>
                      </a:cubicBezTo>
                      <a:lnTo>
                        <a:pt x="47" y="5916"/>
                      </a:lnTo>
                      <a:cubicBezTo>
                        <a:pt x="70" y="6217"/>
                        <a:pt x="301" y="6367"/>
                        <a:pt x="532" y="6367"/>
                      </a:cubicBezTo>
                      <a:cubicBezTo>
                        <a:pt x="763" y="6367"/>
                        <a:pt x="994" y="6217"/>
                        <a:pt x="1017" y="5916"/>
                      </a:cubicBezTo>
                      <a:lnTo>
                        <a:pt x="1017" y="555"/>
                      </a:lnTo>
                      <a:cubicBezTo>
                        <a:pt x="1064" y="185"/>
                        <a:pt x="798" y="0"/>
                        <a:pt x="5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31"/>
                <p:cNvSpPr/>
                <p:nvPr/>
              </p:nvSpPr>
              <p:spPr>
                <a:xfrm>
                  <a:off x="3621050" y="4638375"/>
                  <a:ext cx="135225" cy="10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9" h="4214" extrusionOk="0">
                      <a:moveTo>
                        <a:pt x="4849" y="1"/>
                      </a:moveTo>
                      <a:cubicBezTo>
                        <a:pt x="4756" y="1"/>
                        <a:pt x="4663" y="27"/>
                        <a:pt x="4576" y="79"/>
                      </a:cubicBezTo>
                      <a:lnTo>
                        <a:pt x="278" y="3360"/>
                      </a:lnTo>
                      <a:cubicBezTo>
                        <a:pt x="47" y="3499"/>
                        <a:pt x="1" y="3822"/>
                        <a:pt x="186" y="4007"/>
                      </a:cubicBezTo>
                      <a:cubicBezTo>
                        <a:pt x="267" y="4142"/>
                        <a:pt x="410" y="4214"/>
                        <a:pt x="562" y="4214"/>
                      </a:cubicBezTo>
                      <a:cubicBezTo>
                        <a:pt x="670" y="4214"/>
                        <a:pt x="783" y="4177"/>
                        <a:pt x="879" y="4099"/>
                      </a:cubicBezTo>
                      <a:lnTo>
                        <a:pt x="5177" y="864"/>
                      </a:lnTo>
                      <a:cubicBezTo>
                        <a:pt x="5362" y="726"/>
                        <a:pt x="5408" y="402"/>
                        <a:pt x="5270" y="217"/>
                      </a:cubicBezTo>
                      <a:cubicBezTo>
                        <a:pt x="5154" y="73"/>
                        <a:pt x="5003" y="1"/>
                        <a:pt x="48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31"/>
                <p:cNvSpPr/>
                <p:nvPr/>
              </p:nvSpPr>
              <p:spPr>
                <a:xfrm>
                  <a:off x="3673350" y="5026800"/>
                  <a:ext cx="164750" cy="6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0" h="2453" extrusionOk="0">
                      <a:moveTo>
                        <a:pt x="701" y="0"/>
                      </a:moveTo>
                      <a:cubicBezTo>
                        <a:pt x="177" y="0"/>
                        <a:pt x="1" y="781"/>
                        <a:pt x="590" y="949"/>
                      </a:cubicBezTo>
                      <a:lnTo>
                        <a:pt x="5766" y="2428"/>
                      </a:lnTo>
                      <a:cubicBezTo>
                        <a:pt x="5824" y="2444"/>
                        <a:pt x="5879" y="2452"/>
                        <a:pt x="5930" y="2452"/>
                      </a:cubicBezTo>
                      <a:cubicBezTo>
                        <a:pt x="6448" y="2452"/>
                        <a:pt x="6590" y="1672"/>
                        <a:pt x="6043" y="1503"/>
                      </a:cubicBezTo>
                      <a:lnTo>
                        <a:pt x="867" y="24"/>
                      </a:lnTo>
                      <a:cubicBezTo>
                        <a:pt x="809" y="8"/>
                        <a:pt x="753" y="0"/>
                        <a:pt x="7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31"/>
                <p:cNvSpPr/>
                <p:nvPr/>
              </p:nvSpPr>
              <p:spPr>
                <a:xfrm>
                  <a:off x="2858475" y="4959050"/>
                  <a:ext cx="159475" cy="3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9" h="1441" extrusionOk="0">
                      <a:moveTo>
                        <a:pt x="5941" y="1"/>
                      </a:moveTo>
                      <a:cubicBezTo>
                        <a:pt x="5918" y="1"/>
                        <a:pt x="5894" y="3"/>
                        <a:pt x="5870" y="8"/>
                      </a:cubicBezTo>
                      <a:lnTo>
                        <a:pt x="463" y="470"/>
                      </a:lnTo>
                      <a:cubicBezTo>
                        <a:pt x="232" y="470"/>
                        <a:pt x="0" y="701"/>
                        <a:pt x="47" y="978"/>
                      </a:cubicBezTo>
                      <a:cubicBezTo>
                        <a:pt x="47" y="1255"/>
                        <a:pt x="278" y="1440"/>
                        <a:pt x="555" y="1440"/>
                      </a:cubicBezTo>
                      <a:lnTo>
                        <a:pt x="5916" y="932"/>
                      </a:lnTo>
                      <a:cubicBezTo>
                        <a:pt x="6194" y="932"/>
                        <a:pt x="6378" y="701"/>
                        <a:pt x="6378" y="424"/>
                      </a:cubicBezTo>
                      <a:cubicBezTo>
                        <a:pt x="6337" y="175"/>
                        <a:pt x="6147" y="1"/>
                        <a:pt x="59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31"/>
                <p:cNvSpPr/>
                <p:nvPr/>
              </p:nvSpPr>
              <p:spPr>
                <a:xfrm>
                  <a:off x="3017925" y="4568050"/>
                  <a:ext cx="122450" cy="12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8" h="5031" extrusionOk="0">
                      <a:moveTo>
                        <a:pt x="512" y="1"/>
                      </a:moveTo>
                      <a:cubicBezTo>
                        <a:pt x="411" y="1"/>
                        <a:pt x="313" y="37"/>
                        <a:pt x="232" y="119"/>
                      </a:cubicBezTo>
                      <a:cubicBezTo>
                        <a:pt x="0" y="303"/>
                        <a:pt x="0" y="627"/>
                        <a:pt x="185" y="812"/>
                      </a:cubicBezTo>
                      <a:lnTo>
                        <a:pt x="3790" y="4833"/>
                      </a:lnTo>
                      <a:cubicBezTo>
                        <a:pt x="3896" y="4973"/>
                        <a:pt x="4028" y="5031"/>
                        <a:pt x="4157" y="5031"/>
                      </a:cubicBezTo>
                      <a:cubicBezTo>
                        <a:pt x="4539" y="5031"/>
                        <a:pt x="4898" y="4531"/>
                        <a:pt x="4484" y="4186"/>
                      </a:cubicBezTo>
                      <a:lnTo>
                        <a:pt x="879" y="165"/>
                      </a:lnTo>
                      <a:cubicBezTo>
                        <a:pt x="775" y="61"/>
                        <a:pt x="642" y="1"/>
                        <a:pt x="5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94" name="Google Shape;394;p31"/>
            <p:cNvGrpSpPr/>
            <p:nvPr/>
          </p:nvGrpSpPr>
          <p:grpSpPr>
            <a:xfrm>
              <a:off x="1282838" y="2301467"/>
              <a:ext cx="790051" cy="721549"/>
              <a:chOff x="2500950" y="3800263"/>
              <a:chExt cx="745050" cy="680450"/>
            </a:xfrm>
          </p:grpSpPr>
          <p:sp>
            <p:nvSpPr>
              <p:cNvPr id="395" name="Google Shape;395;p31"/>
              <p:cNvSpPr/>
              <p:nvPr/>
            </p:nvSpPr>
            <p:spPr>
              <a:xfrm>
                <a:off x="2500950" y="3800263"/>
                <a:ext cx="541925" cy="598550"/>
              </a:xfrm>
              <a:custGeom>
                <a:avLst/>
                <a:gdLst/>
                <a:ahLst/>
                <a:cxnLst/>
                <a:rect l="l" t="t" r="r" b="b"/>
                <a:pathLst>
                  <a:path w="21677" h="23942" extrusionOk="0">
                    <a:moveTo>
                      <a:pt x="8921" y="1"/>
                    </a:moveTo>
                    <a:cubicBezTo>
                      <a:pt x="9938" y="2682"/>
                      <a:pt x="7858" y="6610"/>
                      <a:pt x="6887" y="8644"/>
                    </a:cubicBezTo>
                    <a:cubicBezTo>
                      <a:pt x="1" y="19181"/>
                      <a:pt x="10354" y="23387"/>
                      <a:pt x="10354" y="23387"/>
                    </a:cubicBezTo>
                    <a:cubicBezTo>
                      <a:pt x="10354" y="23387"/>
                      <a:pt x="7581" y="14791"/>
                      <a:pt x="10585" y="10954"/>
                    </a:cubicBezTo>
                    <a:lnTo>
                      <a:pt x="10585" y="10954"/>
                    </a:lnTo>
                    <a:cubicBezTo>
                      <a:pt x="9106" y="14467"/>
                      <a:pt x="9799" y="21353"/>
                      <a:pt x="11971" y="23942"/>
                    </a:cubicBezTo>
                    <a:cubicBezTo>
                      <a:pt x="21677" y="15761"/>
                      <a:pt x="16085" y="5085"/>
                      <a:pt x="89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1"/>
              <p:cNvSpPr/>
              <p:nvPr/>
            </p:nvSpPr>
            <p:spPr>
              <a:xfrm>
                <a:off x="2689300" y="3973588"/>
                <a:ext cx="556700" cy="507125"/>
              </a:xfrm>
              <a:custGeom>
                <a:avLst/>
                <a:gdLst/>
                <a:ahLst/>
                <a:cxnLst/>
                <a:rect l="l" t="t" r="r" b="b"/>
                <a:pathLst>
                  <a:path w="22268" h="20285" extrusionOk="0">
                    <a:moveTo>
                      <a:pt x="20613" y="1"/>
                    </a:moveTo>
                    <a:cubicBezTo>
                      <a:pt x="19458" y="2727"/>
                      <a:pt x="15021" y="4160"/>
                      <a:pt x="12803" y="4992"/>
                    </a:cubicBezTo>
                    <a:cubicBezTo>
                      <a:pt x="0" y="7950"/>
                      <a:pt x="4715" y="18626"/>
                      <a:pt x="4715" y="18626"/>
                    </a:cubicBezTo>
                    <a:cubicBezTo>
                      <a:pt x="4715" y="18626"/>
                      <a:pt x="8874" y="10122"/>
                      <a:pt x="13958" y="9475"/>
                    </a:cubicBezTo>
                    <a:lnTo>
                      <a:pt x="13958" y="9475"/>
                    </a:lnTo>
                    <a:cubicBezTo>
                      <a:pt x="10307" y="11000"/>
                      <a:pt x="5824" y="16685"/>
                      <a:pt x="5546" y="20244"/>
                    </a:cubicBezTo>
                    <a:cubicBezTo>
                      <a:pt x="5983" y="20271"/>
                      <a:pt x="6409" y="20285"/>
                      <a:pt x="6825" y="20285"/>
                    </a:cubicBezTo>
                    <a:cubicBezTo>
                      <a:pt x="19037" y="20285"/>
                      <a:pt x="22267" y="8716"/>
                      <a:pt x="206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7" name="Google Shape;397;p31"/>
          <p:cNvGrpSpPr/>
          <p:nvPr/>
        </p:nvGrpSpPr>
        <p:grpSpPr>
          <a:xfrm>
            <a:off x="826213" y="3122037"/>
            <a:ext cx="835085" cy="1235074"/>
            <a:chOff x="826213" y="3122037"/>
            <a:chExt cx="835085" cy="1235074"/>
          </a:xfrm>
        </p:grpSpPr>
        <p:grpSp>
          <p:nvGrpSpPr>
            <p:cNvPr id="398" name="Google Shape;398;p31"/>
            <p:cNvGrpSpPr/>
            <p:nvPr/>
          </p:nvGrpSpPr>
          <p:grpSpPr>
            <a:xfrm>
              <a:off x="826213" y="3122037"/>
              <a:ext cx="511045" cy="1235072"/>
              <a:chOff x="4635139" y="-13750"/>
              <a:chExt cx="705960" cy="1706136"/>
            </a:xfrm>
          </p:grpSpPr>
          <p:sp>
            <p:nvSpPr>
              <p:cNvPr id="399" name="Google Shape;399;p31"/>
              <p:cNvSpPr/>
              <p:nvPr/>
            </p:nvSpPr>
            <p:spPr>
              <a:xfrm>
                <a:off x="4838404" y="326232"/>
                <a:ext cx="149734" cy="1366155"/>
              </a:xfrm>
              <a:custGeom>
                <a:avLst/>
                <a:gdLst/>
                <a:ahLst/>
                <a:cxnLst/>
                <a:rect l="l" t="t" r="r" b="b"/>
                <a:pathLst>
                  <a:path w="4392" h="40072" extrusionOk="0">
                    <a:moveTo>
                      <a:pt x="1849" y="1"/>
                    </a:moveTo>
                    <a:cubicBezTo>
                      <a:pt x="1341" y="1"/>
                      <a:pt x="925" y="371"/>
                      <a:pt x="925" y="925"/>
                    </a:cubicBezTo>
                    <a:lnTo>
                      <a:pt x="1" y="40072"/>
                    </a:lnTo>
                    <a:lnTo>
                      <a:pt x="4391" y="40072"/>
                    </a:lnTo>
                    <a:lnTo>
                      <a:pt x="2774" y="879"/>
                    </a:lnTo>
                    <a:cubicBezTo>
                      <a:pt x="2774" y="371"/>
                      <a:pt x="2358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1"/>
              <p:cNvSpPr/>
              <p:nvPr/>
            </p:nvSpPr>
            <p:spPr>
              <a:xfrm>
                <a:off x="4858894" y="326232"/>
                <a:ext cx="74083" cy="62287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827" extrusionOk="0">
                    <a:moveTo>
                      <a:pt x="1248" y="1"/>
                    </a:moveTo>
                    <a:cubicBezTo>
                      <a:pt x="417" y="1"/>
                      <a:pt x="1" y="972"/>
                      <a:pt x="601" y="1572"/>
                    </a:cubicBezTo>
                    <a:cubicBezTo>
                      <a:pt x="777" y="1748"/>
                      <a:pt x="999" y="1826"/>
                      <a:pt x="1221" y="1826"/>
                    </a:cubicBezTo>
                    <a:cubicBezTo>
                      <a:pt x="1698" y="1826"/>
                      <a:pt x="2173" y="1462"/>
                      <a:pt x="2173" y="925"/>
                    </a:cubicBezTo>
                    <a:cubicBezTo>
                      <a:pt x="2173" y="417"/>
                      <a:pt x="1757" y="1"/>
                      <a:pt x="12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1"/>
              <p:cNvSpPr/>
              <p:nvPr/>
            </p:nvSpPr>
            <p:spPr>
              <a:xfrm>
                <a:off x="4635139" y="-13750"/>
                <a:ext cx="272229" cy="375290"/>
              </a:xfrm>
              <a:custGeom>
                <a:avLst/>
                <a:gdLst/>
                <a:ahLst/>
                <a:cxnLst/>
                <a:rect l="l" t="t" r="r" b="b"/>
                <a:pathLst>
                  <a:path w="7985" h="11008" extrusionOk="0">
                    <a:moveTo>
                      <a:pt x="1232" y="1"/>
                    </a:moveTo>
                    <a:cubicBezTo>
                      <a:pt x="1035" y="1"/>
                      <a:pt x="832" y="57"/>
                      <a:pt x="648" y="175"/>
                    </a:cubicBezTo>
                    <a:lnTo>
                      <a:pt x="555" y="221"/>
                    </a:lnTo>
                    <a:cubicBezTo>
                      <a:pt x="93" y="545"/>
                      <a:pt x="1" y="1192"/>
                      <a:pt x="324" y="1654"/>
                    </a:cubicBezTo>
                    <a:lnTo>
                      <a:pt x="7811" y="10990"/>
                    </a:lnTo>
                    <a:cubicBezTo>
                      <a:pt x="7823" y="11001"/>
                      <a:pt x="7840" y="11007"/>
                      <a:pt x="7859" y="11007"/>
                    </a:cubicBezTo>
                    <a:cubicBezTo>
                      <a:pt x="7915" y="11007"/>
                      <a:pt x="7985" y="10955"/>
                      <a:pt x="7950" y="10851"/>
                    </a:cubicBezTo>
                    <a:lnTo>
                      <a:pt x="2080" y="498"/>
                    </a:lnTo>
                    <a:cubicBezTo>
                      <a:pt x="1904" y="175"/>
                      <a:pt x="1577" y="1"/>
                      <a:pt x="1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1"/>
              <p:cNvSpPr/>
              <p:nvPr/>
            </p:nvSpPr>
            <p:spPr>
              <a:xfrm>
                <a:off x="4895136" y="349892"/>
                <a:ext cx="445964" cy="71356"/>
              </a:xfrm>
              <a:custGeom>
                <a:avLst/>
                <a:gdLst/>
                <a:ahLst/>
                <a:cxnLst/>
                <a:rect l="l" t="t" r="r" b="b"/>
                <a:pathLst>
                  <a:path w="13081" h="2093" extrusionOk="0">
                    <a:moveTo>
                      <a:pt x="12017" y="0"/>
                    </a:moveTo>
                    <a:lnTo>
                      <a:pt x="93" y="46"/>
                    </a:lnTo>
                    <a:cubicBezTo>
                      <a:pt x="1" y="93"/>
                      <a:pt x="1" y="231"/>
                      <a:pt x="93" y="231"/>
                    </a:cubicBezTo>
                    <a:lnTo>
                      <a:pt x="11878" y="2080"/>
                    </a:lnTo>
                    <a:cubicBezTo>
                      <a:pt x="11935" y="2089"/>
                      <a:pt x="11991" y="2093"/>
                      <a:pt x="12045" y="2093"/>
                    </a:cubicBezTo>
                    <a:cubicBezTo>
                      <a:pt x="12571" y="2093"/>
                      <a:pt x="12992" y="1704"/>
                      <a:pt x="13034" y="1202"/>
                    </a:cubicBezTo>
                    <a:lnTo>
                      <a:pt x="13034" y="1063"/>
                    </a:lnTo>
                    <a:cubicBezTo>
                      <a:pt x="13080" y="462"/>
                      <a:pt x="12618" y="0"/>
                      <a:pt x="12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1"/>
              <p:cNvSpPr/>
              <p:nvPr/>
            </p:nvSpPr>
            <p:spPr>
              <a:xfrm>
                <a:off x="4641446" y="350165"/>
                <a:ext cx="265853" cy="38112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11179" extrusionOk="0">
                    <a:moveTo>
                      <a:pt x="7668" y="0"/>
                    </a:moveTo>
                    <a:cubicBezTo>
                      <a:pt x="7638" y="0"/>
                      <a:pt x="7607" y="11"/>
                      <a:pt x="7580" y="38"/>
                    </a:cubicBezTo>
                    <a:lnTo>
                      <a:pt x="370" y="9559"/>
                    </a:lnTo>
                    <a:cubicBezTo>
                      <a:pt x="1" y="9975"/>
                      <a:pt x="139" y="10668"/>
                      <a:pt x="601" y="10946"/>
                    </a:cubicBezTo>
                    <a:lnTo>
                      <a:pt x="740" y="11038"/>
                    </a:lnTo>
                    <a:cubicBezTo>
                      <a:pt x="897" y="11132"/>
                      <a:pt x="1075" y="11179"/>
                      <a:pt x="1253" y="11179"/>
                    </a:cubicBezTo>
                    <a:cubicBezTo>
                      <a:pt x="1599" y="11179"/>
                      <a:pt x="1943" y="11004"/>
                      <a:pt x="2127" y="10668"/>
                    </a:cubicBezTo>
                    <a:lnTo>
                      <a:pt x="7765" y="131"/>
                    </a:lnTo>
                    <a:cubicBezTo>
                      <a:pt x="7798" y="66"/>
                      <a:pt x="7738" y="0"/>
                      <a:pt x="7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1"/>
              <p:cNvSpPr/>
              <p:nvPr/>
            </p:nvSpPr>
            <p:spPr>
              <a:xfrm>
                <a:off x="4893567" y="348836"/>
                <a:ext cx="18921" cy="14387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22" extrusionOk="0">
                    <a:moveTo>
                      <a:pt x="254" y="1"/>
                    </a:moveTo>
                    <a:cubicBezTo>
                      <a:pt x="216" y="1"/>
                      <a:pt x="177" y="12"/>
                      <a:pt x="139" y="31"/>
                    </a:cubicBezTo>
                    <a:cubicBezTo>
                      <a:pt x="47" y="124"/>
                      <a:pt x="0" y="216"/>
                      <a:pt x="93" y="355"/>
                    </a:cubicBezTo>
                    <a:cubicBezTo>
                      <a:pt x="128" y="402"/>
                      <a:pt x="178" y="422"/>
                      <a:pt x="231" y="422"/>
                    </a:cubicBezTo>
                    <a:cubicBezTo>
                      <a:pt x="384" y="422"/>
                      <a:pt x="554" y="250"/>
                      <a:pt x="416" y="77"/>
                    </a:cubicBezTo>
                    <a:cubicBezTo>
                      <a:pt x="362" y="23"/>
                      <a:pt x="308" y="1"/>
                      <a:pt x="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31"/>
            <p:cNvGrpSpPr/>
            <p:nvPr/>
          </p:nvGrpSpPr>
          <p:grpSpPr>
            <a:xfrm>
              <a:off x="1179916" y="3247239"/>
              <a:ext cx="481382" cy="1109873"/>
              <a:chOff x="5824795" y="326232"/>
              <a:chExt cx="664984" cy="1533185"/>
            </a:xfrm>
          </p:grpSpPr>
          <p:sp>
            <p:nvSpPr>
              <p:cNvPr id="406" name="Google Shape;406;p31"/>
              <p:cNvSpPr/>
              <p:nvPr/>
            </p:nvSpPr>
            <p:spPr>
              <a:xfrm>
                <a:off x="6127340" y="677634"/>
                <a:ext cx="129245" cy="1181782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4664" extrusionOk="0">
                    <a:moveTo>
                      <a:pt x="1572" y="0"/>
                    </a:moveTo>
                    <a:cubicBezTo>
                      <a:pt x="1156" y="0"/>
                      <a:pt x="786" y="370"/>
                      <a:pt x="740" y="832"/>
                    </a:cubicBezTo>
                    <a:lnTo>
                      <a:pt x="1" y="34664"/>
                    </a:lnTo>
                    <a:lnTo>
                      <a:pt x="3790" y="34664"/>
                    </a:lnTo>
                    <a:lnTo>
                      <a:pt x="2404" y="786"/>
                    </a:lnTo>
                    <a:cubicBezTo>
                      <a:pt x="2358" y="370"/>
                      <a:pt x="2034" y="0"/>
                      <a:pt x="1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1"/>
              <p:cNvSpPr/>
              <p:nvPr/>
            </p:nvSpPr>
            <p:spPr>
              <a:xfrm>
                <a:off x="6144660" y="677634"/>
                <a:ext cx="63071" cy="5413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588" extrusionOk="0">
                    <a:moveTo>
                      <a:pt x="1064" y="0"/>
                    </a:moveTo>
                    <a:cubicBezTo>
                      <a:pt x="371" y="0"/>
                      <a:pt x="1" y="879"/>
                      <a:pt x="509" y="1341"/>
                    </a:cubicBezTo>
                    <a:cubicBezTo>
                      <a:pt x="679" y="1510"/>
                      <a:pt x="884" y="1587"/>
                      <a:pt x="1083" y="1587"/>
                    </a:cubicBezTo>
                    <a:cubicBezTo>
                      <a:pt x="1480" y="1587"/>
                      <a:pt x="1850" y="1279"/>
                      <a:pt x="1850" y="786"/>
                    </a:cubicBezTo>
                    <a:cubicBezTo>
                      <a:pt x="1850" y="370"/>
                      <a:pt x="1480" y="0"/>
                      <a:pt x="1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1"/>
              <p:cNvSpPr/>
              <p:nvPr/>
            </p:nvSpPr>
            <p:spPr>
              <a:xfrm>
                <a:off x="6147831" y="326232"/>
                <a:ext cx="64639" cy="383711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1255" extrusionOk="0">
                    <a:moveTo>
                      <a:pt x="925" y="1"/>
                    </a:moveTo>
                    <a:cubicBezTo>
                      <a:pt x="416" y="1"/>
                      <a:pt x="0" y="417"/>
                      <a:pt x="47" y="879"/>
                    </a:cubicBezTo>
                    <a:lnTo>
                      <a:pt x="879" y="11186"/>
                    </a:lnTo>
                    <a:cubicBezTo>
                      <a:pt x="879" y="11232"/>
                      <a:pt x="925" y="11255"/>
                      <a:pt x="971" y="11255"/>
                    </a:cubicBezTo>
                    <a:cubicBezTo>
                      <a:pt x="1017" y="11255"/>
                      <a:pt x="1063" y="11232"/>
                      <a:pt x="1063" y="11186"/>
                    </a:cubicBezTo>
                    <a:lnTo>
                      <a:pt x="1849" y="879"/>
                    </a:lnTo>
                    <a:cubicBezTo>
                      <a:pt x="1895" y="417"/>
                      <a:pt x="1526" y="1"/>
                      <a:pt x="1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1"/>
              <p:cNvSpPr/>
              <p:nvPr/>
            </p:nvSpPr>
            <p:spPr>
              <a:xfrm>
                <a:off x="6175378" y="700204"/>
                <a:ext cx="314401" cy="251125"/>
              </a:xfrm>
              <a:custGeom>
                <a:avLst/>
                <a:gdLst/>
                <a:ahLst/>
                <a:cxnLst/>
                <a:rect l="l" t="t" r="r" b="b"/>
                <a:pathLst>
                  <a:path w="9222" h="7366" extrusionOk="0">
                    <a:moveTo>
                      <a:pt x="99" y="1"/>
                    </a:moveTo>
                    <a:cubicBezTo>
                      <a:pt x="37" y="1"/>
                      <a:pt x="0" y="89"/>
                      <a:pt x="71" y="124"/>
                    </a:cubicBezTo>
                    <a:lnTo>
                      <a:pt x="7604" y="7149"/>
                    </a:lnTo>
                    <a:cubicBezTo>
                      <a:pt x="7770" y="7295"/>
                      <a:pt x="7974" y="7366"/>
                      <a:pt x="8178" y="7366"/>
                    </a:cubicBezTo>
                    <a:cubicBezTo>
                      <a:pt x="8426" y="7366"/>
                      <a:pt x="8674" y="7260"/>
                      <a:pt x="8852" y="7057"/>
                    </a:cubicBezTo>
                    <a:lnTo>
                      <a:pt x="8944" y="6964"/>
                    </a:lnTo>
                    <a:cubicBezTo>
                      <a:pt x="9222" y="6595"/>
                      <a:pt x="9129" y="5994"/>
                      <a:pt x="8713" y="5763"/>
                    </a:cubicBezTo>
                    <a:lnTo>
                      <a:pt x="163" y="32"/>
                    </a:lnTo>
                    <a:cubicBezTo>
                      <a:pt x="141" y="10"/>
                      <a:pt x="119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1"/>
              <p:cNvSpPr/>
              <p:nvPr/>
            </p:nvSpPr>
            <p:spPr>
              <a:xfrm>
                <a:off x="5824795" y="701023"/>
                <a:ext cx="362096" cy="172269"/>
              </a:xfrm>
              <a:custGeom>
                <a:avLst/>
                <a:gdLst/>
                <a:ahLst/>
                <a:cxnLst/>
                <a:rect l="l" t="t" r="r" b="b"/>
                <a:pathLst>
                  <a:path w="10621" h="5053" extrusionOk="0">
                    <a:moveTo>
                      <a:pt x="10521" y="0"/>
                    </a:moveTo>
                    <a:cubicBezTo>
                      <a:pt x="10512" y="0"/>
                      <a:pt x="10502" y="3"/>
                      <a:pt x="10492" y="8"/>
                    </a:cubicBezTo>
                    <a:lnTo>
                      <a:pt x="694" y="3289"/>
                    </a:lnTo>
                    <a:cubicBezTo>
                      <a:pt x="232" y="3428"/>
                      <a:pt x="1" y="3982"/>
                      <a:pt x="186" y="4445"/>
                    </a:cubicBezTo>
                    <a:lnTo>
                      <a:pt x="232" y="4537"/>
                    </a:lnTo>
                    <a:cubicBezTo>
                      <a:pt x="396" y="4864"/>
                      <a:pt x="698" y="5052"/>
                      <a:pt x="1009" y="5052"/>
                    </a:cubicBezTo>
                    <a:cubicBezTo>
                      <a:pt x="1137" y="5052"/>
                      <a:pt x="1266" y="5020"/>
                      <a:pt x="1387" y="4953"/>
                    </a:cubicBezTo>
                    <a:lnTo>
                      <a:pt x="10538" y="146"/>
                    </a:lnTo>
                    <a:cubicBezTo>
                      <a:pt x="10621" y="146"/>
                      <a:pt x="10593" y="0"/>
                      <a:pt x="10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1"/>
              <p:cNvSpPr/>
              <p:nvPr/>
            </p:nvSpPr>
            <p:spPr>
              <a:xfrm>
                <a:off x="6174628" y="698125"/>
                <a:ext cx="12614" cy="1264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1" extrusionOk="0">
                    <a:moveTo>
                      <a:pt x="185" y="0"/>
                    </a:moveTo>
                    <a:cubicBezTo>
                      <a:pt x="93" y="0"/>
                      <a:pt x="0" y="93"/>
                      <a:pt x="0" y="185"/>
                    </a:cubicBezTo>
                    <a:cubicBezTo>
                      <a:pt x="0" y="278"/>
                      <a:pt x="93" y="370"/>
                      <a:pt x="185" y="370"/>
                    </a:cubicBezTo>
                    <a:cubicBezTo>
                      <a:pt x="277" y="370"/>
                      <a:pt x="370" y="278"/>
                      <a:pt x="370" y="185"/>
                    </a:cubicBezTo>
                    <a:cubicBezTo>
                      <a:pt x="370" y="93"/>
                      <a:pt x="277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2" name="Google Shape;412;p31"/>
          <p:cNvGrpSpPr/>
          <p:nvPr/>
        </p:nvGrpSpPr>
        <p:grpSpPr>
          <a:xfrm rot="-9900153">
            <a:off x="1636789" y="1254682"/>
            <a:ext cx="921664" cy="561451"/>
            <a:chOff x="1312325" y="896075"/>
            <a:chExt cx="1106750" cy="674200"/>
          </a:xfrm>
        </p:grpSpPr>
        <p:sp>
          <p:nvSpPr>
            <p:cNvPr id="413" name="Google Shape;413;p31"/>
            <p:cNvSpPr/>
            <p:nvPr/>
          </p:nvSpPr>
          <p:spPr>
            <a:xfrm>
              <a:off x="1312325" y="1100675"/>
              <a:ext cx="414300" cy="414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1524000" y="973675"/>
              <a:ext cx="613800" cy="414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1573400" y="1241775"/>
              <a:ext cx="486900" cy="328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2004775" y="896075"/>
              <a:ext cx="414300" cy="414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1920100" y="1155975"/>
              <a:ext cx="414300" cy="414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31"/>
          <p:cNvGrpSpPr/>
          <p:nvPr/>
        </p:nvGrpSpPr>
        <p:grpSpPr>
          <a:xfrm>
            <a:off x="2610564" y="814613"/>
            <a:ext cx="1106750" cy="3542488"/>
            <a:chOff x="2610564" y="814613"/>
            <a:chExt cx="1106750" cy="3542488"/>
          </a:xfrm>
        </p:grpSpPr>
        <p:grpSp>
          <p:nvGrpSpPr>
            <p:cNvPr id="419" name="Google Shape;419;p31"/>
            <p:cNvGrpSpPr/>
            <p:nvPr/>
          </p:nvGrpSpPr>
          <p:grpSpPr>
            <a:xfrm>
              <a:off x="2610564" y="814613"/>
              <a:ext cx="1106750" cy="674200"/>
              <a:chOff x="1312325" y="896075"/>
              <a:chExt cx="1106750" cy="674200"/>
            </a:xfrm>
          </p:grpSpPr>
          <p:sp>
            <p:nvSpPr>
              <p:cNvPr id="420" name="Google Shape;420;p31"/>
              <p:cNvSpPr/>
              <p:nvPr/>
            </p:nvSpPr>
            <p:spPr>
              <a:xfrm>
                <a:off x="1312325" y="1100675"/>
                <a:ext cx="414300" cy="414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1"/>
              <p:cNvSpPr/>
              <p:nvPr/>
            </p:nvSpPr>
            <p:spPr>
              <a:xfrm>
                <a:off x="1524000" y="973675"/>
                <a:ext cx="613800" cy="414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1"/>
              <p:cNvSpPr/>
              <p:nvPr/>
            </p:nvSpPr>
            <p:spPr>
              <a:xfrm>
                <a:off x="1573400" y="1241775"/>
                <a:ext cx="486900" cy="328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1"/>
              <p:cNvSpPr/>
              <p:nvPr/>
            </p:nvSpPr>
            <p:spPr>
              <a:xfrm>
                <a:off x="2004775" y="896075"/>
                <a:ext cx="414300" cy="414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1"/>
              <p:cNvSpPr/>
              <p:nvPr/>
            </p:nvSpPr>
            <p:spPr>
              <a:xfrm>
                <a:off x="1920100" y="1155975"/>
                <a:ext cx="414300" cy="414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25" name="Google Shape;425;p31"/>
            <p:cNvCxnSpPr/>
            <p:nvPr/>
          </p:nvCxnSpPr>
          <p:spPr>
            <a:xfrm>
              <a:off x="3089875" y="1381700"/>
              <a:ext cx="0" cy="297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31"/>
            <p:cNvCxnSpPr/>
            <p:nvPr/>
          </p:nvCxnSpPr>
          <p:spPr>
            <a:xfrm>
              <a:off x="2941725" y="1381700"/>
              <a:ext cx="0" cy="297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31"/>
            <p:cNvCxnSpPr/>
            <p:nvPr/>
          </p:nvCxnSpPr>
          <p:spPr>
            <a:xfrm>
              <a:off x="3238025" y="1381700"/>
              <a:ext cx="0" cy="297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31"/>
            <p:cNvCxnSpPr/>
            <p:nvPr/>
          </p:nvCxnSpPr>
          <p:spPr>
            <a:xfrm>
              <a:off x="3386175" y="1381700"/>
              <a:ext cx="0" cy="297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2" name="Google Shape;364;p30"/>
          <p:cNvSpPr txBox="1">
            <a:spLocks/>
          </p:cNvSpPr>
          <p:nvPr/>
        </p:nvSpPr>
        <p:spPr>
          <a:xfrm>
            <a:off x="4521281" y="2286071"/>
            <a:ext cx="3853307" cy="76069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/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не води до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обвързване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с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активи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които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подкопават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дългосрочните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екологични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цели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предвид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икономическия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жизнен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цикъл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на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тези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200" b="1" cap="small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активи</a:t>
            </a:r>
            <a:endParaRPr lang="ru-RU" sz="1200" b="1" cap="small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lvl="0"/>
            <a:endParaRPr lang="ru-RU" sz="1200" b="1" cap="small" dirty="0" smtClean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lvl="0"/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и</a:t>
            </a:r>
            <a:endParaRPr lang="ru-RU" sz="1200" b="1" cap="small" dirty="0" smtClean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" name="Google Shape;762;p45"/>
          <p:cNvSpPr/>
          <p:nvPr/>
        </p:nvSpPr>
        <p:spPr>
          <a:xfrm>
            <a:off x="3845383" y="2350362"/>
            <a:ext cx="605100" cy="605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364;p30"/>
          <p:cNvSpPr txBox="1">
            <a:spLocks/>
          </p:cNvSpPr>
          <p:nvPr/>
        </p:nvSpPr>
        <p:spPr>
          <a:xfrm>
            <a:off x="4521281" y="3353531"/>
            <a:ext cx="3853307" cy="74801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/>
            <a:r>
              <a:rPr lang="ru-RU" sz="1200" b="1" cap="small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има</a:t>
            </a:r>
            <a:r>
              <a:rPr lang="ru-RU" sz="1200" b="1" cap="small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значително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положително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въздействие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върху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околната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200" b="1" cap="small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среда </a:t>
            </a:r>
            <a:r>
              <a:rPr lang="ru-RU" sz="1200" b="1" cap="small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въз</a:t>
            </a:r>
            <a:r>
              <a:rPr lang="ru-RU" sz="1200" b="1" cap="small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основа на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съображения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свързани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с </a:t>
            </a:r>
            <a:r>
              <a:rPr lang="ru-RU" sz="1200" b="1" cap="small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жизнения</a:t>
            </a:r>
            <a:r>
              <a:rPr lang="ru-RU" sz="1200" b="1" cap="small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200" b="1" cap="small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цикъл</a:t>
            </a:r>
            <a:endParaRPr lang="ru-RU" sz="1200" b="1" cap="small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6" name="Google Shape;762;p45"/>
          <p:cNvSpPr/>
          <p:nvPr/>
        </p:nvSpPr>
        <p:spPr>
          <a:xfrm>
            <a:off x="3811043" y="3415890"/>
            <a:ext cx="605100" cy="605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202;p51"/>
          <p:cNvSpPr/>
          <p:nvPr/>
        </p:nvSpPr>
        <p:spPr>
          <a:xfrm>
            <a:off x="3967202" y="2461119"/>
            <a:ext cx="366220" cy="365736"/>
          </a:xfrm>
          <a:custGeom>
            <a:avLst/>
            <a:gdLst/>
            <a:ahLst/>
            <a:cxnLst/>
            <a:rect l="l" t="t" r="r" b="b"/>
            <a:pathLst>
              <a:path w="18311" h="18312" extrusionOk="0">
                <a:moveTo>
                  <a:pt x="9155" y="1073"/>
                </a:moveTo>
                <a:cubicBezTo>
                  <a:pt x="10022" y="1073"/>
                  <a:pt x="10881" y="1211"/>
                  <a:pt x="11702" y="1485"/>
                </a:cubicBezTo>
                <a:cubicBezTo>
                  <a:pt x="11550" y="1714"/>
                  <a:pt x="11467" y="2006"/>
                  <a:pt x="11467" y="2349"/>
                </a:cubicBezTo>
                <a:cubicBezTo>
                  <a:pt x="11467" y="2927"/>
                  <a:pt x="11728" y="3445"/>
                  <a:pt x="11976" y="3946"/>
                </a:cubicBezTo>
                <a:cubicBezTo>
                  <a:pt x="12182" y="4355"/>
                  <a:pt x="12374" y="4738"/>
                  <a:pt x="12374" y="5064"/>
                </a:cubicBezTo>
                <a:cubicBezTo>
                  <a:pt x="12374" y="5262"/>
                  <a:pt x="12320" y="5313"/>
                  <a:pt x="12162" y="5371"/>
                </a:cubicBezTo>
                <a:cubicBezTo>
                  <a:pt x="11901" y="5464"/>
                  <a:pt x="11457" y="5471"/>
                  <a:pt x="11113" y="5471"/>
                </a:cubicBezTo>
                <a:cubicBezTo>
                  <a:pt x="11058" y="5471"/>
                  <a:pt x="11006" y="5471"/>
                  <a:pt x="10958" y="5471"/>
                </a:cubicBezTo>
                <a:cubicBezTo>
                  <a:pt x="10912" y="5471"/>
                  <a:pt x="10866" y="5470"/>
                  <a:pt x="10820" y="5470"/>
                </a:cubicBezTo>
                <a:cubicBezTo>
                  <a:pt x="9970" y="5470"/>
                  <a:pt x="9017" y="5520"/>
                  <a:pt x="8002" y="6532"/>
                </a:cubicBezTo>
                <a:cubicBezTo>
                  <a:pt x="7937" y="6598"/>
                  <a:pt x="7884" y="6636"/>
                  <a:pt x="7802" y="6636"/>
                </a:cubicBezTo>
                <a:cubicBezTo>
                  <a:pt x="7699" y="6636"/>
                  <a:pt x="7548" y="6576"/>
                  <a:pt x="7264" y="6432"/>
                </a:cubicBezTo>
                <a:cubicBezTo>
                  <a:pt x="6997" y="6300"/>
                  <a:pt x="6627" y="6116"/>
                  <a:pt x="6224" y="6116"/>
                </a:cubicBezTo>
                <a:cubicBezTo>
                  <a:pt x="5920" y="6116"/>
                  <a:pt x="5597" y="6221"/>
                  <a:pt x="5285" y="6532"/>
                </a:cubicBezTo>
                <a:cubicBezTo>
                  <a:pt x="4861" y="6958"/>
                  <a:pt x="4692" y="7556"/>
                  <a:pt x="4810" y="8163"/>
                </a:cubicBezTo>
                <a:cubicBezTo>
                  <a:pt x="4615" y="8091"/>
                  <a:pt x="4415" y="8028"/>
                  <a:pt x="4212" y="7977"/>
                </a:cubicBezTo>
                <a:cubicBezTo>
                  <a:pt x="3891" y="7888"/>
                  <a:pt x="3531" y="7788"/>
                  <a:pt x="3471" y="7639"/>
                </a:cubicBezTo>
                <a:cubicBezTo>
                  <a:pt x="3431" y="7536"/>
                  <a:pt x="3365" y="7081"/>
                  <a:pt x="4266" y="5622"/>
                </a:cubicBezTo>
                <a:cubicBezTo>
                  <a:pt x="4606" y="5067"/>
                  <a:pt x="5016" y="4260"/>
                  <a:pt x="4641" y="3620"/>
                </a:cubicBezTo>
                <a:cubicBezTo>
                  <a:pt x="4466" y="3316"/>
                  <a:pt x="4172" y="3153"/>
                  <a:pt x="3851" y="3065"/>
                </a:cubicBezTo>
                <a:cubicBezTo>
                  <a:pt x="5319" y="1780"/>
                  <a:pt x="7204" y="1073"/>
                  <a:pt x="9155" y="1073"/>
                </a:cubicBezTo>
                <a:close/>
                <a:moveTo>
                  <a:pt x="12869" y="1980"/>
                </a:moveTo>
                <a:cubicBezTo>
                  <a:pt x="15461" y="3328"/>
                  <a:pt x="17235" y="6037"/>
                  <a:pt x="17235" y="9156"/>
                </a:cubicBezTo>
                <a:cubicBezTo>
                  <a:pt x="17238" y="12755"/>
                  <a:pt x="14875" y="15810"/>
                  <a:pt x="11619" y="16855"/>
                </a:cubicBezTo>
                <a:cubicBezTo>
                  <a:pt x="11627" y="16780"/>
                  <a:pt x="11630" y="16706"/>
                  <a:pt x="11625" y="16629"/>
                </a:cubicBezTo>
                <a:lnTo>
                  <a:pt x="11625" y="15796"/>
                </a:lnTo>
                <a:lnTo>
                  <a:pt x="11625" y="15736"/>
                </a:lnTo>
                <a:cubicBezTo>
                  <a:pt x="11625" y="15736"/>
                  <a:pt x="11639" y="15659"/>
                  <a:pt x="11799" y="15461"/>
                </a:cubicBezTo>
                <a:cubicBezTo>
                  <a:pt x="11951" y="15278"/>
                  <a:pt x="12177" y="15064"/>
                  <a:pt x="12417" y="14838"/>
                </a:cubicBezTo>
                <a:cubicBezTo>
                  <a:pt x="13235" y="14065"/>
                  <a:pt x="14351" y="13010"/>
                  <a:pt x="14351" y="11439"/>
                </a:cubicBezTo>
                <a:cubicBezTo>
                  <a:pt x="14351" y="10904"/>
                  <a:pt x="14079" y="10618"/>
                  <a:pt x="13850" y="10472"/>
                </a:cubicBezTo>
                <a:cubicBezTo>
                  <a:pt x="13613" y="10320"/>
                  <a:pt x="13338" y="10257"/>
                  <a:pt x="13044" y="10194"/>
                </a:cubicBezTo>
                <a:cubicBezTo>
                  <a:pt x="12520" y="10080"/>
                  <a:pt x="11979" y="9963"/>
                  <a:pt x="11539" y="9324"/>
                </a:cubicBezTo>
                <a:cubicBezTo>
                  <a:pt x="11479" y="9239"/>
                  <a:pt x="11427" y="9150"/>
                  <a:pt x="11370" y="9058"/>
                </a:cubicBezTo>
                <a:cubicBezTo>
                  <a:pt x="11150" y="8689"/>
                  <a:pt x="10849" y="8186"/>
                  <a:pt x="10191" y="8186"/>
                </a:cubicBezTo>
                <a:cubicBezTo>
                  <a:pt x="9593" y="8186"/>
                  <a:pt x="9244" y="8438"/>
                  <a:pt x="8964" y="8641"/>
                </a:cubicBezTo>
                <a:cubicBezTo>
                  <a:pt x="8641" y="8872"/>
                  <a:pt x="8340" y="9093"/>
                  <a:pt x="7473" y="9093"/>
                </a:cubicBezTo>
                <a:cubicBezTo>
                  <a:pt x="6612" y="9093"/>
                  <a:pt x="6103" y="8595"/>
                  <a:pt x="5925" y="8166"/>
                </a:cubicBezTo>
                <a:cubicBezTo>
                  <a:pt x="5857" y="8006"/>
                  <a:pt x="5737" y="7596"/>
                  <a:pt x="6043" y="7290"/>
                </a:cubicBezTo>
                <a:cubicBezTo>
                  <a:pt x="6107" y="7226"/>
                  <a:pt x="6159" y="7188"/>
                  <a:pt x="6240" y="7188"/>
                </a:cubicBezTo>
                <a:cubicBezTo>
                  <a:pt x="6344" y="7188"/>
                  <a:pt x="6495" y="7248"/>
                  <a:pt x="6781" y="7390"/>
                </a:cubicBezTo>
                <a:cubicBezTo>
                  <a:pt x="7048" y="7524"/>
                  <a:pt x="7416" y="7709"/>
                  <a:pt x="7818" y="7709"/>
                </a:cubicBezTo>
                <a:cubicBezTo>
                  <a:pt x="8122" y="7709"/>
                  <a:pt x="8445" y="7603"/>
                  <a:pt x="8758" y="7290"/>
                </a:cubicBezTo>
                <a:cubicBezTo>
                  <a:pt x="9467" y="6584"/>
                  <a:pt x="10070" y="6543"/>
                  <a:pt x="10806" y="6543"/>
                </a:cubicBezTo>
                <a:cubicBezTo>
                  <a:pt x="10854" y="6543"/>
                  <a:pt x="10903" y="6543"/>
                  <a:pt x="10952" y="6544"/>
                </a:cubicBezTo>
                <a:cubicBezTo>
                  <a:pt x="10985" y="6544"/>
                  <a:pt x="11018" y="6544"/>
                  <a:pt x="11051" y="6544"/>
                </a:cubicBezTo>
                <a:cubicBezTo>
                  <a:pt x="11538" y="6544"/>
                  <a:pt x="12081" y="6539"/>
                  <a:pt x="12523" y="6380"/>
                </a:cubicBezTo>
                <a:cubicBezTo>
                  <a:pt x="13115" y="6166"/>
                  <a:pt x="13444" y="5700"/>
                  <a:pt x="13444" y="5064"/>
                </a:cubicBezTo>
                <a:cubicBezTo>
                  <a:pt x="13444" y="4486"/>
                  <a:pt x="13184" y="3969"/>
                  <a:pt x="12935" y="3468"/>
                </a:cubicBezTo>
                <a:cubicBezTo>
                  <a:pt x="12732" y="3059"/>
                  <a:pt x="12537" y="2675"/>
                  <a:pt x="12537" y="2349"/>
                </a:cubicBezTo>
                <a:cubicBezTo>
                  <a:pt x="12537" y="2083"/>
                  <a:pt x="12589" y="1986"/>
                  <a:pt x="12869" y="1980"/>
                </a:cubicBezTo>
                <a:close/>
                <a:moveTo>
                  <a:pt x="10200" y="9267"/>
                </a:moveTo>
                <a:cubicBezTo>
                  <a:pt x="10257" y="9293"/>
                  <a:pt x="10377" y="9493"/>
                  <a:pt x="10449" y="9613"/>
                </a:cubicBezTo>
                <a:cubicBezTo>
                  <a:pt x="10509" y="9714"/>
                  <a:pt x="10577" y="9825"/>
                  <a:pt x="10655" y="9940"/>
                </a:cubicBezTo>
                <a:cubicBezTo>
                  <a:pt x="11333" y="10924"/>
                  <a:pt x="12223" y="11118"/>
                  <a:pt x="12812" y="11247"/>
                </a:cubicBezTo>
                <a:cubicBezTo>
                  <a:pt x="12966" y="11281"/>
                  <a:pt x="13198" y="11330"/>
                  <a:pt x="13267" y="11376"/>
                </a:cubicBezTo>
                <a:cubicBezTo>
                  <a:pt x="13270" y="11399"/>
                  <a:pt x="13273" y="11422"/>
                  <a:pt x="13273" y="11445"/>
                </a:cubicBezTo>
                <a:cubicBezTo>
                  <a:pt x="13273" y="12549"/>
                  <a:pt x="12426" y="13350"/>
                  <a:pt x="11676" y="14057"/>
                </a:cubicBezTo>
                <a:cubicBezTo>
                  <a:pt x="11078" y="14623"/>
                  <a:pt x="10549" y="15112"/>
                  <a:pt x="10549" y="15733"/>
                </a:cubicBezTo>
                <a:lnTo>
                  <a:pt x="10549" y="15793"/>
                </a:lnTo>
                <a:cubicBezTo>
                  <a:pt x="10552" y="16617"/>
                  <a:pt x="10552" y="16637"/>
                  <a:pt x="10552" y="16654"/>
                </a:cubicBezTo>
                <a:cubicBezTo>
                  <a:pt x="10555" y="16760"/>
                  <a:pt x="10449" y="16986"/>
                  <a:pt x="10351" y="17084"/>
                </a:cubicBezTo>
                <a:cubicBezTo>
                  <a:pt x="10217" y="16901"/>
                  <a:pt x="9825" y="16122"/>
                  <a:pt x="9825" y="13253"/>
                </a:cubicBezTo>
                <a:cubicBezTo>
                  <a:pt x="9825" y="12529"/>
                  <a:pt x="9155" y="12145"/>
                  <a:pt x="8620" y="11839"/>
                </a:cubicBezTo>
                <a:cubicBezTo>
                  <a:pt x="8432" y="11731"/>
                  <a:pt x="8080" y="11533"/>
                  <a:pt x="8011" y="11424"/>
                </a:cubicBezTo>
                <a:lnTo>
                  <a:pt x="8011" y="10538"/>
                </a:lnTo>
                <a:cubicBezTo>
                  <a:pt x="8011" y="10406"/>
                  <a:pt x="7988" y="10274"/>
                  <a:pt x="7940" y="10151"/>
                </a:cubicBezTo>
                <a:cubicBezTo>
                  <a:pt x="8829" y="10068"/>
                  <a:pt x="9264" y="9754"/>
                  <a:pt x="9593" y="9516"/>
                </a:cubicBezTo>
                <a:cubicBezTo>
                  <a:pt x="9825" y="9350"/>
                  <a:pt x="9939" y="9267"/>
                  <a:pt x="10191" y="9267"/>
                </a:cubicBezTo>
                <a:close/>
                <a:moveTo>
                  <a:pt x="2959" y="4046"/>
                </a:moveTo>
                <a:cubicBezTo>
                  <a:pt x="3532" y="4046"/>
                  <a:pt x="3678" y="4124"/>
                  <a:pt x="3711" y="4157"/>
                </a:cubicBezTo>
                <a:cubicBezTo>
                  <a:pt x="3717" y="4189"/>
                  <a:pt x="3742" y="4424"/>
                  <a:pt x="3350" y="5059"/>
                </a:cubicBezTo>
                <a:cubicBezTo>
                  <a:pt x="2472" y="6481"/>
                  <a:pt x="2212" y="7370"/>
                  <a:pt x="2472" y="8034"/>
                </a:cubicBezTo>
                <a:cubicBezTo>
                  <a:pt x="2727" y="8681"/>
                  <a:pt x="3393" y="8864"/>
                  <a:pt x="3928" y="9010"/>
                </a:cubicBezTo>
                <a:cubicBezTo>
                  <a:pt x="4149" y="9073"/>
                  <a:pt x="4360" y="9130"/>
                  <a:pt x="4529" y="9210"/>
                </a:cubicBezTo>
                <a:cubicBezTo>
                  <a:pt x="5482" y="9656"/>
                  <a:pt x="6077" y="9957"/>
                  <a:pt x="6455" y="10180"/>
                </a:cubicBezTo>
                <a:cubicBezTo>
                  <a:pt x="6832" y="10403"/>
                  <a:pt x="6918" y="10509"/>
                  <a:pt x="6938" y="10538"/>
                </a:cubicBezTo>
                <a:lnTo>
                  <a:pt x="6938" y="11439"/>
                </a:lnTo>
                <a:cubicBezTo>
                  <a:pt x="6938" y="12111"/>
                  <a:pt x="7573" y="12474"/>
                  <a:pt x="8083" y="12766"/>
                </a:cubicBezTo>
                <a:cubicBezTo>
                  <a:pt x="8289" y="12884"/>
                  <a:pt x="8721" y="13130"/>
                  <a:pt x="8749" y="13250"/>
                </a:cubicBezTo>
                <a:cubicBezTo>
                  <a:pt x="8749" y="15390"/>
                  <a:pt x="8955" y="16569"/>
                  <a:pt x="9224" y="17235"/>
                </a:cubicBezTo>
                <a:lnTo>
                  <a:pt x="9155" y="17238"/>
                </a:lnTo>
                <a:cubicBezTo>
                  <a:pt x="4701" y="17238"/>
                  <a:pt x="1073" y="13613"/>
                  <a:pt x="1073" y="9156"/>
                </a:cubicBezTo>
                <a:cubicBezTo>
                  <a:pt x="1073" y="7293"/>
                  <a:pt x="1717" y="5488"/>
                  <a:pt x="2898" y="4046"/>
                </a:cubicBezTo>
                <a:cubicBezTo>
                  <a:pt x="2919" y="4046"/>
                  <a:pt x="2939" y="4046"/>
                  <a:pt x="2959" y="4046"/>
                </a:cubicBezTo>
                <a:close/>
                <a:moveTo>
                  <a:pt x="9155" y="0"/>
                </a:moveTo>
                <a:cubicBezTo>
                  <a:pt x="4114" y="0"/>
                  <a:pt x="0" y="4115"/>
                  <a:pt x="0" y="9156"/>
                </a:cubicBezTo>
                <a:cubicBezTo>
                  <a:pt x="0" y="11593"/>
                  <a:pt x="956" y="13888"/>
                  <a:pt x="2690" y="15622"/>
                </a:cubicBezTo>
                <a:cubicBezTo>
                  <a:pt x="4423" y="17358"/>
                  <a:pt x="6721" y="18311"/>
                  <a:pt x="9155" y="18311"/>
                </a:cubicBezTo>
                <a:cubicBezTo>
                  <a:pt x="14200" y="18311"/>
                  <a:pt x="18311" y="14200"/>
                  <a:pt x="18311" y="9156"/>
                </a:cubicBezTo>
                <a:cubicBezTo>
                  <a:pt x="18311" y="4115"/>
                  <a:pt x="14197" y="0"/>
                  <a:pt x="91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203;p51"/>
          <p:cNvSpPr/>
          <p:nvPr/>
        </p:nvSpPr>
        <p:spPr>
          <a:xfrm>
            <a:off x="3927413" y="3503339"/>
            <a:ext cx="372360" cy="365736"/>
          </a:xfrm>
          <a:custGeom>
            <a:avLst/>
            <a:gdLst/>
            <a:ahLst/>
            <a:cxnLst/>
            <a:rect l="l" t="t" r="r" b="b"/>
            <a:pathLst>
              <a:path w="18618" h="18312" extrusionOk="0">
                <a:moveTo>
                  <a:pt x="9903" y="1767"/>
                </a:moveTo>
                <a:cubicBezTo>
                  <a:pt x="10389" y="2256"/>
                  <a:pt x="10841" y="2777"/>
                  <a:pt x="11253" y="3329"/>
                </a:cubicBezTo>
                <a:lnTo>
                  <a:pt x="9903" y="4682"/>
                </a:lnTo>
                <a:lnTo>
                  <a:pt x="9903" y="1767"/>
                </a:lnTo>
                <a:close/>
                <a:moveTo>
                  <a:pt x="8830" y="1695"/>
                </a:moveTo>
                <a:lnTo>
                  <a:pt x="8830" y="6510"/>
                </a:lnTo>
                <a:lnTo>
                  <a:pt x="6146" y="6510"/>
                </a:lnTo>
                <a:cubicBezTo>
                  <a:pt x="6012" y="6510"/>
                  <a:pt x="5874" y="6516"/>
                  <a:pt x="5737" y="6525"/>
                </a:cubicBezTo>
                <a:cubicBezTo>
                  <a:pt x="6169" y="4436"/>
                  <a:pt x="7803" y="2645"/>
                  <a:pt x="8830" y="1695"/>
                </a:cubicBezTo>
                <a:close/>
                <a:moveTo>
                  <a:pt x="11868" y="4227"/>
                </a:moveTo>
                <a:cubicBezTo>
                  <a:pt x="12372" y="5042"/>
                  <a:pt x="12798" y="5967"/>
                  <a:pt x="12999" y="6948"/>
                </a:cubicBezTo>
                <a:lnTo>
                  <a:pt x="9900" y="10044"/>
                </a:lnTo>
                <a:lnTo>
                  <a:pt x="9900" y="9191"/>
                </a:lnTo>
                <a:lnTo>
                  <a:pt x="9903" y="9191"/>
                </a:lnTo>
                <a:cubicBezTo>
                  <a:pt x="10578" y="8685"/>
                  <a:pt x="10976" y="7889"/>
                  <a:pt x="10976" y="7042"/>
                </a:cubicBezTo>
                <a:cubicBezTo>
                  <a:pt x="10973" y="6748"/>
                  <a:pt x="10733" y="6510"/>
                  <a:pt x="10438" y="6510"/>
                </a:cubicBezTo>
                <a:lnTo>
                  <a:pt x="9903" y="6510"/>
                </a:lnTo>
                <a:lnTo>
                  <a:pt x="9903" y="6195"/>
                </a:lnTo>
                <a:lnTo>
                  <a:pt x="11868" y="4227"/>
                </a:lnTo>
                <a:close/>
                <a:moveTo>
                  <a:pt x="14735" y="9729"/>
                </a:moveTo>
                <a:cubicBezTo>
                  <a:pt x="15010" y="9729"/>
                  <a:pt x="15242" y="9931"/>
                  <a:pt x="15279" y="10204"/>
                </a:cubicBezTo>
                <a:cubicBezTo>
                  <a:pt x="15316" y="10521"/>
                  <a:pt x="15064" y="10802"/>
                  <a:pt x="14744" y="10802"/>
                </a:cubicBezTo>
                <a:lnTo>
                  <a:pt x="13679" y="10802"/>
                </a:lnTo>
                <a:cubicBezTo>
                  <a:pt x="13814" y="10453"/>
                  <a:pt x="13925" y="10092"/>
                  <a:pt x="14011" y="9729"/>
                </a:cubicBezTo>
                <a:lnTo>
                  <a:pt x="14729" y="9729"/>
                </a:lnTo>
                <a:cubicBezTo>
                  <a:pt x="14731" y="9729"/>
                  <a:pt x="14733" y="9729"/>
                  <a:pt x="14735" y="9729"/>
                </a:cubicBezTo>
                <a:close/>
                <a:moveTo>
                  <a:pt x="16961" y="11875"/>
                </a:moveTo>
                <a:cubicBezTo>
                  <a:pt x="17281" y="11875"/>
                  <a:pt x="17530" y="12155"/>
                  <a:pt x="17493" y="12473"/>
                </a:cubicBezTo>
                <a:cubicBezTo>
                  <a:pt x="17456" y="12745"/>
                  <a:pt x="17225" y="12948"/>
                  <a:pt x="16952" y="12948"/>
                </a:cubicBezTo>
                <a:cubicBezTo>
                  <a:pt x="16951" y="12948"/>
                  <a:pt x="16949" y="12948"/>
                  <a:pt x="16947" y="12948"/>
                </a:cubicBezTo>
                <a:lnTo>
                  <a:pt x="12544" y="12948"/>
                </a:lnTo>
                <a:cubicBezTo>
                  <a:pt x="12775" y="12601"/>
                  <a:pt x="12990" y="12244"/>
                  <a:pt x="13187" y="11875"/>
                </a:cubicBezTo>
                <a:close/>
                <a:moveTo>
                  <a:pt x="13116" y="8350"/>
                </a:moveTo>
                <a:lnTo>
                  <a:pt x="13116" y="8350"/>
                </a:lnTo>
                <a:cubicBezTo>
                  <a:pt x="13010" y="10962"/>
                  <a:pt x="11067" y="13265"/>
                  <a:pt x="9903" y="14421"/>
                </a:cubicBezTo>
                <a:lnTo>
                  <a:pt x="9903" y="11563"/>
                </a:lnTo>
                <a:lnTo>
                  <a:pt x="13116" y="8350"/>
                </a:lnTo>
                <a:close/>
                <a:moveTo>
                  <a:pt x="8830" y="9675"/>
                </a:moveTo>
                <a:lnTo>
                  <a:pt x="8830" y="14495"/>
                </a:lnTo>
                <a:cubicBezTo>
                  <a:pt x="7800" y="13571"/>
                  <a:pt x="6149" y="11809"/>
                  <a:pt x="5734" y="9729"/>
                </a:cubicBezTo>
                <a:lnTo>
                  <a:pt x="8292" y="9729"/>
                </a:lnTo>
                <a:cubicBezTo>
                  <a:pt x="8472" y="9729"/>
                  <a:pt x="8653" y="9712"/>
                  <a:pt x="8830" y="9675"/>
                </a:cubicBezTo>
                <a:close/>
                <a:moveTo>
                  <a:pt x="14744" y="14020"/>
                </a:moveTo>
                <a:cubicBezTo>
                  <a:pt x="15064" y="14020"/>
                  <a:pt x="15316" y="14301"/>
                  <a:pt x="15276" y="14618"/>
                </a:cubicBezTo>
                <a:cubicBezTo>
                  <a:pt x="15242" y="14891"/>
                  <a:pt x="15010" y="15093"/>
                  <a:pt x="14735" y="15093"/>
                </a:cubicBezTo>
                <a:cubicBezTo>
                  <a:pt x="14733" y="15093"/>
                  <a:pt x="14731" y="15093"/>
                  <a:pt x="14729" y="15093"/>
                </a:cubicBezTo>
                <a:lnTo>
                  <a:pt x="10764" y="15093"/>
                </a:lnTo>
                <a:cubicBezTo>
                  <a:pt x="11062" y="14796"/>
                  <a:pt x="11396" y="14435"/>
                  <a:pt x="11737" y="14020"/>
                </a:cubicBezTo>
                <a:close/>
                <a:moveTo>
                  <a:pt x="9823" y="7583"/>
                </a:moveTo>
                <a:cubicBezTo>
                  <a:pt x="9597" y="8224"/>
                  <a:pt x="8990" y="8653"/>
                  <a:pt x="8309" y="8656"/>
                </a:cubicBezTo>
                <a:lnTo>
                  <a:pt x="5139" y="8656"/>
                </a:lnTo>
                <a:cubicBezTo>
                  <a:pt x="5136" y="8656"/>
                  <a:pt x="5133" y="8656"/>
                  <a:pt x="5129" y="8656"/>
                </a:cubicBezTo>
                <a:cubicBezTo>
                  <a:pt x="4816" y="8656"/>
                  <a:pt x="4570" y="8923"/>
                  <a:pt x="4596" y="9237"/>
                </a:cubicBezTo>
                <a:cubicBezTo>
                  <a:pt x="4727" y="10842"/>
                  <a:pt x="5545" y="12536"/>
                  <a:pt x="6965" y="14132"/>
                </a:cubicBezTo>
                <a:cubicBezTo>
                  <a:pt x="7597" y="14847"/>
                  <a:pt x="8298" y="15494"/>
                  <a:pt x="9062" y="16063"/>
                </a:cubicBezTo>
                <a:cubicBezTo>
                  <a:pt x="9153" y="16129"/>
                  <a:pt x="9262" y="16166"/>
                  <a:pt x="9371" y="16166"/>
                </a:cubicBezTo>
                <a:lnTo>
                  <a:pt x="12584" y="16166"/>
                </a:lnTo>
                <a:cubicBezTo>
                  <a:pt x="12586" y="16166"/>
                  <a:pt x="12587" y="16166"/>
                  <a:pt x="12589" y="16166"/>
                </a:cubicBezTo>
                <a:cubicBezTo>
                  <a:pt x="12862" y="16166"/>
                  <a:pt x="13093" y="16368"/>
                  <a:pt x="13130" y="16641"/>
                </a:cubicBezTo>
                <a:cubicBezTo>
                  <a:pt x="13167" y="16959"/>
                  <a:pt x="12918" y="17239"/>
                  <a:pt x="12598" y="17239"/>
                </a:cubicBezTo>
                <a:lnTo>
                  <a:pt x="6389" y="17239"/>
                </a:lnTo>
                <a:cubicBezTo>
                  <a:pt x="3800" y="17239"/>
                  <a:pt x="1589" y="15328"/>
                  <a:pt x="1357" y="12887"/>
                </a:cubicBezTo>
                <a:cubicBezTo>
                  <a:pt x="1077" y="9963"/>
                  <a:pt x="3383" y="7583"/>
                  <a:pt x="6161" y="7583"/>
                </a:cubicBezTo>
                <a:close/>
                <a:moveTo>
                  <a:pt x="9379" y="1"/>
                </a:moveTo>
                <a:cubicBezTo>
                  <a:pt x="9268" y="1"/>
                  <a:pt x="9157" y="35"/>
                  <a:pt x="9062" y="104"/>
                </a:cubicBezTo>
                <a:cubicBezTo>
                  <a:pt x="9022" y="136"/>
                  <a:pt x="8006" y="885"/>
                  <a:pt x="6947" y="2107"/>
                </a:cubicBezTo>
                <a:cubicBezTo>
                  <a:pt x="5640" y="3621"/>
                  <a:pt x="4845" y="5206"/>
                  <a:pt x="4633" y="6713"/>
                </a:cubicBezTo>
                <a:cubicBezTo>
                  <a:pt x="1949" y="7434"/>
                  <a:pt x="1" y="9984"/>
                  <a:pt x="287" y="12988"/>
                </a:cubicBezTo>
                <a:cubicBezTo>
                  <a:pt x="579" y="16029"/>
                  <a:pt x="3285" y="18312"/>
                  <a:pt x="6392" y="18312"/>
                </a:cubicBezTo>
                <a:lnTo>
                  <a:pt x="12572" y="18312"/>
                </a:lnTo>
                <a:cubicBezTo>
                  <a:pt x="13410" y="18312"/>
                  <a:pt x="14129" y="17680"/>
                  <a:pt x="14200" y="16841"/>
                </a:cubicBezTo>
                <a:cubicBezTo>
                  <a:pt x="14220" y="16613"/>
                  <a:pt x="14192" y="16384"/>
                  <a:pt x="14114" y="16166"/>
                </a:cubicBezTo>
                <a:lnTo>
                  <a:pt x="14718" y="16166"/>
                </a:lnTo>
                <a:cubicBezTo>
                  <a:pt x="15579" y="16166"/>
                  <a:pt x="16306" y="15500"/>
                  <a:pt x="16349" y="14638"/>
                </a:cubicBezTo>
                <a:cubicBezTo>
                  <a:pt x="16360" y="14430"/>
                  <a:pt x="16332" y="14218"/>
                  <a:pt x="16260" y="14020"/>
                </a:cubicBezTo>
                <a:lnTo>
                  <a:pt x="16935" y="14020"/>
                </a:lnTo>
                <a:cubicBezTo>
                  <a:pt x="17774" y="14020"/>
                  <a:pt x="18523" y="13337"/>
                  <a:pt x="18566" y="12498"/>
                </a:cubicBezTo>
                <a:cubicBezTo>
                  <a:pt x="18618" y="11577"/>
                  <a:pt x="17885" y="10802"/>
                  <a:pt x="16961" y="10802"/>
                </a:cubicBezTo>
                <a:lnTo>
                  <a:pt x="16263" y="10802"/>
                </a:lnTo>
                <a:cubicBezTo>
                  <a:pt x="16332" y="10601"/>
                  <a:pt x="16363" y="10393"/>
                  <a:pt x="16352" y="10181"/>
                </a:cubicBezTo>
                <a:cubicBezTo>
                  <a:pt x="16309" y="9323"/>
                  <a:pt x="15579" y="8656"/>
                  <a:pt x="14718" y="8656"/>
                </a:cubicBezTo>
                <a:lnTo>
                  <a:pt x="14186" y="8656"/>
                </a:lnTo>
                <a:cubicBezTo>
                  <a:pt x="14200" y="8476"/>
                  <a:pt x="14209" y="8295"/>
                  <a:pt x="14209" y="8118"/>
                </a:cubicBezTo>
                <a:cubicBezTo>
                  <a:pt x="14209" y="6050"/>
                  <a:pt x="13207" y="4055"/>
                  <a:pt x="11948" y="2442"/>
                </a:cubicBezTo>
                <a:cubicBezTo>
                  <a:pt x="10850" y="1031"/>
                  <a:pt x="9760" y="153"/>
                  <a:pt x="9714" y="119"/>
                </a:cubicBezTo>
                <a:cubicBezTo>
                  <a:pt x="9616" y="40"/>
                  <a:pt x="9498" y="1"/>
                  <a:pt x="9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5"/>
          <p:cNvSpPr/>
          <p:nvPr/>
        </p:nvSpPr>
        <p:spPr>
          <a:xfrm>
            <a:off x="3791055" y="1181355"/>
            <a:ext cx="605100" cy="605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45"/>
          <p:cNvSpPr/>
          <p:nvPr/>
        </p:nvSpPr>
        <p:spPr>
          <a:xfrm>
            <a:off x="4773005" y="1181355"/>
            <a:ext cx="605100" cy="605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45"/>
          <p:cNvSpPr/>
          <p:nvPr/>
        </p:nvSpPr>
        <p:spPr>
          <a:xfrm>
            <a:off x="3756331" y="2389067"/>
            <a:ext cx="605100" cy="605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5"/>
          <p:cNvSpPr/>
          <p:nvPr/>
        </p:nvSpPr>
        <p:spPr>
          <a:xfrm>
            <a:off x="4798320" y="2389067"/>
            <a:ext cx="605100" cy="605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45"/>
          <p:cNvSpPr txBox="1">
            <a:spLocks noGrp="1"/>
          </p:cNvSpPr>
          <p:nvPr>
            <p:ph type="title"/>
          </p:nvPr>
        </p:nvSpPr>
        <p:spPr>
          <a:xfrm>
            <a:off x="747162" y="38321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ЕКОЛОГИЧНИ ЦЕЛИ</a:t>
            </a:r>
            <a:endParaRPr dirty="0"/>
          </a:p>
        </p:txBody>
      </p:sp>
      <p:sp>
        <p:nvSpPr>
          <p:cNvPr id="765" name="Google Shape;765;p45"/>
          <p:cNvSpPr txBox="1">
            <a:spLocks noGrp="1"/>
          </p:cNvSpPr>
          <p:nvPr>
            <p:ph type="title" idx="2"/>
          </p:nvPr>
        </p:nvSpPr>
        <p:spPr>
          <a:xfrm>
            <a:off x="747162" y="1171674"/>
            <a:ext cx="2806163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cap="small" dirty="0" err="1"/>
              <a:t>смекчаване</a:t>
            </a:r>
            <a:r>
              <a:rPr lang="ru-RU" sz="1200" cap="small" dirty="0"/>
              <a:t> на </a:t>
            </a:r>
            <a:r>
              <a:rPr lang="ru-RU" sz="1200" cap="small" dirty="0" err="1"/>
              <a:t>изменението</a:t>
            </a:r>
            <a:r>
              <a:rPr lang="ru-RU" sz="1200" cap="small" dirty="0"/>
              <a:t> на климата </a:t>
            </a:r>
            <a:endParaRPr sz="1200" cap="small" dirty="0"/>
          </a:p>
        </p:txBody>
      </p:sp>
      <p:sp>
        <p:nvSpPr>
          <p:cNvPr id="766" name="Google Shape;766;p45"/>
          <p:cNvSpPr txBox="1">
            <a:spLocks noGrp="1"/>
          </p:cNvSpPr>
          <p:nvPr>
            <p:ph type="subTitle" idx="1"/>
          </p:nvPr>
        </p:nvSpPr>
        <p:spPr>
          <a:xfrm>
            <a:off x="1127788" y="1701583"/>
            <a:ext cx="23916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dirty="0" err="1"/>
              <a:t>условията</a:t>
            </a:r>
            <a:r>
              <a:rPr lang="ru-RU" sz="1200" dirty="0"/>
              <a:t> </a:t>
            </a:r>
            <a:r>
              <a:rPr lang="ru-RU" sz="1200" dirty="0" err="1"/>
              <a:t>са</a:t>
            </a:r>
            <a:r>
              <a:rPr lang="ru-RU" sz="1200" dirty="0"/>
              <a:t> </a:t>
            </a:r>
            <a:r>
              <a:rPr lang="ru-RU" sz="1200" dirty="0" err="1"/>
              <a:t>описани</a:t>
            </a:r>
            <a:r>
              <a:rPr lang="ru-RU" sz="1200" dirty="0"/>
              <a:t> в чл. 10 </a:t>
            </a:r>
            <a:endParaRPr sz="1200" dirty="0"/>
          </a:p>
        </p:txBody>
      </p:sp>
      <p:sp>
        <p:nvSpPr>
          <p:cNvPr id="767" name="Google Shape;767;p45"/>
          <p:cNvSpPr txBox="1">
            <a:spLocks noGrp="1"/>
          </p:cNvSpPr>
          <p:nvPr>
            <p:ph type="title" idx="3"/>
          </p:nvPr>
        </p:nvSpPr>
        <p:spPr>
          <a:xfrm>
            <a:off x="1174478" y="3714350"/>
            <a:ext cx="2391600" cy="672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1200" cap="small" dirty="0"/>
              <a:t>устойчиво </a:t>
            </a:r>
            <a:r>
              <a:rPr lang="ru-RU" sz="1200" cap="small" dirty="0" err="1"/>
              <a:t>използване</a:t>
            </a:r>
            <a:r>
              <a:rPr lang="ru-RU" sz="1200" cap="small" dirty="0"/>
              <a:t> и </a:t>
            </a:r>
            <a:r>
              <a:rPr lang="ru-RU" sz="1200" cap="small" dirty="0" err="1"/>
              <a:t>опазване</a:t>
            </a:r>
            <a:r>
              <a:rPr lang="ru-RU" sz="1200" cap="small" dirty="0"/>
              <a:t> на </a:t>
            </a:r>
            <a:r>
              <a:rPr lang="ru-RU" sz="1200" cap="small" dirty="0" err="1"/>
              <a:t>водните</a:t>
            </a:r>
            <a:r>
              <a:rPr lang="ru-RU" sz="1200" cap="small" dirty="0"/>
              <a:t> и </a:t>
            </a:r>
            <a:r>
              <a:rPr lang="ru-RU" sz="1200" cap="small" dirty="0" err="1"/>
              <a:t>морските</a:t>
            </a:r>
            <a:r>
              <a:rPr lang="ru-RU" sz="1200" cap="small" dirty="0"/>
              <a:t> </a:t>
            </a:r>
            <a:r>
              <a:rPr lang="ru-RU" sz="1200" cap="small" dirty="0" err="1"/>
              <a:t>ресурси</a:t>
            </a:r>
            <a:r>
              <a:rPr lang="ru-RU" sz="1200" cap="small" dirty="0"/>
              <a:t> </a:t>
            </a:r>
            <a:endParaRPr sz="1200" cap="small" dirty="0"/>
          </a:p>
        </p:txBody>
      </p:sp>
      <p:sp>
        <p:nvSpPr>
          <p:cNvPr id="769" name="Google Shape;769;p45"/>
          <p:cNvSpPr txBox="1">
            <a:spLocks noGrp="1"/>
          </p:cNvSpPr>
          <p:nvPr>
            <p:ph type="title" idx="5"/>
          </p:nvPr>
        </p:nvSpPr>
        <p:spPr>
          <a:xfrm>
            <a:off x="1161725" y="2414644"/>
            <a:ext cx="2391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cap="small" dirty="0" err="1"/>
              <a:t>адаптиране</a:t>
            </a:r>
            <a:r>
              <a:rPr lang="ru-RU" sz="1200" cap="small" dirty="0"/>
              <a:t> </a:t>
            </a:r>
            <a:r>
              <a:rPr lang="ru-RU" sz="1200" cap="small" dirty="0" err="1"/>
              <a:t>към</a:t>
            </a:r>
            <a:r>
              <a:rPr lang="ru-RU" sz="1200" cap="small" dirty="0"/>
              <a:t> </a:t>
            </a:r>
            <a:r>
              <a:rPr lang="ru-RU" sz="1200" cap="small" dirty="0" err="1"/>
              <a:t>изменението</a:t>
            </a:r>
            <a:r>
              <a:rPr lang="ru-RU" sz="1200" cap="small" dirty="0"/>
              <a:t> на климата </a:t>
            </a:r>
            <a:endParaRPr sz="1200" cap="small" dirty="0"/>
          </a:p>
        </p:txBody>
      </p:sp>
      <p:sp>
        <p:nvSpPr>
          <p:cNvPr id="771" name="Google Shape;771;p45"/>
          <p:cNvSpPr txBox="1">
            <a:spLocks noGrp="1"/>
          </p:cNvSpPr>
          <p:nvPr>
            <p:ph type="title" idx="7"/>
          </p:nvPr>
        </p:nvSpPr>
        <p:spPr>
          <a:xfrm>
            <a:off x="5581899" y="1183352"/>
            <a:ext cx="2391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sz="1200" cap="small" dirty="0"/>
              <a:t>преход към кръгова икономика </a:t>
            </a:r>
            <a:endParaRPr sz="1200" cap="small" dirty="0"/>
          </a:p>
        </p:txBody>
      </p:sp>
      <p:grpSp>
        <p:nvGrpSpPr>
          <p:cNvPr id="773" name="Google Shape;773;p45"/>
          <p:cNvGrpSpPr/>
          <p:nvPr/>
        </p:nvGrpSpPr>
        <p:grpSpPr>
          <a:xfrm>
            <a:off x="3880162" y="2528659"/>
            <a:ext cx="340168" cy="340168"/>
            <a:chOff x="2676100" y="832575"/>
            <a:chExt cx="483125" cy="483125"/>
          </a:xfrm>
        </p:grpSpPr>
        <p:sp>
          <p:nvSpPr>
            <p:cNvPr id="774" name="Google Shape;774;p45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5" name="Google Shape;775;p45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6" name="Google Shape;776;p45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82" name="Google Shape;782;p45"/>
          <p:cNvSpPr/>
          <p:nvPr/>
        </p:nvSpPr>
        <p:spPr>
          <a:xfrm>
            <a:off x="3926580" y="1307643"/>
            <a:ext cx="330434" cy="316687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5" name="Google Shape;771;p45"/>
          <p:cNvSpPr txBox="1">
            <a:spLocks/>
          </p:cNvSpPr>
          <p:nvPr/>
        </p:nvSpPr>
        <p:spPr>
          <a:xfrm>
            <a:off x="5581111" y="2447343"/>
            <a:ext cx="2391600" cy="502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abhadra"/>
              <a:buNone/>
              <a:defRPr sz="20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ru-RU" sz="1200" cap="small" dirty="0" err="1"/>
              <a:t>предотвратяване</a:t>
            </a:r>
            <a:r>
              <a:rPr lang="ru-RU" sz="1200" cap="small" dirty="0"/>
              <a:t> и </a:t>
            </a:r>
            <a:r>
              <a:rPr lang="ru-RU" sz="1200" cap="small" dirty="0" err="1"/>
              <a:t>контрол</a:t>
            </a:r>
            <a:r>
              <a:rPr lang="ru-RU" sz="1200" cap="small" dirty="0"/>
              <a:t> на </a:t>
            </a:r>
            <a:r>
              <a:rPr lang="ru-RU" sz="1200" cap="small" dirty="0" err="1"/>
              <a:t>замърсяването</a:t>
            </a:r>
            <a:r>
              <a:rPr lang="ru-RU" sz="1200" cap="small" dirty="0"/>
              <a:t> </a:t>
            </a:r>
            <a:endParaRPr lang="bg-BG" sz="1200" cap="small" dirty="0"/>
          </a:p>
        </p:txBody>
      </p:sp>
      <p:sp>
        <p:nvSpPr>
          <p:cNvPr id="26" name="Google Shape;771;p45"/>
          <p:cNvSpPr txBox="1">
            <a:spLocks/>
          </p:cNvSpPr>
          <p:nvPr/>
        </p:nvSpPr>
        <p:spPr>
          <a:xfrm>
            <a:off x="5581111" y="3739175"/>
            <a:ext cx="2391600" cy="6475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abhadra"/>
              <a:buNone/>
              <a:defRPr sz="20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ru-RU" sz="1200" cap="small" dirty="0"/>
              <a:t>защита и </a:t>
            </a:r>
            <a:r>
              <a:rPr lang="ru-RU" sz="1200" cap="small" dirty="0" err="1"/>
              <a:t>възстановяване</a:t>
            </a:r>
            <a:r>
              <a:rPr lang="ru-RU" sz="1200" cap="small" dirty="0"/>
              <a:t> на </a:t>
            </a:r>
            <a:r>
              <a:rPr lang="ru-RU" sz="1200" cap="small" dirty="0" err="1"/>
              <a:t>водното</a:t>
            </a:r>
            <a:r>
              <a:rPr lang="ru-RU" sz="1200" cap="small" dirty="0"/>
              <a:t> биоразнообразие и на </a:t>
            </a:r>
            <a:r>
              <a:rPr lang="ru-RU" sz="1200" cap="small" dirty="0" err="1"/>
              <a:t>водните</a:t>
            </a:r>
            <a:r>
              <a:rPr lang="ru-RU" sz="1200" cap="small" dirty="0"/>
              <a:t> </a:t>
            </a:r>
            <a:r>
              <a:rPr lang="ru-RU" sz="1200" cap="small" dirty="0" err="1"/>
              <a:t>екосистеми</a:t>
            </a:r>
            <a:endParaRPr lang="bg-BG" sz="1200" cap="small" dirty="0"/>
          </a:p>
        </p:txBody>
      </p:sp>
      <p:sp>
        <p:nvSpPr>
          <p:cNvPr id="30" name="Google Shape;766;p45"/>
          <p:cNvSpPr txBox="1">
            <a:spLocks noGrp="1"/>
          </p:cNvSpPr>
          <p:nvPr>
            <p:ph type="subTitle" idx="1"/>
          </p:nvPr>
        </p:nvSpPr>
        <p:spPr>
          <a:xfrm>
            <a:off x="1161725" y="2929846"/>
            <a:ext cx="23916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dirty="0" err="1"/>
              <a:t>условията</a:t>
            </a:r>
            <a:r>
              <a:rPr lang="ru-RU" sz="1200" dirty="0"/>
              <a:t> </a:t>
            </a:r>
            <a:r>
              <a:rPr lang="ru-RU" sz="1200" dirty="0" err="1"/>
              <a:t>са</a:t>
            </a:r>
            <a:r>
              <a:rPr lang="ru-RU" sz="1200" dirty="0"/>
              <a:t> </a:t>
            </a:r>
            <a:r>
              <a:rPr lang="ru-RU" sz="1200" dirty="0" err="1"/>
              <a:t>описани</a:t>
            </a:r>
            <a:r>
              <a:rPr lang="ru-RU" sz="1200" dirty="0"/>
              <a:t> в чл. </a:t>
            </a:r>
            <a:r>
              <a:rPr lang="ru-RU" sz="1200" dirty="0" smtClean="0"/>
              <a:t>11</a:t>
            </a:r>
            <a:endParaRPr sz="1200" dirty="0"/>
          </a:p>
        </p:txBody>
      </p:sp>
      <p:sp>
        <p:nvSpPr>
          <p:cNvPr id="31" name="Google Shape;766;p45"/>
          <p:cNvSpPr txBox="1">
            <a:spLocks noGrp="1"/>
          </p:cNvSpPr>
          <p:nvPr>
            <p:ph type="subTitle" idx="1"/>
          </p:nvPr>
        </p:nvSpPr>
        <p:spPr>
          <a:xfrm>
            <a:off x="1161725" y="4386764"/>
            <a:ext cx="23916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dirty="0" err="1"/>
              <a:t>условията</a:t>
            </a:r>
            <a:r>
              <a:rPr lang="ru-RU" sz="1200" dirty="0"/>
              <a:t> </a:t>
            </a:r>
            <a:r>
              <a:rPr lang="ru-RU" sz="1200" dirty="0" err="1"/>
              <a:t>са</a:t>
            </a:r>
            <a:r>
              <a:rPr lang="ru-RU" sz="1200" dirty="0"/>
              <a:t> </a:t>
            </a:r>
            <a:r>
              <a:rPr lang="ru-RU" sz="1200" dirty="0" err="1"/>
              <a:t>описани</a:t>
            </a:r>
            <a:r>
              <a:rPr lang="ru-RU" sz="1200" dirty="0"/>
              <a:t> в чл. </a:t>
            </a:r>
            <a:r>
              <a:rPr lang="ru-RU" sz="1200" dirty="0" smtClean="0"/>
              <a:t>12</a:t>
            </a:r>
            <a:endParaRPr sz="1200" dirty="0"/>
          </a:p>
        </p:txBody>
      </p:sp>
      <p:sp>
        <p:nvSpPr>
          <p:cNvPr id="32" name="Google Shape;766;p45"/>
          <p:cNvSpPr txBox="1">
            <a:spLocks noGrp="1"/>
          </p:cNvSpPr>
          <p:nvPr>
            <p:ph type="subTitle" idx="1"/>
          </p:nvPr>
        </p:nvSpPr>
        <p:spPr>
          <a:xfrm>
            <a:off x="5581899" y="1676598"/>
            <a:ext cx="23916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ru-RU" sz="1200" dirty="0" err="1"/>
              <a:t>условията</a:t>
            </a:r>
            <a:r>
              <a:rPr lang="ru-RU" sz="1200" dirty="0"/>
              <a:t> </a:t>
            </a:r>
            <a:r>
              <a:rPr lang="ru-RU" sz="1200" dirty="0" err="1"/>
              <a:t>са</a:t>
            </a:r>
            <a:r>
              <a:rPr lang="ru-RU" sz="1200" dirty="0"/>
              <a:t> </a:t>
            </a:r>
            <a:r>
              <a:rPr lang="ru-RU" sz="1200" dirty="0" err="1"/>
              <a:t>описани</a:t>
            </a:r>
            <a:r>
              <a:rPr lang="ru-RU" sz="1200" dirty="0"/>
              <a:t> в чл. </a:t>
            </a:r>
            <a:r>
              <a:rPr lang="ru-RU" sz="1200" dirty="0" smtClean="0"/>
              <a:t>13</a:t>
            </a:r>
            <a:endParaRPr sz="1200" dirty="0"/>
          </a:p>
        </p:txBody>
      </p:sp>
      <p:sp>
        <p:nvSpPr>
          <p:cNvPr id="33" name="Google Shape;766;p45"/>
          <p:cNvSpPr txBox="1">
            <a:spLocks noGrp="1"/>
          </p:cNvSpPr>
          <p:nvPr>
            <p:ph type="subTitle" idx="1"/>
          </p:nvPr>
        </p:nvSpPr>
        <p:spPr>
          <a:xfrm>
            <a:off x="5581899" y="2979226"/>
            <a:ext cx="23916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ru-RU" sz="1200" dirty="0" err="1"/>
              <a:t>условията</a:t>
            </a:r>
            <a:r>
              <a:rPr lang="ru-RU" sz="1200" dirty="0"/>
              <a:t> </a:t>
            </a:r>
            <a:r>
              <a:rPr lang="ru-RU" sz="1200" dirty="0" err="1"/>
              <a:t>са</a:t>
            </a:r>
            <a:r>
              <a:rPr lang="ru-RU" sz="1200" dirty="0"/>
              <a:t> </a:t>
            </a:r>
            <a:r>
              <a:rPr lang="ru-RU" sz="1200" dirty="0" err="1"/>
              <a:t>описани</a:t>
            </a:r>
            <a:r>
              <a:rPr lang="ru-RU" sz="1200" dirty="0"/>
              <a:t> в чл. </a:t>
            </a:r>
            <a:r>
              <a:rPr lang="ru-RU" sz="1200" dirty="0" smtClean="0"/>
              <a:t>14</a:t>
            </a:r>
            <a:endParaRPr sz="1200" dirty="0"/>
          </a:p>
        </p:txBody>
      </p:sp>
      <p:sp>
        <p:nvSpPr>
          <p:cNvPr id="34" name="Google Shape;766;p45"/>
          <p:cNvSpPr txBox="1">
            <a:spLocks noGrp="1"/>
          </p:cNvSpPr>
          <p:nvPr>
            <p:ph type="subTitle" idx="1"/>
          </p:nvPr>
        </p:nvSpPr>
        <p:spPr>
          <a:xfrm>
            <a:off x="5581899" y="4396825"/>
            <a:ext cx="23916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ru-RU" sz="1200" dirty="0" err="1"/>
              <a:t>условията</a:t>
            </a:r>
            <a:r>
              <a:rPr lang="ru-RU" sz="1200" dirty="0"/>
              <a:t> </a:t>
            </a:r>
            <a:r>
              <a:rPr lang="ru-RU" sz="1200" dirty="0" err="1"/>
              <a:t>са</a:t>
            </a:r>
            <a:r>
              <a:rPr lang="ru-RU" sz="1200" dirty="0"/>
              <a:t> </a:t>
            </a:r>
            <a:r>
              <a:rPr lang="ru-RU" sz="1200" dirty="0" err="1"/>
              <a:t>описани</a:t>
            </a:r>
            <a:r>
              <a:rPr lang="ru-RU" sz="1200" dirty="0"/>
              <a:t> в чл. </a:t>
            </a:r>
            <a:r>
              <a:rPr lang="ru-RU" sz="1200" dirty="0" smtClean="0"/>
              <a:t>15</a:t>
            </a:r>
            <a:endParaRPr sz="1200" dirty="0"/>
          </a:p>
        </p:txBody>
      </p:sp>
      <p:sp>
        <p:nvSpPr>
          <p:cNvPr id="35" name="Google Shape;762;p45"/>
          <p:cNvSpPr/>
          <p:nvPr/>
        </p:nvSpPr>
        <p:spPr>
          <a:xfrm>
            <a:off x="3744968" y="3738112"/>
            <a:ext cx="605100" cy="605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762;p45"/>
          <p:cNvSpPr/>
          <p:nvPr/>
        </p:nvSpPr>
        <p:spPr>
          <a:xfrm>
            <a:off x="4774385" y="3730292"/>
            <a:ext cx="605100" cy="605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203;p51"/>
          <p:cNvSpPr/>
          <p:nvPr/>
        </p:nvSpPr>
        <p:spPr>
          <a:xfrm>
            <a:off x="3861338" y="3849974"/>
            <a:ext cx="372360" cy="365736"/>
          </a:xfrm>
          <a:custGeom>
            <a:avLst/>
            <a:gdLst/>
            <a:ahLst/>
            <a:cxnLst/>
            <a:rect l="l" t="t" r="r" b="b"/>
            <a:pathLst>
              <a:path w="18618" h="18312" extrusionOk="0">
                <a:moveTo>
                  <a:pt x="9903" y="1767"/>
                </a:moveTo>
                <a:cubicBezTo>
                  <a:pt x="10389" y="2256"/>
                  <a:pt x="10841" y="2777"/>
                  <a:pt x="11253" y="3329"/>
                </a:cubicBezTo>
                <a:lnTo>
                  <a:pt x="9903" y="4682"/>
                </a:lnTo>
                <a:lnTo>
                  <a:pt x="9903" y="1767"/>
                </a:lnTo>
                <a:close/>
                <a:moveTo>
                  <a:pt x="8830" y="1695"/>
                </a:moveTo>
                <a:lnTo>
                  <a:pt x="8830" y="6510"/>
                </a:lnTo>
                <a:lnTo>
                  <a:pt x="6146" y="6510"/>
                </a:lnTo>
                <a:cubicBezTo>
                  <a:pt x="6012" y="6510"/>
                  <a:pt x="5874" y="6516"/>
                  <a:pt x="5737" y="6525"/>
                </a:cubicBezTo>
                <a:cubicBezTo>
                  <a:pt x="6169" y="4436"/>
                  <a:pt x="7803" y="2645"/>
                  <a:pt x="8830" y="1695"/>
                </a:cubicBezTo>
                <a:close/>
                <a:moveTo>
                  <a:pt x="11868" y="4227"/>
                </a:moveTo>
                <a:cubicBezTo>
                  <a:pt x="12372" y="5042"/>
                  <a:pt x="12798" y="5967"/>
                  <a:pt x="12999" y="6948"/>
                </a:cubicBezTo>
                <a:lnTo>
                  <a:pt x="9900" y="10044"/>
                </a:lnTo>
                <a:lnTo>
                  <a:pt x="9900" y="9191"/>
                </a:lnTo>
                <a:lnTo>
                  <a:pt x="9903" y="9191"/>
                </a:lnTo>
                <a:cubicBezTo>
                  <a:pt x="10578" y="8685"/>
                  <a:pt x="10976" y="7889"/>
                  <a:pt x="10976" y="7042"/>
                </a:cubicBezTo>
                <a:cubicBezTo>
                  <a:pt x="10973" y="6748"/>
                  <a:pt x="10733" y="6510"/>
                  <a:pt x="10438" y="6510"/>
                </a:cubicBezTo>
                <a:lnTo>
                  <a:pt x="9903" y="6510"/>
                </a:lnTo>
                <a:lnTo>
                  <a:pt x="9903" y="6195"/>
                </a:lnTo>
                <a:lnTo>
                  <a:pt x="11868" y="4227"/>
                </a:lnTo>
                <a:close/>
                <a:moveTo>
                  <a:pt x="14735" y="9729"/>
                </a:moveTo>
                <a:cubicBezTo>
                  <a:pt x="15010" y="9729"/>
                  <a:pt x="15242" y="9931"/>
                  <a:pt x="15279" y="10204"/>
                </a:cubicBezTo>
                <a:cubicBezTo>
                  <a:pt x="15316" y="10521"/>
                  <a:pt x="15064" y="10802"/>
                  <a:pt x="14744" y="10802"/>
                </a:cubicBezTo>
                <a:lnTo>
                  <a:pt x="13679" y="10802"/>
                </a:lnTo>
                <a:cubicBezTo>
                  <a:pt x="13814" y="10453"/>
                  <a:pt x="13925" y="10092"/>
                  <a:pt x="14011" y="9729"/>
                </a:cubicBezTo>
                <a:lnTo>
                  <a:pt x="14729" y="9729"/>
                </a:lnTo>
                <a:cubicBezTo>
                  <a:pt x="14731" y="9729"/>
                  <a:pt x="14733" y="9729"/>
                  <a:pt x="14735" y="9729"/>
                </a:cubicBezTo>
                <a:close/>
                <a:moveTo>
                  <a:pt x="16961" y="11875"/>
                </a:moveTo>
                <a:cubicBezTo>
                  <a:pt x="17281" y="11875"/>
                  <a:pt x="17530" y="12155"/>
                  <a:pt x="17493" y="12473"/>
                </a:cubicBezTo>
                <a:cubicBezTo>
                  <a:pt x="17456" y="12745"/>
                  <a:pt x="17225" y="12948"/>
                  <a:pt x="16952" y="12948"/>
                </a:cubicBezTo>
                <a:cubicBezTo>
                  <a:pt x="16951" y="12948"/>
                  <a:pt x="16949" y="12948"/>
                  <a:pt x="16947" y="12948"/>
                </a:cubicBezTo>
                <a:lnTo>
                  <a:pt x="12544" y="12948"/>
                </a:lnTo>
                <a:cubicBezTo>
                  <a:pt x="12775" y="12601"/>
                  <a:pt x="12990" y="12244"/>
                  <a:pt x="13187" y="11875"/>
                </a:cubicBezTo>
                <a:close/>
                <a:moveTo>
                  <a:pt x="13116" y="8350"/>
                </a:moveTo>
                <a:lnTo>
                  <a:pt x="13116" y="8350"/>
                </a:lnTo>
                <a:cubicBezTo>
                  <a:pt x="13010" y="10962"/>
                  <a:pt x="11067" y="13265"/>
                  <a:pt x="9903" y="14421"/>
                </a:cubicBezTo>
                <a:lnTo>
                  <a:pt x="9903" y="11563"/>
                </a:lnTo>
                <a:lnTo>
                  <a:pt x="13116" y="8350"/>
                </a:lnTo>
                <a:close/>
                <a:moveTo>
                  <a:pt x="8830" y="9675"/>
                </a:moveTo>
                <a:lnTo>
                  <a:pt x="8830" y="14495"/>
                </a:lnTo>
                <a:cubicBezTo>
                  <a:pt x="7800" y="13571"/>
                  <a:pt x="6149" y="11809"/>
                  <a:pt x="5734" y="9729"/>
                </a:cubicBezTo>
                <a:lnTo>
                  <a:pt x="8292" y="9729"/>
                </a:lnTo>
                <a:cubicBezTo>
                  <a:pt x="8472" y="9729"/>
                  <a:pt x="8653" y="9712"/>
                  <a:pt x="8830" y="9675"/>
                </a:cubicBezTo>
                <a:close/>
                <a:moveTo>
                  <a:pt x="14744" y="14020"/>
                </a:moveTo>
                <a:cubicBezTo>
                  <a:pt x="15064" y="14020"/>
                  <a:pt x="15316" y="14301"/>
                  <a:pt x="15276" y="14618"/>
                </a:cubicBezTo>
                <a:cubicBezTo>
                  <a:pt x="15242" y="14891"/>
                  <a:pt x="15010" y="15093"/>
                  <a:pt x="14735" y="15093"/>
                </a:cubicBezTo>
                <a:cubicBezTo>
                  <a:pt x="14733" y="15093"/>
                  <a:pt x="14731" y="15093"/>
                  <a:pt x="14729" y="15093"/>
                </a:cubicBezTo>
                <a:lnTo>
                  <a:pt x="10764" y="15093"/>
                </a:lnTo>
                <a:cubicBezTo>
                  <a:pt x="11062" y="14796"/>
                  <a:pt x="11396" y="14435"/>
                  <a:pt x="11737" y="14020"/>
                </a:cubicBezTo>
                <a:close/>
                <a:moveTo>
                  <a:pt x="9823" y="7583"/>
                </a:moveTo>
                <a:cubicBezTo>
                  <a:pt x="9597" y="8224"/>
                  <a:pt x="8990" y="8653"/>
                  <a:pt x="8309" y="8656"/>
                </a:cubicBezTo>
                <a:lnTo>
                  <a:pt x="5139" y="8656"/>
                </a:lnTo>
                <a:cubicBezTo>
                  <a:pt x="5136" y="8656"/>
                  <a:pt x="5133" y="8656"/>
                  <a:pt x="5129" y="8656"/>
                </a:cubicBezTo>
                <a:cubicBezTo>
                  <a:pt x="4816" y="8656"/>
                  <a:pt x="4570" y="8923"/>
                  <a:pt x="4596" y="9237"/>
                </a:cubicBezTo>
                <a:cubicBezTo>
                  <a:pt x="4727" y="10842"/>
                  <a:pt x="5545" y="12536"/>
                  <a:pt x="6965" y="14132"/>
                </a:cubicBezTo>
                <a:cubicBezTo>
                  <a:pt x="7597" y="14847"/>
                  <a:pt x="8298" y="15494"/>
                  <a:pt x="9062" y="16063"/>
                </a:cubicBezTo>
                <a:cubicBezTo>
                  <a:pt x="9153" y="16129"/>
                  <a:pt x="9262" y="16166"/>
                  <a:pt x="9371" y="16166"/>
                </a:cubicBezTo>
                <a:lnTo>
                  <a:pt x="12584" y="16166"/>
                </a:lnTo>
                <a:cubicBezTo>
                  <a:pt x="12586" y="16166"/>
                  <a:pt x="12587" y="16166"/>
                  <a:pt x="12589" y="16166"/>
                </a:cubicBezTo>
                <a:cubicBezTo>
                  <a:pt x="12862" y="16166"/>
                  <a:pt x="13093" y="16368"/>
                  <a:pt x="13130" y="16641"/>
                </a:cubicBezTo>
                <a:cubicBezTo>
                  <a:pt x="13167" y="16959"/>
                  <a:pt x="12918" y="17239"/>
                  <a:pt x="12598" y="17239"/>
                </a:cubicBezTo>
                <a:lnTo>
                  <a:pt x="6389" y="17239"/>
                </a:lnTo>
                <a:cubicBezTo>
                  <a:pt x="3800" y="17239"/>
                  <a:pt x="1589" y="15328"/>
                  <a:pt x="1357" y="12887"/>
                </a:cubicBezTo>
                <a:cubicBezTo>
                  <a:pt x="1077" y="9963"/>
                  <a:pt x="3383" y="7583"/>
                  <a:pt x="6161" y="7583"/>
                </a:cubicBezTo>
                <a:close/>
                <a:moveTo>
                  <a:pt x="9379" y="1"/>
                </a:moveTo>
                <a:cubicBezTo>
                  <a:pt x="9268" y="1"/>
                  <a:pt x="9157" y="35"/>
                  <a:pt x="9062" y="104"/>
                </a:cubicBezTo>
                <a:cubicBezTo>
                  <a:pt x="9022" y="136"/>
                  <a:pt x="8006" y="885"/>
                  <a:pt x="6947" y="2107"/>
                </a:cubicBezTo>
                <a:cubicBezTo>
                  <a:pt x="5640" y="3621"/>
                  <a:pt x="4845" y="5206"/>
                  <a:pt x="4633" y="6713"/>
                </a:cubicBezTo>
                <a:cubicBezTo>
                  <a:pt x="1949" y="7434"/>
                  <a:pt x="1" y="9984"/>
                  <a:pt x="287" y="12988"/>
                </a:cubicBezTo>
                <a:cubicBezTo>
                  <a:pt x="579" y="16029"/>
                  <a:pt x="3285" y="18312"/>
                  <a:pt x="6392" y="18312"/>
                </a:cubicBezTo>
                <a:lnTo>
                  <a:pt x="12572" y="18312"/>
                </a:lnTo>
                <a:cubicBezTo>
                  <a:pt x="13410" y="18312"/>
                  <a:pt x="14129" y="17680"/>
                  <a:pt x="14200" y="16841"/>
                </a:cubicBezTo>
                <a:cubicBezTo>
                  <a:pt x="14220" y="16613"/>
                  <a:pt x="14192" y="16384"/>
                  <a:pt x="14114" y="16166"/>
                </a:cubicBezTo>
                <a:lnTo>
                  <a:pt x="14718" y="16166"/>
                </a:lnTo>
                <a:cubicBezTo>
                  <a:pt x="15579" y="16166"/>
                  <a:pt x="16306" y="15500"/>
                  <a:pt x="16349" y="14638"/>
                </a:cubicBezTo>
                <a:cubicBezTo>
                  <a:pt x="16360" y="14430"/>
                  <a:pt x="16332" y="14218"/>
                  <a:pt x="16260" y="14020"/>
                </a:cubicBezTo>
                <a:lnTo>
                  <a:pt x="16935" y="14020"/>
                </a:lnTo>
                <a:cubicBezTo>
                  <a:pt x="17774" y="14020"/>
                  <a:pt x="18523" y="13337"/>
                  <a:pt x="18566" y="12498"/>
                </a:cubicBezTo>
                <a:cubicBezTo>
                  <a:pt x="18618" y="11577"/>
                  <a:pt x="17885" y="10802"/>
                  <a:pt x="16961" y="10802"/>
                </a:cubicBezTo>
                <a:lnTo>
                  <a:pt x="16263" y="10802"/>
                </a:lnTo>
                <a:cubicBezTo>
                  <a:pt x="16332" y="10601"/>
                  <a:pt x="16363" y="10393"/>
                  <a:pt x="16352" y="10181"/>
                </a:cubicBezTo>
                <a:cubicBezTo>
                  <a:pt x="16309" y="9323"/>
                  <a:pt x="15579" y="8656"/>
                  <a:pt x="14718" y="8656"/>
                </a:cubicBezTo>
                <a:lnTo>
                  <a:pt x="14186" y="8656"/>
                </a:lnTo>
                <a:cubicBezTo>
                  <a:pt x="14200" y="8476"/>
                  <a:pt x="14209" y="8295"/>
                  <a:pt x="14209" y="8118"/>
                </a:cubicBezTo>
                <a:cubicBezTo>
                  <a:pt x="14209" y="6050"/>
                  <a:pt x="13207" y="4055"/>
                  <a:pt x="11948" y="2442"/>
                </a:cubicBezTo>
                <a:cubicBezTo>
                  <a:pt x="10850" y="1031"/>
                  <a:pt x="9760" y="153"/>
                  <a:pt x="9714" y="119"/>
                </a:cubicBezTo>
                <a:cubicBezTo>
                  <a:pt x="9616" y="40"/>
                  <a:pt x="9498" y="1"/>
                  <a:pt x="9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214;p51"/>
          <p:cNvSpPr/>
          <p:nvPr/>
        </p:nvSpPr>
        <p:spPr>
          <a:xfrm>
            <a:off x="4908642" y="3857774"/>
            <a:ext cx="378640" cy="365776"/>
          </a:xfrm>
          <a:custGeom>
            <a:avLst/>
            <a:gdLst/>
            <a:ahLst/>
            <a:cxnLst/>
            <a:rect l="l" t="t" r="r" b="b"/>
            <a:pathLst>
              <a:path w="18932" h="18314" extrusionOk="0">
                <a:moveTo>
                  <a:pt x="16126" y="1072"/>
                </a:moveTo>
                <a:cubicBezTo>
                  <a:pt x="16562" y="1072"/>
                  <a:pt x="16933" y="1102"/>
                  <a:pt x="17189" y="1130"/>
                </a:cubicBezTo>
                <a:cubicBezTo>
                  <a:pt x="17298" y="2094"/>
                  <a:pt x="17427" y="4686"/>
                  <a:pt x="15916" y="6194"/>
                </a:cubicBezTo>
                <a:cubicBezTo>
                  <a:pt x="14705" y="7408"/>
                  <a:pt x="12729" y="7625"/>
                  <a:pt x="11475" y="7625"/>
                </a:cubicBezTo>
                <a:cubicBezTo>
                  <a:pt x="11467" y="7625"/>
                  <a:pt x="11458" y="7625"/>
                  <a:pt x="11450" y="7625"/>
                </a:cubicBezTo>
                <a:lnTo>
                  <a:pt x="12726" y="6369"/>
                </a:lnTo>
                <a:lnTo>
                  <a:pt x="14019" y="6369"/>
                </a:lnTo>
                <a:cubicBezTo>
                  <a:pt x="14317" y="6354"/>
                  <a:pt x="14551" y="6111"/>
                  <a:pt x="14557" y="5816"/>
                </a:cubicBezTo>
                <a:cubicBezTo>
                  <a:pt x="14557" y="5519"/>
                  <a:pt x="14019" y="5296"/>
                  <a:pt x="14019" y="5296"/>
                </a:cubicBezTo>
                <a:lnTo>
                  <a:pt x="13793" y="5296"/>
                </a:lnTo>
                <a:lnTo>
                  <a:pt x="15009" y="4080"/>
                </a:lnTo>
                <a:lnTo>
                  <a:pt x="16277" y="4080"/>
                </a:lnTo>
                <a:cubicBezTo>
                  <a:pt x="16279" y="4080"/>
                  <a:pt x="16280" y="4080"/>
                  <a:pt x="16282" y="4080"/>
                </a:cubicBezTo>
                <a:cubicBezTo>
                  <a:pt x="16555" y="4080"/>
                  <a:pt x="16789" y="3875"/>
                  <a:pt x="16823" y="3602"/>
                </a:cubicBezTo>
                <a:cubicBezTo>
                  <a:pt x="16860" y="3286"/>
                  <a:pt x="16614" y="3007"/>
                  <a:pt x="16296" y="3007"/>
                </a:cubicBezTo>
                <a:cubicBezTo>
                  <a:pt x="16294" y="3007"/>
                  <a:pt x="16293" y="3007"/>
                  <a:pt x="16291" y="3007"/>
                </a:cubicBezTo>
                <a:lnTo>
                  <a:pt x="15310" y="3007"/>
                </a:lnTo>
                <a:lnTo>
                  <a:pt x="15310" y="2040"/>
                </a:lnTo>
                <a:cubicBezTo>
                  <a:pt x="15313" y="1762"/>
                  <a:pt x="15109" y="1528"/>
                  <a:pt x="14835" y="1491"/>
                </a:cubicBezTo>
                <a:cubicBezTo>
                  <a:pt x="14814" y="1488"/>
                  <a:pt x="14793" y="1487"/>
                  <a:pt x="14772" y="1487"/>
                </a:cubicBezTo>
                <a:cubicBezTo>
                  <a:pt x="14479" y="1487"/>
                  <a:pt x="14237" y="1726"/>
                  <a:pt x="14237" y="2026"/>
                </a:cubicBezTo>
                <a:lnTo>
                  <a:pt x="14237" y="3313"/>
                </a:lnTo>
                <a:lnTo>
                  <a:pt x="13021" y="4529"/>
                </a:lnTo>
                <a:lnTo>
                  <a:pt x="13021" y="4300"/>
                </a:lnTo>
                <a:cubicBezTo>
                  <a:pt x="13021" y="4300"/>
                  <a:pt x="12801" y="3762"/>
                  <a:pt x="12503" y="3762"/>
                </a:cubicBezTo>
                <a:cubicBezTo>
                  <a:pt x="12501" y="3762"/>
                  <a:pt x="12500" y="3762"/>
                  <a:pt x="12498" y="3762"/>
                </a:cubicBezTo>
                <a:cubicBezTo>
                  <a:pt x="12206" y="3762"/>
                  <a:pt x="11971" y="4007"/>
                  <a:pt x="11982" y="4300"/>
                </a:cubicBezTo>
                <a:lnTo>
                  <a:pt x="11982" y="5593"/>
                </a:lnTo>
                <a:lnTo>
                  <a:pt x="10692" y="6869"/>
                </a:lnTo>
                <a:cubicBezTo>
                  <a:pt x="10686" y="5619"/>
                  <a:pt x="10898" y="3628"/>
                  <a:pt x="12122" y="2403"/>
                </a:cubicBezTo>
                <a:cubicBezTo>
                  <a:pt x="13228" y="1298"/>
                  <a:pt x="14922" y="1072"/>
                  <a:pt x="16126" y="1072"/>
                </a:cubicBezTo>
                <a:close/>
                <a:moveTo>
                  <a:pt x="9204" y="5362"/>
                </a:moveTo>
                <a:cubicBezTo>
                  <a:pt x="9373" y="5362"/>
                  <a:pt x="9542" y="5373"/>
                  <a:pt x="9711" y="5396"/>
                </a:cubicBezTo>
                <a:cubicBezTo>
                  <a:pt x="9602" y="6223"/>
                  <a:pt x="9588" y="7064"/>
                  <a:pt x="9665" y="7896"/>
                </a:cubicBezTo>
                <a:lnTo>
                  <a:pt x="8703" y="8858"/>
                </a:lnTo>
                <a:cubicBezTo>
                  <a:pt x="8486" y="9067"/>
                  <a:pt x="8483" y="9410"/>
                  <a:pt x="8695" y="9622"/>
                </a:cubicBezTo>
                <a:cubicBezTo>
                  <a:pt x="8800" y="9728"/>
                  <a:pt x="8937" y="9781"/>
                  <a:pt x="9075" y="9781"/>
                </a:cubicBezTo>
                <a:cubicBezTo>
                  <a:pt x="9216" y="9781"/>
                  <a:pt x="9356" y="9726"/>
                  <a:pt x="9462" y="9616"/>
                </a:cubicBezTo>
                <a:lnTo>
                  <a:pt x="10423" y="8655"/>
                </a:lnTo>
                <a:cubicBezTo>
                  <a:pt x="10658" y="8678"/>
                  <a:pt x="11027" y="8703"/>
                  <a:pt x="11479" y="8703"/>
                </a:cubicBezTo>
                <a:cubicBezTo>
                  <a:pt x="11962" y="8703"/>
                  <a:pt x="12446" y="8672"/>
                  <a:pt x="12924" y="8609"/>
                </a:cubicBezTo>
                <a:cubicBezTo>
                  <a:pt x="12946" y="8778"/>
                  <a:pt x="12958" y="8946"/>
                  <a:pt x="12958" y="9115"/>
                </a:cubicBezTo>
                <a:cubicBezTo>
                  <a:pt x="12958" y="10634"/>
                  <a:pt x="12042" y="12005"/>
                  <a:pt x="10640" y="12586"/>
                </a:cubicBezTo>
                <a:cubicBezTo>
                  <a:pt x="10176" y="12778"/>
                  <a:pt x="9689" y="12871"/>
                  <a:pt x="9205" y="12871"/>
                </a:cubicBezTo>
                <a:cubicBezTo>
                  <a:pt x="8228" y="12871"/>
                  <a:pt x="7267" y="12490"/>
                  <a:pt x="6549" y="11770"/>
                </a:cubicBezTo>
                <a:cubicBezTo>
                  <a:pt x="5473" y="10697"/>
                  <a:pt x="5153" y="9081"/>
                  <a:pt x="5734" y="7679"/>
                </a:cubicBezTo>
                <a:cubicBezTo>
                  <a:pt x="6315" y="6274"/>
                  <a:pt x="7685" y="5362"/>
                  <a:pt x="9204" y="5362"/>
                </a:cubicBezTo>
                <a:close/>
                <a:moveTo>
                  <a:pt x="9845" y="1076"/>
                </a:moveTo>
                <a:lnTo>
                  <a:pt x="10337" y="3041"/>
                </a:lnTo>
                <a:cubicBezTo>
                  <a:pt x="10343" y="3056"/>
                  <a:pt x="10349" y="3073"/>
                  <a:pt x="10354" y="3090"/>
                </a:cubicBezTo>
                <a:cubicBezTo>
                  <a:pt x="10163" y="3493"/>
                  <a:pt x="10011" y="3914"/>
                  <a:pt x="9902" y="4346"/>
                </a:cubicBezTo>
                <a:cubicBezTo>
                  <a:pt x="9668" y="4312"/>
                  <a:pt x="9430" y="4294"/>
                  <a:pt x="9193" y="4294"/>
                </a:cubicBezTo>
                <a:cubicBezTo>
                  <a:pt x="6483" y="4294"/>
                  <a:pt x="4289" y="6537"/>
                  <a:pt x="4366" y="9261"/>
                </a:cubicBezTo>
                <a:cubicBezTo>
                  <a:pt x="4438" y="11807"/>
                  <a:pt x="6506" y="13876"/>
                  <a:pt x="9053" y="13948"/>
                </a:cubicBezTo>
                <a:cubicBezTo>
                  <a:pt x="9099" y="13949"/>
                  <a:pt x="9146" y="13950"/>
                  <a:pt x="9192" y="13950"/>
                </a:cubicBezTo>
                <a:cubicBezTo>
                  <a:pt x="11852" y="13950"/>
                  <a:pt x="14019" y="11784"/>
                  <a:pt x="14019" y="9121"/>
                </a:cubicBezTo>
                <a:cubicBezTo>
                  <a:pt x="14019" y="8884"/>
                  <a:pt x="14002" y="8646"/>
                  <a:pt x="13968" y="8411"/>
                </a:cubicBezTo>
                <a:cubicBezTo>
                  <a:pt x="14400" y="8303"/>
                  <a:pt x="14820" y="8151"/>
                  <a:pt x="15224" y="7959"/>
                </a:cubicBezTo>
                <a:cubicBezTo>
                  <a:pt x="15241" y="7965"/>
                  <a:pt x="15255" y="7971"/>
                  <a:pt x="15272" y="7977"/>
                </a:cubicBezTo>
                <a:lnTo>
                  <a:pt x="17241" y="8466"/>
                </a:lnTo>
                <a:lnTo>
                  <a:pt x="17241" y="9765"/>
                </a:lnTo>
                <a:lnTo>
                  <a:pt x="15272" y="10257"/>
                </a:lnTo>
                <a:cubicBezTo>
                  <a:pt x="15084" y="10305"/>
                  <a:pt x="14935" y="10451"/>
                  <a:pt x="14886" y="10640"/>
                </a:cubicBezTo>
                <a:cubicBezTo>
                  <a:pt x="14752" y="11138"/>
                  <a:pt x="14554" y="11616"/>
                  <a:pt x="14297" y="12062"/>
                </a:cubicBezTo>
                <a:cubicBezTo>
                  <a:pt x="14200" y="12231"/>
                  <a:pt x="14200" y="12440"/>
                  <a:pt x="14303" y="12609"/>
                </a:cubicBezTo>
                <a:lnTo>
                  <a:pt x="15344" y="14345"/>
                </a:lnTo>
                <a:lnTo>
                  <a:pt x="14417" y="15272"/>
                </a:lnTo>
                <a:lnTo>
                  <a:pt x="12680" y="14228"/>
                </a:lnTo>
                <a:cubicBezTo>
                  <a:pt x="12595" y="14177"/>
                  <a:pt x="12500" y="14152"/>
                  <a:pt x="12405" y="14152"/>
                </a:cubicBezTo>
                <a:cubicBezTo>
                  <a:pt x="12311" y="14152"/>
                  <a:pt x="12218" y="14177"/>
                  <a:pt x="12134" y="14225"/>
                </a:cubicBezTo>
                <a:cubicBezTo>
                  <a:pt x="11688" y="14483"/>
                  <a:pt x="11213" y="14680"/>
                  <a:pt x="10715" y="14812"/>
                </a:cubicBezTo>
                <a:cubicBezTo>
                  <a:pt x="10523" y="14863"/>
                  <a:pt x="10377" y="15015"/>
                  <a:pt x="10329" y="15206"/>
                </a:cubicBezTo>
                <a:lnTo>
                  <a:pt x="9836" y="17241"/>
                </a:lnTo>
                <a:lnTo>
                  <a:pt x="8543" y="17241"/>
                </a:lnTo>
                <a:lnTo>
                  <a:pt x="8051" y="15209"/>
                </a:lnTo>
                <a:cubicBezTo>
                  <a:pt x="8003" y="15018"/>
                  <a:pt x="7857" y="14866"/>
                  <a:pt x="7665" y="14814"/>
                </a:cubicBezTo>
                <a:cubicBezTo>
                  <a:pt x="7167" y="14683"/>
                  <a:pt x="6692" y="14485"/>
                  <a:pt x="6246" y="14228"/>
                </a:cubicBezTo>
                <a:cubicBezTo>
                  <a:pt x="6163" y="14180"/>
                  <a:pt x="6071" y="14157"/>
                  <a:pt x="5979" y="14157"/>
                </a:cubicBezTo>
                <a:cubicBezTo>
                  <a:pt x="5883" y="14157"/>
                  <a:pt x="5787" y="14182"/>
                  <a:pt x="5702" y="14234"/>
                </a:cubicBezTo>
                <a:lnTo>
                  <a:pt x="3966" y="15275"/>
                </a:lnTo>
                <a:lnTo>
                  <a:pt x="3041" y="14348"/>
                </a:lnTo>
                <a:lnTo>
                  <a:pt x="4083" y="12614"/>
                </a:lnTo>
                <a:cubicBezTo>
                  <a:pt x="4183" y="12446"/>
                  <a:pt x="4183" y="12237"/>
                  <a:pt x="4086" y="12068"/>
                </a:cubicBezTo>
                <a:cubicBezTo>
                  <a:pt x="3828" y="11624"/>
                  <a:pt x="3631" y="11147"/>
                  <a:pt x="3499" y="10649"/>
                </a:cubicBezTo>
                <a:cubicBezTo>
                  <a:pt x="3448" y="10460"/>
                  <a:pt x="3296" y="10311"/>
                  <a:pt x="3107" y="10265"/>
                </a:cubicBezTo>
                <a:lnTo>
                  <a:pt x="1073" y="9773"/>
                </a:lnTo>
                <a:lnTo>
                  <a:pt x="1073" y="8472"/>
                </a:lnTo>
                <a:lnTo>
                  <a:pt x="3107" y="7977"/>
                </a:lnTo>
                <a:cubicBezTo>
                  <a:pt x="3299" y="7931"/>
                  <a:pt x="3448" y="7785"/>
                  <a:pt x="3499" y="7593"/>
                </a:cubicBezTo>
                <a:cubicBezTo>
                  <a:pt x="3631" y="7095"/>
                  <a:pt x="3828" y="6620"/>
                  <a:pt x="4086" y="6174"/>
                </a:cubicBezTo>
                <a:cubicBezTo>
                  <a:pt x="4183" y="6005"/>
                  <a:pt x="4183" y="5796"/>
                  <a:pt x="4083" y="5631"/>
                </a:cubicBezTo>
                <a:lnTo>
                  <a:pt x="3041" y="3894"/>
                </a:lnTo>
                <a:lnTo>
                  <a:pt x="3966" y="2970"/>
                </a:lnTo>
                <a:lnTo>
                  <a:pt x="5699" y="4011"/>
                </a:lnTo>
                <a:cubicBezTo>
                  <a:pt x="5784" y="4062"/>
                  <a:pt x="5880" y="4087"/>
                  <a:pt x="5975" y="4087"/>
                </a:cubicBezTo>
                <a:cubicBezTo>
                  <a:pt x="6068" y="4087"/>
                  <a:pt x="6162" y="4062"/>
                  <a:pt x="6246" y="4014"/>
                </a:cubicBezTo>
                <a:cubicBezTo>
                  <a:pt x="6692" y="3757"/>
                  <a:pt x="7167" y="3559"/>
                  <a:pt x="7665" y="3428"/>
                </a:cubicBezTo>
                <a:cubicBezTo>
                  <a:pt x="7854" y="3376"/>
                  <a:pt x="8000" y="3227"/>
                  <a:pt x="8048" y="3041"/>
                </a:cubicBezTo>
                <a:lnTo>
                  <a:pt x="8538" y="1076"/>
                </a:lnTo>
                <a:close/>
                <a:moveTo>
                  <a:pt x="16102" y="0"/>
                </a:moveTo>
                <a:cubicBezTo>
                  <a:pt x="14705" y="0"/>
                  <a:pt x="12721" y="281"/>
                  <a:pt x="11353" y="1651"/>
                </a:cubicBezTo>
                <a:cubicBezTo>
                  <a:pt x="11281" y="1722"/>
                  <a:pt x="11213" y="1794"/>
                  <a:pt x="11150" y="1868"/>
                </a:cubicBezTo>
                <a:lnTo>
                  <a:pt x="10783" y="409"/>
                </a:lnTo>
                <a:cubicBezTo>
                  <a:pt x="10726" y="172"/>
                  <a:pt x="10512" y="3"/>
                  <a:pt x="10266" y="3"/>
                </a:cubicBezTo>
                <a:lnTo>
                  <a:pt x="8120" y="3"/>
                </a:lnTo>
                <a:cubicBezTo>
                  <a:pt x="7874" y="3"/>
                  <a:pt x="7659" y="169"/>
                  <a:pt x="7599" y="409"/>
                </a:cubicBezTo>
                <a:lnTo>
                  <a:pt x="7081" y="2483"/>
                </a:lnTo>
                <a:cubicBezTo>
                  <a:pt x="6704" y="2601"/>
                  <a:pt x="6340" y="2752"/>
                  <a:pt x="5988" y="2933"/>
                </a:cubicBezTo>
                <a:lnTo>
                  <a:pt x="4157" y="1834"/>
                </a:lnTo>
                <a:cubicBezTo>
                  <a:pt x="4071" y="1783"/>
                  <a:pt x="3975" y="1757"/>
                  <a:pt x="3880" y="1757"/>
                </a:cubicBezTo>
                <a:cubicBezTo>
                  <a:pt x="3742" y="1757"/>
                  <a:pt x="3605" y="1811"/>
                  <a:pt x="3502" y="1914"/>
                </a:cubicBezTo>
                <a:lnTo>
                  <a:pt x="1986" y="3433"/>
                </a:lnTo>
                <a:cubicBezTo>
                  <a:pt x="1811" y="3608"/>
                  <a:pt x="1777" y="3877"/>
                  <a:pt x="1906" y="4088"/>
                </a:cubicBezTo>
                <a:lnTo>
                  <a:pt x="3004" y="5919"/>
                </a:lnTo>
                <a:cubicBezTo>
                  <a:pt x="2821" y="6269"/>
                  <a:pt x="2672" y="6635"/>
                  <a:pt x="2552" y="7010"/>
                </a:cubicBezTo>
                <a:lnTo>
                  <a:pt x="412" y="7530"/>
                </a:lnTo>
                <a:cubicBezTo>
                  <a:pt x="172" y="7587"/>
                  <a:pt x="0" y="7802"/>
                  <a:pt x="0" y="8051"/>
                </a:cubicBezTo>
                <a:lnTo>
                  <a:pt x="0" y="10197"/>
                </a:lnTo>
                <a:cubicBezTo>
                  <a:pt x="0" y="10443"/>
                  <a:pt x="172" y="10660"/>
                  <a:pt x="412" y="10717"/>
                </a:cubicBezTo>
                <a:lnTo>
                  <a:pt x="2552" y="11238"/>
                </a:lnTo>
                <a:cubicBezTo>
                  <a:pt x="2672" y="11613"/>
                  <a:pt x="2821" y="11976"/>
                  <a:pt x="3004" y="12328"/>
                </a:cubicBezTo>
                <a:lnTo>
                  <a:pt x="1906" y="14159"/>
                </a:lnTo>
                <a:cubicBezTo>
                  <a:pt x="1777" y="14368"/>
                  <a:pt x="1811" y="14640"/>
                  <a:pt x="1986" y="14814"/>
                </a:cubicBezTo>
                <a:lnTo>
                  <a:pt x="3502" y="16331"/>
                </a:lnTo>
                <a:cubicBezTo>
                  <a:pt x="3605" y="16434"/>
                  <a:pt x="3742" y="16487"/>
                  <a:pt x="3880" y="16487"/>
                </a:cubicBezTo>
                <a:cubicBezTo>
                  <a:pt x="3975" y="16487"/>
                  <a:pt x="4071" y="16462"/>
                  <a:pt x="4157" y="16411"/>
                </a:cubicBezTo>
                <a:lnTo>
                  <a:pt x="5988" y="15312"/>
                </a:lnTo>
                <a:cubicBezTo>
                  <a:pt x="6337" y="15493"/>
                  <a:pt x="6704" y="15644"/>
                  <a:pt x="7078" y="15761"/>
                </a:cubicBezTo>
                <a:lnTo>
                  <a:pt x="7599" y="17904"/>
                </a:lnTo>
                <a:cubicBezTo>
                  <a:pt x="7656" y="18145"/>
                  <a:pt x="7871" y="18313"/>
                  <a:pt x="8120" y="18313"/>
                </a:cubicBezTo>
                <a:lnTo>
                  <a:pt x="10266" y="18313"/>
                </a:lnTo>
                <a:cubicBezTo>
                  <a:pt x="10268" y="18314"/>
                  <a:pt x="10270" y="18314"/>
                  <a:pt x="10272" y="18314"/>
                </a:cubicBezTo>
                <a:cubicBezTo>
                  <a:pt x="10518" y="18314"/>
                  <a:pt x="10730" y="18143"/>
                  <a:pt x="10789" y="17904"/>
                </a:cubicBezTo>
                <a:lnTo>
                  <a:pt x="11307" y="15761"/>
                </a:lnTo>
                <a:cubicBezTo>
                  <a:pt x="11682" y="15641"/>
                  <a:pt x="12048" y="15493"/>
                  <a:pt x="12397" y="15312"/>
                </a:cubicBezTo>
                <a:lnTo>
                  <a:pt x="14228" y="16411"/>
                </a:lnTo>
                <a:cubicBezTo>
                  <a:pt x="14313" y="16462"/>
                  <a:pt x="14408" y="16486"/>
                  <a:pt x="14502" y="16486"/>
                </a:cubicBezTo>
                <a:cubicBezTo>
                  <a:pt x="14641" y="16486"/>
                  <a:pt x="14779" y="16432"/>
                  <a:pt x="14883" y="16328"/>
                </a:cubicBezTo>
                <a:lnTo>
                  <a:pt x="16400" y="14812"/>
                </a:lnTo>
                <a:cubicBezTo>
                  <a:pt x="16574" y="14637"/>
                  <a:pt x="16609" y="14368"/>
                  <a:pt x="16483" y="14156"/>
                </a:cubicBezTo>
                <a:lnTo>
                  <a:pt x="15384" y="12325"/>
                </a:lnTo>
                <a:cubicBezTo>
                  <a:pt x="15564" y="11976"/>
                  <a:pt x="15716" y="11610"/>
                  <a:pt x="15833" y="11232"/>
                </a:cubicBezTo>
                <a:lnTo>
                  <a:pt x="17907" y="10715"/>
                </a:lnTo>
                <a:cubicBezTo>
                  <a:pt x="18148" y="10654"/>
                  <a:pt x="18314" y="10440"/>
                  <a:pt x="18314" y="10194"/>
                </a:cubicBezTo>
                <a:lnTo>
                  <a:pt x="18314" y="8048"/>
                </a:lnTo>
                <a:cubicBezTo>
                  <a:pt x="18314" y="7802"/>
                  <a:pt x="18145" y="7587"/>
                  <a:pt x="17905" y="7527"/>
                </a:cubicBezTo>
                <a:lnTo>
                  <a:pt x="16445" y="7164"/>
                </a:lnTo>
                <a:cubicBezTo>
                  <a:pt x="16520" y="7098"/>
                  <a:pt x="16594" y="7032"/>
                  <a:pt x="16663" y="6961"/>
                </a:cubicBezTo>
                <a:cubicBezTo>
                  <a:pt x="18932" y="4692"/>
                  <a:pt x="18211" y="730"/>
                  <a:pt x="18179" y="561"/>
                </a:cubicBezTo>
                <a:cubicBezTo>
                  <a:pt x="18139" y="343"/>
                  <a:pt x="17970" y="175"/>
                  <a:pt x="17753" y="134"/>
                </a:cubicBezTo>
                <a:cubicBezTo>
                  <a:pt x="17686" y="122"/>
                  <a:pt x="17021" y="0"/>
                  <a:pt x="161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1092;p51"/>
          <p:cNvGrpSpPr/>
          <p:nvPr/>
        </p:nvGrpSpPr>
        <p:grpSpPr>
          <a:xfrm>
            <a:off x="1623163" y="4118570"/>
            <a:ext cx="365763" cy="365762"/>
            <a:chOff x="1839800" y="4174000"/>
            <a:chExt cx="458350" cy="457775"/>
          </a:xfrm>
        </p:grpSpPr>
        <p:sp>
          <p:nvSpPr>
            <p:cNvPr id="40" name="Google Shape;1093;p51"/>
            <p:cNvSpPr/>
            <p:nvPr/>
          </p:nvSpPr>
          <p:spPr>
            <a:xfrm>
              <a:off x="1839800" y="4174000"/>
              <a:ext cx="458350" cy="457775"/>
            </a:xfrm>
            <a:custGeom>
              <a:avLst/>
              <a:gdLst/>
              <a:ahLst/>
              <a:cxnLst/>
              <a:rect l="l" t="t" r="r" b="b"/>
              <a:pathLst>
                <a:path w="18334" h="18311" extrusionOk="0">
                  <a:moveTo>
                    <a:pt x="12254" y="1073"/>
                  </a:moveTo>
                  <a:cubicBezTo>
                    <a:pt x="13985" y="1073"/>
                    <a:pt x="15336" y="2572"/>
                    <a:pt x="15158" y="4292"/>
                  </a:cubicBezTo>
                  <a:lnTo>
                    <a:pt x="15038" y="4292"/>
                  </a:lnTo>
                  <a:cubicBezTo>
                    <a:pt x="13748" y="2850"/>
                    <a:pt x="12126" y="1743"/>
                    <a:pt x="10309" y="1073"/>
                  </a:cubicBezTo>
                  <a:close/>
                  <a:moveTo>
                    <a:pt x="7900" y="1396"/>
                  </a:moveTo>
                  <a:lnTo>
                    <a:pt x="9619" y="1969"/>
                  </a:lnTo>
                  <a:cubicBezTo>
                    <a:pt x="11076" y="2455"/>
                    <a:pt x="12412" y="3247"/>
                    <a:pt x="13536" y="4292"/>
                  </a:cubicBezTo>
                  <a:lnTo>
                    <a:pt x="12518" y="4292"/>
                  </a:lnTo>
                  <a:cubicBezTo>
                    <a:pt x="12515" y="4292"/>
                    <a:pt x="12513" y="4292"/>
                    <a:pt x="12510" y="4292"/>
                  </a:cubicBezTo>
                  <a:cubicBezTo>
                    <a:pt x="10545" y="4292"/>
                    <a:pt x="8754" y="3168"/>
                    <a:pt x="7900" y="1396"/>
                  </a:cubicBezTo>
                  <a:close/>
                  <a:moveTo>
                    <a:pt x="16185" y="5365"/>
                  </a:moveTo>
                  <a:lnTo>
                    <a:pt x="16277" y="6438"/>
                  </a:lnTo>
                  <a:lnTo>
                    <a:pt x="13865" y="6438"/>
                  </a:lnTo>
                  <a:lnTo>
                    <a:pt x="13954" y="5365"/>
                  </a:lnTo>
                  <a:close/>
                  <a:moveTo>
                    <a:pt x="4326" y="9115"/>
                  </a:moveTo>
                  <a:lnTo>
                    <a:pt x="4326" y="10729"/>
                  </a:lnTo>
                  <a:lnTo>
                    <a:pt x="2155" y="10729"/>
                  </a:lnTo>
                  <a:lnTo>
                    <a:pt x="4326" y="9115"/>
                  </a:lnTo>
                  <a:close/>
                  <a:moveTo>
                    <a:pt x="8618" y="9121"/>
                  </a:moveTo>
                  <a:lnTo>
                    <a:pt x="8618" y="10729"/>
                  </a:lnTo>
                  <a:lnTo>
                    <a:pt x="6472" y="10729"/>
                  </a:lnTo>
                  <a:lnTo>
                    <a:pt x="8618" y="9121"/>
                  </a:lnTo>
                  <a:close/>
                  <a:moveTo>
                    <a:pt x="12543" y="9407"/>
                  </a:moveTo>
                  <a:lnTo>
                    <a:pt x="12432" y="10729"/>
                  </a:lnTo>
                  <a:lnTo>
                    <a:pt x="10778" y="10729"/>
                  </a:lnTo>
                  <a:lnTo>
                    <a:pt x="12543" y="9407"/>
                  </a:lnTo>
                  <a:close/>
                  <a:moveTo>
                    <a:pt x="12329" y="11802"/>
                  </a:moveTo>
                  <a:lnTo>
                    <a:pt x="12234" y="12946"/>
                  </a:lnTo>
                  <a:lnTo>
                    <a:pt x="1070" y="12946"/>
                  </a:lnTo>
                  <a:lnTo>
                    <a:pt x="1070" y="11802"/>
                  </a:lnTo>
                  <a:close/>
                  <a:moveTo>
                    <a:pt x="12146" y="14019"/>
                  </a:moveTo>
                  <a:lnTo>
                    <a:pt x="11880" y="17238"/>
                  </a:lnTo>
                  <a:lnTo>
                    <a:pt x="1070" y="17238"/>
                  </a:lnTo>
                  <a:lnTo>
                    <a:pt x="1070" y="14019"/>
                  </a:lnTo>
                  <a:close/>
                  <a:moveTo>
                    <a:pt x="16368" y="7510"/>
                  </a:moveTo>
                  <a:lnTo>
                    <a:pt x="17204" y="17238"/>
                  </a:lnTo>
                  <a:lnTo>
                    <a:pt x="12970" y="17238"/>
                  </a:lnTo>
                  <a:cubicBezTo>
                    <a:pt x="13001" y="16875"/>
                    <a:pt x="13759" y="7708"/>
                    <a:pt x="13776" y="7510"/>
                  </a:cubicBezTo>
                  <a:close/>
                  <a:moveTo>
                    <a:pt x="7007" y="0"/>
                  </a:moveTo>
                  <a:cubicBezTo>
                    <a:pt x="6652" y="0"/>
                    <a:pt x="6398" y="338"/>
                    <a:pt x="6492" y="681"/>
                  </a:cubicBezTo>
                  <a:cubicBezTo>
                    <a:pt x="7184" y="3434"/>
                    <a:pt x="9659" y="5365"/>
                    <a:pt x="12497" y="5365"/>
                  </a:cubicBezTo>
                  <a:cubicBezTo>
                    <a:pt x="12499" y="5365"/>
                    <a:pt x="12501" y="5365"/>
                    <a:pt x="12503" y="5365"/>
                  </a:cubicBezTo>
                  <a:lnTo>
                    <a:pt x="12861" y="5365"/>
                  </a:lnTo>
                  <a:cubicBezTo>
                    <a:pt x="12789" y="6237"/>
                    <a:pt x="12718" y="7101"/>
                    <a:pt x="12646" y="7977"/>
                  </a:cubicBezTo>
                  <a:lnTo>
                    <a:pt x="9691" y="10194"/>
                  </a:lnTo>
                  <a:lnTo>
                    <a:pt x="9691" y="8063"/>
                  </a:lnTo>
                  <a:cubicBezTo>
                    <a:pt x="9691" y="7902"/>
                    <a:pt x="9625" y="7748"/>
                    <a:pt x="9505" y="7642"/>
                  </a:cubicBezTo>
                  <a:cubicBezTo>
                    <a:pt x="9404" y="7555"/>
                    <a:pt x="9279" y="7511"/>
                    <a:pt x="9154" y="7511"/>
                  </a:cubicBezTo>
                  <a:cubicBezTo>
                    <a:pt x="9041" y="7511"/>
                    <a:pt x="8928" y="7547"/>
                    <a:pt x="8832" y="7619"/>
                  </a:cubicBezTo>
                  <a:lnTo>
                    <a:pt x="5399" y="10194"/>
                  </a:lnTo>
                  <a:lnTo>
                    <a:pt x="5399" y="8063"/>
                  </a:lnTo>
                  <a:cubicBezTo>
                    <a:pt x="5399" y="7902"/>
                    <a:pt x="5333" y="7748"/>
                    <a:pt x="5213" y="7642"/>
                  </a:cubicBezTo>
                  <a:cubicBezTo>
                    <a:pt x="5112" y="7555"/>
                    <a:pt x="4987" y="7511"/>
                    <a:pt x="4862" y="7511"/>
                  </a:cubicBezTo>
                  <a:cubicBezTo>
                    <a:pt x="4750" y="7511"/>
                    <a:pt x="4637" y="7546"/>
                    <a:pt x="4541" y="7616"/>
                  </a:cubicBezTo>
                  <a:lnTo>
                    <a:pt x="215" y="10835"/>
                  </a:lnTo>
                  <a:cubicBezTo>
                    <a:pt x="81" y="10938"/>
                    <a:pt x="0" y="11095"/>
                    <a:pt x="0" y="11264"/>
                  </a:cubicBezTo>
                  <a:lnTo>
                    <a:pt x="0" y="17773"/>
                  </a:lnTo>
                  <a:cubicBezTo>
                    <a:pt x="0" y="18071"/>
                    <a:pt x="241" y="18311"/>
                    <a:pt x="535" y="18311"/>
                  </a:cubicBezTo>
                  <a:lnTo>
                    <a:pt x="17768" y="18311"/>
                  </a:lnTo>
                  <a:cubicBezTo>
                    <a:pt x="17769" y="18311"/>
                    <a:pt x="17771" y="18311"/>
                    <a:pt x="17773" y="18311"/>
                  </a:cubicBezTo>
                  <a:cubicBezTo>
                    <a:pt x="18088" y="18311"/>
                    <a:pt x="18334" y="18043"/>
                    <a:pt x="18308" y="17727"/>
                  </a:cubicBezTo>
                  <a:lnTo>
                    <a:pt x="18308" y="17727"/>
                  </a:lnTo>
                  <a:lnTo>
                    <a:pt x="18308" y="17730"/>
                  </a:lnTo>
                  <a:lnTo>
                    <a:pt x="17198" y="4784"/>
                  </a:lnTo>
                  <a:cubicBezTo>
                    <a:pt x="17175" y="4506"/>
                    <a:pt x="16944" y="4292"/>
                    <a:pt x="16663" y="4292"/>
                  </a:cubicBezTo>
                  <a:lnTo>
                    <a:pt x="16234" y="4292"/>
                  </a:lnTo>
                  <a:cubicBezTo>
                    <a:pt x="16414" y="2017"/>
                    <a:pt x="14615" y="0"/>
                    <a:pt x="12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94;p51"/>
            <p:cNvSpPr/>
            <p:nvPr/>
          </p:nvSpPr>
          <p:spPr>
            <a:xfrm>
              <a:off x="1894650" y="4551300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36" y="0"/>
                  </a:moveTo>
                  <a:cubicBezTo>
                    <a:pt x="241" y="0"/>
                    <a:pt x="1" y="241"/>
                    <a:pt x="1" y="538"/>
                  </a:cubicBezTo>
                  <a:cubicBezTo>
                    <a:pt x="1" y="833"/>
                    <a:pt x="241" y="1073"/>
                    <a:pt x="536" y="1073"/>
                  </a:cubicBezTo>
                  <a:cubicBezTo>
                    <a:pt x="833" y="1073"/>
                    <a:pt x="1074" y="833"/>
                    <a:pt x="1074" y="538"/>
                  </a:cubicBezTo>
                  <a:cubicBezTo>
                    <a:pt x="1074" y="241"/>
                    <a:pt x="833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95;p51"/>
            <p:cNvSpPr/>
            <p:nvPr/>
          </p:nvSpPr>
          <p:spPr>
            <a:xfrm>
              <a:off x="1948300" y="4551300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36" y="0"/>
                  </a:moveTo>
                  <a:cubicBezTo>
                    <a:pt x="241" y="0"/>
                    <a:pt x="1" y="241"/>
                    <a:pt x="1" y="538"/>
                  </a:cubicBezTo>
                  <a:cubicBezTo>
                    <a:pt x="1" y="833"/>
                    <a:pt x="241" y="1073"/>
                    <a:pt x="536" y="1073"/>
                  </a:cubicBezTo>
                  <a:cubicBezTo>
                    <a:pt x="833" y="1073"/>
                    <a:pt x="1074" y="833"/>
                    <a:pt x="1074" y="538"/>
                  </a:cubicBezTo>
                  <a:cubicBezTo>
                    <a:pt x="1074" y="241"/>
                    <a:pt x="833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96;p51"/>
            <p:cNvSpPr/>
            <p:nvPr/>
          </p:nvSpPr>
          <p:spPr>
            <a:xfrm>
              <a:off x="2001950" y="4551300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35" y="0"/>
                  </a:moveTo>
                  <a:cubicBezTo>
                    <a:pt x="241" y="0"/>
                    <a:pt x="0" y="241"/>
                    <a:pt x="0" y="538"/>
                  </a:cubicBezTo>
                  <a:cubicBezTo>
                    <a:pt x="0" y="833"/>
                    <a:pt x="241" y="1073"/>
                    <a:pt x="535" y="1073"/>
                  </a:cubicBezTo>
                  <a:cubicBezTo>
                    <a:pt x="833" y="1073"/>
                    <a:pt x="1073" y="833"/>
                    <a:pt x="1073" y="538"/>
                  </a:cubicBezTo>
                  <a:cubicBezTo>
                    <a:pt x="1073" y="241"/>
                    <a:pt x="83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97;p51"/>
            <p:cNvSpPr/>
            <p:nvPr/>
          </p:nvSpPr>
          <p:spPr>
            <a:xfrm>
              <a:off x="2055600" y="4551300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35" y="0"/>
                  </a:moveTo>
                  <a:cubicBezTo>
                    <a:pt x="241" y="0"/>
                    <a:pt x="0" y="241"/>
                    <a:pt x="0" y="538"/>
                  </a:cubicBezTo>
                  <a:cubicBezTo>
                    <a:pt x="0" y="833"/>
                    <a:pt x="241" y="1073"/>
                    <a:pt x="535" y="1073"/>
                  </a:cubicBezTo>
                  <a:cubicBezTo>
                    <a:pt x="833" y="1073"/>
                    <a:pt x="1073" y="833"/>
                    <a:pt x="1073" y="538"/>
                  </a:cubicBezTo>
                  <a:cubicBezTo>
                    <a:pt x="1073" y="241"/>
                    <a:pt x="83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209;p51"/>
          <p:cNvGrpSpPr/>
          <p:nvPr/>
        </p:nvGrpSpPr>
        <p:grpSpPr>
          <a:xfrm>
            <a:off x="4892435" y="1301037"/>
            <a:ext cx="366240" cy="365736"/>
            <a:chOff x="3382050" y="1116050"/>
            <a:chExt cx="457800" cy="457800"/>
          </a:xfrm>
        </p:grpSpPr>
        <p:sp>
          <p:nvSpPr>
            <p:cNvPr id="46" name="Google Shape;1210;p51"/>
            <p:cNvSpPr/>
            <p:nvPr/>
          </p:nvSpPr>
          <p:spPr>
            <a:xfrm>
              <a:off x="3513650" y="1197475"/>
              <a:ext cx="191575" cy="294950"/>
            </a:xfrm>
            <a:custGeom>
              <a:avLst/>
              <a:gdLst/>
              <a:ahLst/>
              <a:cxnLst/>
              <a:rect l="l" t="t" r="r" b="b"/>
              <a:pathLst>
                <a:path w="7663" h="11798" extrusionOk="0">
                  <a:moveTo>
                    <a:pt x="4066" y="3252"/>
                  </a:moveTo>
                  <a:lnTo>
                    <a:pt x="3397" y="4585"/>
                  </a:lnTo>
                  <a:cubicBezTo>
                    <a:pt x="3254" y="4877"/>
                    <a:pt x="3400" y="5232"/>
                    <a:pt x="3709" y="5335"/>
                  </a:cubicBezTo>
                  <a:lnTo>
                    <a:pt x="6106" y="6133"/>
                  </a:lnTo>
                  <a:lnTo>
                    <a:pt x="3691" y="8548"/>
                  </a:lnTo>
                  <a:lnTo>
                    <a:pt x="4358" y="7212"/>
                  </a:lnTo>
                  <a:cubicBezTo>
                    <a:pt x="4504" y="6920"/>
                    <a:pt x="4358" y="6565"/>
                    <a:pt x="4049" y="6462"/>
                  </a:cubicBezTo>
                  <a:lnTo>
                    <a:pt x="1652" y="5664"/>
                  </a:lnTo>
                  <a:lnTo>
                    <a:pt x="4066" y="3252"/>
                  </a:lnTo>
                  <a:close/>
                  <a:moveTo>
                    <a:pt x="6024" y="0"/>
                  </a:moveTo>
                  <a:cubicBezTo>
                    <a:pt x="5886" y="0"/>
                    <a:pt x="5749" y="53"/>
                    <a:pt x="5646" y="157"/>
                  </a:cubicBezTo>
                  <a:lnTo>
                    <a:pt x="281" y="5521"/>
                  </a:lnTo>
                  <a:cubicBezTo>
                    <a:pt x="1" y="5801"/>
                    <a:pt x="115" y="6279"/>
                    <a:pt x="490" y="6408"/>
                  </a:cubicBezTo>
                  <a:lnTo>
                    <a:pt x="3122" y="7283"/>
                  </a:lnTo>
                  <a:lnTo>
                    <a:pt x="1254" y="11023"/>
                  </a:lnTo>
                  <a:cubicBezTo>
                    <a:pt x="1137" y="11257"/>
                    <a:pt x="1208" y="11544"/>
                    <a:pt x="1420" y="11695"/>
                  </a:cubicBezTo>
                  <a:cubicBezTo>
                    <a:pt x="1515" y="11764"/>
                    <a:pt x="1625" y="11797"/>
                    <a:pt x="1735" y="11797"/>
                  </a:cubicBezTo>
                  <a:cubicBezTo>
                    <a:pt x="1872" y="11797"/>
                    <a:pt x="2009" y="11744"/>
                    <a:pt x="2112" y="11641"/>
                  </a:cubicBezTo>
                  <a:lnTo>
                    <a:pt x="7477" y="6276"/>
                  </a:lnTo>
                  <a:cubicBezTo>
                    <a:pt x="7608" y="6145"/>
                    <a:pt x="7663" y="5956"/>
                    <a:pt x="7620" y="5776"/>
                  </a:cubicBezTo>
                  <a:cubicBezTo>
                    <a:pt x="7577" y="5595"/>
                    <a:pt x="7445" y="5450"/>
                    <a:pt x="7268" y="5389"/>
                  </a:cubicBezTo>
                  <a:lnTo>
                    <a:pt x="4636" y="4514"/>
                  </a:lnTo>
                  <a:lnTo>
                    <a:pt x="6504" y="775"/>
                  </a:lnTo>
                  <a:cubicBezTo>
                    <a:pt x="6621" y="540"/>
                    <a:pt x="6550" y="254"/>
                    <a:pt x="6338" y="102"/>
                  </a:cubicBezTo>
                  <a:cubicBezTo>
                    <a:pt x="6244" y="34"/>
                    <a:pt x="6134" y="0"/>
                    <a:pt x="6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11;p51"/>
            <p:cNvSpPr/>
            <p:nvPr/>
          </p:nvSpPr>
          <p:spPr>
            <a:xfrm>
              <a:off x="3408875" y="1116050"/>
              <a:ext cx="430975" cy="242375"/>
            </a:xfrm>
            <a:custGeom>
              <a:avLst/>
              <a:gdLst/>
              <a:ahLst/>
              <a:cxnLst/>
              <a:rect l="l" t="t" r="r" b="b"/>
              <a:pathLst>
                <a:path w="17239" h="9695" extrusionOk="0">
                  <a:moveTo>
                    <a:pt x="8083" y="0"/>
                  </a:moveTo>
                  <a:cubicBezTo>
                    <a:pt x="5365" y="0"/>
                    <a:pt x="2804" y="1225"/>
                    <a:pt x="1073" y="3279"/>
                  </a:cubicBezTo>
                  <a:lnTo>
                    <a:pt x="1073" y="2733"/>
                  </a:lnTo>
                  <a:cubicBezTo>
                    <a:pt x="1076" y="2455"/>
                    <a:pt x="873" y="2221"/>
                    <a:pt x="598" y="2186"/>
                  </a:cubicBezTo>
                  <a:cubicBezTo>
                    <a:pt x="577" y="2184"/>
                    <a:pt x="556" y="2183"/>
                    <a:pt x="535" y="2183"/>
                  </a:cubicBezTo>
                  <a:cubicBezTo>
                    <a:pt x="242" y="2183"/>
                    <a:pt x="0" y="2419"/>
                    <a:pt x="0" y="2718"/>
                  </a:cubicBezTo>
                  <a:lnTo>
                    <a:pt x="0" y="4999"/>
                  </a:lnTo>
                  <a:cubicBezTo>
                    <a:pt x="0" y="5296"/>
                    <a:pt x="241" y="5535"/>
                    <a:pt x="534" y="5535"/>
                  </a:cubicBezTo>
                  <a:cubicBezTo>
                    <a:pt x="546" y="5535"/>
                    <a:pt x="558" y="5534"/>
                    <a:pt x="570" y="5534"/>
                  </a:cubicBezTo>
                  <a:lnTo>
                    <a:pt x="2715" y="5402"/>
                  </a:lnTo>
                  <a:cubicBezTo>
                    <a:pt x="3013" y="5385"/>
                    <a:pt x="3242" y="5130"/>
                    <a:pt x="3225" y="4833"/>
                  </a:cubicBezTo>
                  <a:cubicBezTo>
                    <a:pt x="3205" y="4545"/>
                    <a:pt x="2968" y="4328"/>
                    <a:pt x="2687" y="4328"/>
                  </a:cubicBezTo>
                  <a:cubicBezTo>
                    <a:pt x="2674" y="4328"/>
                    <a:pt x="2662" y="4328"/>
                    <a:pt x="2650" y="4329"/>
                  </a:cubicBezTo>
                  <a:lnTo>
                    <a:pt x="1557" y="4398"/>
                  </a:lnTo>
                  <a:cubicBezTo>
                    <a:pt x="3079" y="2315"/>
                    <a:pt x="5502" y="1079"/>
                    <a:pt x="8083" y="1076"/>
                  </a:cubicBezTo>
                  <a:cubicBezTo>
                    <a:pt x="12535" y="1076"/>
                    <a:pt x="16157" y="4692"/>
                    <a:pt x="16165" y="9141"/>
                  </a:cubicBezTo>
                  <a:cubicBezTo>
                    <a:pt x="16165" y="9416"/>
                    <a:pt x="16363" y="9659"/>
                    <a:pt x="16637" y="9691"/>
                  </a:cubicBezTo>
                  <a:cubicBezTo>
                    <a:pt x="16659" y="9693"/>
                    <a:pt x="16680" y="9694"/>
                    <a:pt x="16701" y="9694"/>
                  </a:cubicBezTo>
                  <a:cubicBezTo>
                    <a:pt x="16994" y="9694"/>
                    <a:pt x="17238" y="9458"/>
                    <a:pt x="17238" y="9159"/>
                  </a:cubicBezTo>
                  <a:cubicBezTo>
                    <a:pt x="17238" y="4115"/>
                    <a:pt x="13124" y="0"/>
                    <a:pt x="8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12;p51"/>
            <p:cNvSpPr/>
            <p:nvPr/>
          </p:nvSpPr>
          <p:spPr>
            <a:xfrm>
              <a:off x="3382050" y="1331525"/>
              <a:ext cx="431025" cy="242325"/>
            </a:xfrm>
            <a:custGeom>
              <a:avLst/>
              <a:gdLst/>
              <a:ahLst/>
              <a:cxnLst/>
              <a:rect l="l" t="t" r="r" b="b"/>
              <a:pathLst>
                <a:path w="17241" h="9693" extrusionOk="0">
                  <a:moveTo>
                    <a:pt x="538" y="1"/>
                  </a:moveTo>
                  <a:cubicBezTo>
                    <a:pt x="245" y="1"/>
                    <a:pt x="0" y="238"/>
                    <a:pt x="0" y="537"/>
                  </a:cubicBezTo>
                  <a:cubicBezTo>
                    <a:pt x="0" y="5581"/>
                    <a:pt x="4115" y="9692"/>
                    <a:pt x="9156" y="9692"/>
                  </a:cubicBezTo>
                  <a:cubicBezTo>
                    <a:pt x="11879" y="9692"/>
                    <a:pt x="14437" y="8465"/>
                    <a:pt x="16165" y="6413"/>
                  </a:cubicBezTo>
                  <a:lnTo>
                    <a:pt x="16165" y="6960"/>
                  </a:lnTo>
                  <a:cubicBezTo>
                    <a:pt x="16162" y="7237"/>
                    <a:pt x="16366" y="7472"/>
                    <a:pt x="16640" y="7509"/>
                  </a:cubicBezTo>
                  <a:cubicBezTo>
                    <a:pt x="16660" y="7511"/>
                    <a:pt x="16679" y="7512"/>
                    <a:pt x="16699" y="7512"/>
                  </a:cubicBezTo>
                  <a:cubicBezTo>
                    <a:pt x="16992" y="7512"/>
                    <a:pt x="17238" y="7275"/>
                    <a:pt x="17238" y="6974"/>
                  </a:cubicBezTo>
                  <a:lnTo>
                    <a:pt x="17238" y="4702"/>
                  </a:lnTo>
                  <a:cubicBezTo>
                    <a:pt x="17241" y="4402"/>
                    <a:pt x="17000" y="4160"/>
                    <a:pt x="16704" y="4160"/>
                  </a:cubicBezTo>
                  <a:cubicBezTo>
                    <a:pt x="16692" y="4160"/>
                    <a:pt x="16681" y="4161"/>
                    <a:pt x="16669" y="4162"/>
                  </a:cubicBezTo>
                  <a:lnTo>
                    <a:pt x="14523" y="4293"/>
                  </a:lnTo>
                  <a:cubicBezTo>
                    <a:pt x="14228" y="4316"/>
                    <a:pt x="14008" y="4568"/>
                    <a:pt x="14028" y="4863"/>
                  </a:cubicBezTo>
                  <a:cubicBezTo>
                    <a:pt x="14045" y="5146"/>
                    <a:pt x="14279" y="5364"/>
                    <a:pt x="14562" y="5364"/>
                  </a:cubicBezTo>
                  <a:cubicBezTo>
                    <a:pt x="14571" y="5364"/>
                    <a:pt x="14580" y="5364"/>
                    <a:pt x="14589" y="5363"/>
                  </a:cubicBezTo>
                  <a:lnTo>
                    <a:pt x="15682" y="5297"/>
                  </a:lnTo>
                  <a:lnTo>
                    <a:pt x="15682" y="5297"/>
                  </a:lnTo>
                  <a:cubicBezTo>
                    <a:pt x="14160" y="7380"/>
                    <a:pt x="11736" y="8616"/>
                    <a:pt x="9156" y="8619"/>
                  </a:cubicBezTo>
                  <a:cubicBezTo>
                    <a:pt x="4704" y="8619"/>
                    <a:pt x="1082" y="5003"/>
                    <a:pt x="1073" y="554"/>
                  </a:cubicBezTo>
                  <a:cubicBezTo>
                    <a:pt x="1073" y="279"/>
                    <a:pt x="873" y="36"/>
                    <a:pt x="601" y="5"/>
                  </a:cubicBezTo>
                  <a:cubicBezTo>
                    <a:pt x="580" y="2"/>
                    <a:pt x="559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1092;p51"/>
          <p:cNvGrpSpPr/>
          <p:nvPr/>
        </p:nvGrpSpPr>
        <p:grpSpPr>
          <a:xfrm>
            <a:off x="1819333" y="2494594"/>
            <a:ext cx="3467949" cy="2099291"/>
            <a:chOff x="1894650" y="1950750"/>
            <a:chExt cx="4345804" cy="2627400"/>
          </a:xfrm>
        </p:grpSpPr>
        <p:sp>
          <p:nvSpPr>
            <p:cNvPr id="50" name="Google Shape;1093;p51"/>
            <p:cNvSpPr/>
            <p:nvPr/>
          </p:nvSpPr>
          <p:spPr>
            <a:xfrm>
              <a:off x="5782104" y="1950750"/>
              <a:ext cx="458350" cy="457775"/>
            </a:xfrm>
            <a:custGeom>
              <a:avLst/>
              <a:gdLst/>
              <a:ahLst/>
              <a:cxnLst/>
              <a:rect l="l" t="t" r="r" b="b"/>
              <a:pathLst>
                <a:path w="18334" h="18311" extrusionOk="0">
                  <a:moveTo>
                    <a:pt x="12254" y="1073"/>
                  </a:moveTo>
                  <a:cubicBezTo>
                    <a:pt x="13985" y="1073"/>
                    <a:pt x="15336" y="2572"/>
                    <a:pt x="15158" y="4292"/>
                  </a:cubicBezTo>
                  <a:lnTo>
                    <a:pt x="15038" y="4292"/>
                  </a:lnTo>
                  <a:cubicBezTo>
                    <a:pt x="13748" y="2850"/>
                    <a:pt x="12126" y="1743"/>
                    <a:pt x="10309" y="1073"/>
                  </a:cubicBezTo>
                  <a:close/>
                  <a:moveTo>
                    <a:pt x="7900" y="1396"/>
                  </a:moveTo>
                  <a:lnTo>
                    <a:pt x="9619" y="1969"/>
                  </a:lnTo>
                  <a:cubicBezTo>
                    <a:pt x="11076" y="2455"/>
                    <a:pt x="12412" y="3247"/>
                    <a:pt x="13536" y="4292"/>
                  </a:cubicBezTo>
                  <a:lnTo>
                    <a:pt x="12518" y="4292"/>
                  </a:lnTo>
                  <a:cubicBezTo>
                    <a:pt x="12515" y="4292"/>
                    <a:pt x="12513" y="4292"/>
                    <a:pt x="12510" y="4292"/>
                  </a:cubicBezTo>
                  <a:cubicBezTo>
                    <a:pt x="10545" y="4292"/>
                    <a:pt x="8754" y="3168"/>
                    <a:pt x="7900" y="1396"/>
                  </a:cubicBezTo>
                  <a:close/>
                  <a:moveTo>
                    <a:pt x="16185" y="5365"/>
                  </a:moveTo>
                  <a:lnTo>
                    <a:pt x="16277" y="6438"/>
                  </a:lnTo>
                  <a:lnTo>
                    <a:pt x="13865" y="6438"/>
                  </a:lnTo>
                  <a:lnTo>
                    <a:pt x="13954" y="5365"/>
                  </a:lnTo>
                  <a:close/>
                  <a:moveTo>
                    <a:pt x="4326" y="9115"/>
                  </a:moveTo>
                  <a:lnTo>
                    <a:pt x="4326" y="10729"/>
                  </a:lnTo>
                  <a:lnTo>
                    <a:pt x="2155" y="10729"/>
                  </a:lnTo>
                  <a:lnTo>
                    <a:pt x="4326" y="9115"/>
                  </a:lnTo>
                  <a:close/>
                  <a:moveTo>
                    <a:pt x="8618" y="9121"/>
                  </a:moveTo>
                  <a:lnTo>
                    <a:pt x="8618" y="10729"/>
                  </a:lnTo>
                  <a:lnTo>
                    <a:pt x="6472" y="10729"/>
                  </a:lnTo>
                  <a:lnTo>
                    <a:pt x="8618" y="9121"/>
                  </a:lnTo>
                  <a:close/>
                  <a:moveTo>
                    <a:pt x="12543" y="9407"/>
                  </a:moveTo>
                  <a:lnTo>
                    <a:pt x="12432" y="10729"/>
                  </a:lnTo>
                  <a:lnTo>
                    <a:pt x="10778" y="10729"/>
                  </a:lnTo>
                  <a:lnTo>
                    <a:pt x="12543" y="9407"/>
                  </a:lnTo>
                  <a:close/>
                  <a:moveTo>
                    <a:pt x="12329" y="11802"/>
                  </a:moveTo>
                  <a:lnTo>
                    <a:pt x="12234" y="12946"/>
                  </a:lnTo>
                  <a:lnTo>
                    <a:pt x="1070" y="12946"/>
                  </a:lnTo>
                  <a:lnTo>
                    <a:pt x="1070" y="11802"/>
                  </a:lnTo>
                  <a:close/>
                  <a:moveTo>
                    <a:pt x="12146" y="14019"/>
                  </a:moveTo>
                  <a:lnTo>
                    <a:pt x="11880" y="17238"/>
                  </a:lnTo>
                  <a:lnTo>
                    <a:pt x="1070" y="17238"/>
                  </a:lnTo>
                  <a:lnTo>
                    <a:pt x="1070" y="14019"/>
                  </a:lnTo>
                  <a:close/>
                  <a:moveTo>
                    <a:pt x="16368" y="7510"/>
                  </a:moveTo>
                  <a:lnTo>
                    <a:pt x="17204" y="17238"/>
                  </a:lnTo>
                  <a:lnTo>
                    <a:pt x="12970" y="17238"/>
                  </a:lnTo>
                  <a:cubicBezTo>
                    <a:pt x="13001" y="16875"/>
                    <a:pt x="13759" y="7708"/>
                    <a:pt x="13776" y="7510"/>
                  </a:cubicBezTo>
                  <a:close/>
                  <a:moveTo>
                    <a:pt x="7007" y="0"/>
                  </a:moveTo>
                  <a:cubicBezTo>
                    <a:pt x="6652" y="0"/>
                    <a:pt x="6398" y="338"/>
                    <a:pt x="6492" y="681"/>
                  </a:cubicBezTo>
                  <a:cubicBezTo>
                    <a:pt x="7184" y="3434"/>
                    <a:pt x="9659" y="5365"/>
                    <a:pt x="12497" y="5365"/>
                  </a:cubicBezTo>
                  <a:cubicBezTo>
                    <a:pt x="12499" y="5365"/>
                    <a:pt x="12501" y="5365"/>
                    <a:pt x="12503" y="5365"/>
                  </a:cubicBezTo>
                  <a:lnTo>
                    <a:pt x="12861" y="5365"/>
                  </a:lnTo>
                  <a:cubicBezTo>
                    <a:pt x="12789" y="6237"/>
                    <a:pt x="12718" y="7101"/>
                    <a:pt x="12646" y="7977"/>
                  </a:cubicBezTo>
                  <a:lnTo>
                    <a:pt x="9691" y="10194"/>
                  </a:lnTo>
                  <a:lnTo>
                    <a:pt x="9691" y="8063"/>
                  </a:lnTo>
                  <a:cubicBezTo>
                    <a:pt x="9691" y="7902"/>
                    <a:pt x="9625" y="7748"/>
                    <a:pt x="9505" y="7642"/>
                  </a:cubicBezTo>
                  <a:cubicBezTo>
                    <a:pt x="9404" y="7555"/>
                    <a:pt x="9279" y="7511"/>
                    <a:pt x="9154" y="7511"/>
                  </a:cubicBezTo>
                  <a:cubicBezTo>
                    <a:pt x="9041" y="7511"/>
                    <a:pt x="8928" y="7547"/>
                    <a:pt x="8832" y="7619"/>
                  </a:cubicBezTo>
                  <a:lnTo>
                    <a:pt x="5399" y="10194"/>
                  </a:lnTo>
                  <a:lnTo>
                    <a:pt x="5399" y="8063"/>
                  </a:lnTo>
                  <a:cubicBezTo>
                    <a:pt x="5399" y="7902"/>
                    <a:pt x="5333" y="7748"/>
                    <a:pt x="5213" y="7642"/>
                  </a:cubicBezTo>
                  <a:cubicBezTo>
                    <a:pt x="5112" y="7555"/>
                    <a:pt x="4987" y="7511"/>
                    <a:pt x="4862" y="7511"/>
                  </a:cubicBezTo>
                  <a:cubicBezTo>
                    <a:pt x="4750" y="7511"/>
                    <a:pt x="4637" y="7546"/>
                    <a:pt x="4541" y="7616"/>
                  </a:cubicBezTo>
                  <a:lnTo>
                    <a:pt x="215" y="10835"/>
                  </a:lnTo>
                  <a:cubicBezTo>
                    <a:pt x="81" y="10938"/>
                    <a:pt x="0" y="11095"/>
                    <a:pt x="0" y="11264"/>
                  </a:cubicBezTo>
                  <a:lnTo>
                    <a:pt x="0" y="17773"/>
                  </a:lnTo>
                  <a:cubicBezTo>
                    <a:pt x="0" y="18071"/>
                    <a:pt x="241" y="18311"/>
                    <a:pt x="535" y="18311"/>
                  </a:cubicBezTo>
                  <a:lnTo>
                    <a:pt x="17768" y="18311"/>
                  </a:lnTo>
                  <a:cubicBezTo>
                    <a:pt x="17769" y="18311"/>
                    <a:pt x="17771" y="18311"/>
                    <a:pt x="17773" y="18311"/>
                  </a:cubicBezTo>
                  <a:cubicBezTo>
                    <a:pt x="18088" y="18311"/>
                    <a:pt x="18334" y="18043"/>
                    <a:pt x="18308" y="17727"/>
                  </a:cubicBezTo>
                  <a:lnTo>
                    <a:pt x="18308" y="17727"/>
                  </a:lnTo>
                  <a:lnTo>
                    <a:pt x="18308" y="17730"/>
                  </a:lnTo>
                  <a:lnTo>
                    <a:pt x="17198" y="4784"/>
                  </a:lnTo>
                  <a:cubicBezTo>
                    <a:pt x="17175" y="4506"/>
                    <a:pt x="16944" y="4292"/>
                    <a:pt x="16663" y="4292"/>
                  </a:cubicBezTo>
                  <a:lnTo>
                    <a:pt x="16234" y="4292"/>
                  </a:lnTo>
                  <a:cubicBezTo>
                    <a:pt x="16414" y="2017"/>
                    <a:pt x="14615" y="0"/>
                    <a:pt x="12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94;p51"/>
            <p:cNvSpPr/>
            <p:nvPr/>
          </p:nvSpPr>
          <p:spPr>
            <a:xfrm>
              <a:off x="1894650" y="4551300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36" y="0"/>
                  </a:moveTo>
                  <a:cubicBezTo>
                    <a:pt x="241" y="0"/>
                    <a:pt x="1" y="241"/>
                    <a:pt x="1" y="538"/>
                  </a:cubicBezTo>
                  <a:cubicBezTo>
                    <a:pt x="1" y="833"/>
                    <a:pt x="241" y="1073"/>
                    <a:pt x="536" y="1073"/>
                  </a:cubicBezTo>
                  <a:cubicBezTo>
                    <a:pt x="833" y="1073"/>
                    <a:pt x="1074" y="833"/>
                    <a:pt x="1074" y="538"/>
                  </a:cubicBezTo>
                  <a:cubicBezTo>
                    <a:pt x="1074" y="241"/>
                    <a:pt x="833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95;p51"/>
            <p:cNvSpPr/>
            <p:nvPr/>
          </p:nvSpPr>
          <p:spPr>
            <a:xfrm>
              <a:off x="1948300" y="4551300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36" y="0"/>
                  </a:moveTo>
                  <a:cubicBezTo>
                    <a:pt x="241" y="0"/>
                    <a:pt x="1" y="241"/>
                    <a:pt x="1" y="538"/>
                  </a:cubicBezTo>
                  <a:cubicBezTo>
                    <a:pt x="1" y="833"/>
                    <a:pt x="241" y="1073"/>
                    <a:pt x="536" y="1073"/>
                  </a:cubicBezTo>
                  <a:cubicBezTo>
                    <a:pt x="833" y="1073"/>
                    <a:pt x="1074" y="833"/>
                    <a:pt x="1074" y="538"/>
                  </a:cubicBezTo>
                  <a:cubicBezTo>
                    <a:pt x="1074" y="241"/>
                    <a:pt x="833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96;p51"/>
            <p:cNvSpPr/>
            <p:nvPr/>
          </p:nvSpPr>
          <p:spPr>
            <a:xfrm>
              <a:off x="2001950" y="4551300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35" y="0"/>
                  </a:moveTo>
                  <a:cubicBezTo>
                    <a:pt x="241" y="0"/>
                    <a:pt x="0" y="241"/>
                    <a:pt x="0" y="538"/>
                  </a:cubicBezTo>
                  <a:cubicBezTo>
                    <a:pt x="0" y="833"/>
                    <a:pt x="241" y="1073"/>
                    <a:pt x="535" y="1073"/>
                  </a:cubicBezTo>
                  <a:cubicBezTo>
                    <a:pt x="833" y="1073"/>
                    <a:pt x="1073" y="833"/>
                    <a:pt x="1073" y="538"/>
                  </a:cubicBezTo>
                  <a:cubicBezTo>
                    <a:pt x="1073" y="241"/>
                    <a:pt x="83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97;p51"/>
            <p:cNvSpPr/>
            <p:nvPr/>
          </p:nvSpPr>
          <p:spPr>
            <a:xfrm>
              <a:off x="2055600" y="4551300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35" y="0"/>
                  </a:moveTo>
                  <a:cubicBezTo>
                    <a:pt x="241" y="0"/>
                    <a:pt x="0" y="241"/>
                    <a:pt x="0" y="538"/>
                  </a:cubicBezTo>
                  <a:cubicBezTo>
                    <a:pt x="0" y="833"/>
                    <a:pt x="241" y="1073"/>
                    <a:pt x="535" y="1073"/>
                  </a:cubicBezTo>
                  <a:cubicBezTo>
                    <a:pt x="833" y="1073"/>
                    <a:pt x="1073" y="833"/>
                    <a:pt x="1073" y="538"/>
                  </a:cubicBezTo>
                  <a:cubicBezTo>
                    <a:pt x="1073" y="241"/>
                    <a:pt x="83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8"/>
          <p:cNvSpPr txBox="1">
            <a:spLocks noGrp="1"/>
          </p:cNvSpPr>
          <p:nvPr>
            <p:ph type="title"/>
          </p:nvPr>
        </p:nvSpPr>
        <p:spPr>
          <a:xfrm>
            <a:off x="640337" y="326625"/>
            <a:ext cx="787418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600" cap="all" dirty="0" err="1"/>
              <a:t>Значителни</a:t>
            </a:r>
            <a:r>
              <a:rPr lang="ru-RU" sz="2600" cap="all" dirty="0"/>
              <a:t> вреди за </a:t>
            </a:r>
            <a:r>
              <a:rPr lang="ru-RU" sz="2600" cap="all" dirty="0" err="1"/>
              <a:t>екологичните</a:t>
            </a:r>
            <a:r>
              <a:rPr lang="ru-RU" sz="2600" cap="all" dirty="0"/>
              <a:t> цели</a:t>
            </a:r>
            <a:endParaRPr sz="2600" cap="all" dirty="0"/>
          </a:p>
        </p:txBody>
      </p:sp>
      <p:sp>
        <p:nvSpPr>
          <p:cNvPr id="930" name="Google Shape;930;p48"/>
          <p:cNvSpPr txBox="1">
            <a:spLocks noGrp="1"/>
          </p:cNvSpPr>
          <p:nvPr>
            <p:ph type="title" idx="2"/>
          </p:nvPr>
        </p:nvSpPr>
        <p:spPr>
          <a:xfrm>
            <a:off x="3457300" y="1386322"/>
            <a:ext cx="2363321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cap="small" dirty="0" err="1"/>
              <a:t>адаптирането</a:t>
            </a:r>
            <a:r>
              <a:rPr lang="ru-RU" sz="1200" cap="small" dirty="0"/>
              <a:t> </a:t>
            </a:r>
            <a:r>
              <a:rPr lang="ru-RU" sz="1200" cap="small" dirty="0" err="1"/>
              <a:t>към</a:t>
            </a:r>
            <a:r>
              <a:rPr lang="ru-RU" sz="1200" cap="small" dirty="0"/>
              <a:t> </a:t>
            </a:r>
            <a:r>
              <a:rPr lang="ru-RU" sz="1200" cap="small" dirty="0" err="1"/>
              <a:t>изменението</a:t>
            </a:r>
            <a:r>
              <a:rPr lang="ru-RU" sz="1200" cap="small" dirty="0"/>
              <a:t> на </a:t>
            </a:r>
            <a:r>
              <a:rPr lang="ru-RU" sz="1200" cap="small" dirty="0" smtClean="0"/>
              <a:t>климата</a:t>
            </a:r>
            <a:endParaRPr dirty="0"/>
          </a:p>
        </p:txBody>
      </p:sp>
      <p:sp>
        <p:nvSpPr>
          <p:cNvPr id="931" name="Google Shape;931;p48"/>
          <p:cNvSpPr txBox="1">
            <a:spLocks noGrp="1"/>
          </p:cNvSpPr>
          <p:nvPr>
            <p:ph type="subTitle" idx="1"/>
          </p:nvPr>
        </p:nvSpPr>
        <p:spPr>
          <a:xfrm>
            <a:off x="3319671" y="1912626"/>
            <a:ext cx="2670312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ru-RU" sz="1000" dirty="0" err="1" smtClean="0"/>
              <a:t>когато</a:t>
            </a:r>
            <a:r>
              <a:rPr lang="ru-RU" sz="1000" dirty="0" smtClean="0"/>
              <a:t> </a:t>
            </a:r>
            <a:r>
              <a:rPr lang="ru-RU" sz="1000" dirty="0" err="1"/>
              <a:t>тази</a:t>
            </a:r>
            <a:r>
              <a:rPr lang="ru-RU" sz="1000" dirty="0"/>
              <a:t> </a:t>
            </a:r>
            <a:r>
              <a:rPr lang="ru-RU" sz="1000" dirty="0" err="1"/>
              <a:t>дейност</a:t>
            </a:r>
            <a:r>
              <a:rPr lang="ru-RU" sz="1000" dirty="0"/>
              <a:t> води до </a:t>
            </a:r>
            <a:r>
              <a:rPr lang="ru-RU" sz="1000" dirty="0" err="1"/>
              <a:t>увеличаване</a:t>
            </a:r>
            <a:r>
              <a:rPr lang="ru-RU" sz="1000" dirty="0"/>
              <a:t> на </a:t>
            </a:r>
            <a:r>
              <a:rPr lang="ru-RU" sz="1000" dirty="0" err="1"/>
              <a:t>неблагоприятното</a:t>
            </a:r>
            <a:r>
              <a:rPr lang="ru-RU" sz="1000" dirty="0"/>
              <a:t> </a:t>
            </a:r>
            <a:r>
              <a:rPr lang="ru-RU" sz="1000" dirty="0" err="1"/>
              <a:t>въздействие</a:t>
            </a:r>
            <a:r>
              <a:rPr lang="ru-RU" sz="1000" dirty="0"/>
              <a:t> на </a:t>
            </a:r>
            <a:r>
              <a:rPr lang="ru-RU" sz="1000" dirty="0" err="1"/>
              <a:t>настоящия</a:t>
            </a:r>
            <a:r>
              <a:rPr lang="ru-RU" sz="1000" dirty="0"/>
              <a:t> климат и на </a:t>
            </a:r>
            <a:r>
              <a:rPr lang="ru-RU" sz="1000" dirty="0" err="1"/>
              <a:t>очаквания</a:t>
            </a:r>
            <a:r>
              <a:rPr lang="ru-RU" sz="1000" dirty="0"/>
              <a:t> </a:t>
            </a:r>
            <a:r>
              <a:rPr lang="ru-RU" sz="1000" dirty="0" err="1"/>
              <a:t>бъдещ</a:t>
            </a:r>
            <a:r>
              <a:rPr lang="ru-RU" sz="1000" dirty="0"/>
              <a:t> климат </a:t>
            </a:r>
            <a:r>
              <a:rPr lang="ru-RU" sz="1000" dirty="0" err="1"/>
              <a:t>върху</a:t>
            </a:r>
            <a:r>
              <a:rPr lang="ru-RU" sz="1000" dirty="0"/>
              <a:t> </a:t>
            </a:r>
            <a:r>
              <a:rPr lang="ru-RU" sz="1000" dirty="0" err="1"/>
              <a:t>самата</a:t>
            </a:r>
            <a:r>
              <a:rPr lang="ru-RU" sz="1000" dirty="0"/>
              <a:t> </a:t>
            </a:r>
            <a:r>
              <a:rPr lang="ru-RU" sz="1000" dirty="0" err="1"/>
              <a:t>дейност</a:t>
            </a:r>
            <a:r>
              <a:rPr lang="ru-RU" sz="1000" dirty="0"/>
              <a:t>, или </a:t>
            </a:r>
            <a:r>
              <a:rPr lang="ru-RU" sz="1000" dirty="0" err="1"/>
              <a:t>върху</a:t>
            </a:r>
            <a:r>
              <a:rPr lang="ru-RU" sz="1000" dirty="0"/>
              <a:t> </a:t>
            </a:r>
            <a:r>
              <a:rPr lang="ru-RU" sz="1000" dirty="0" err="1"/>
              <a:t>населението</a:t>
            </a:r>
            <a:r>
              <a:rPr lang="ru-RU" sz="1000" dirty="0"/>
              <a:t>, </a:t>
            </a:r>
            <a:r>
              <a:rPr lang="ru-RU" sz="1000" dirty="0" err="1"/>
              <a:t>природата</a:t>
            </a:r>
            <a:r>
              <a:rPr lang="ru-RU" sz="1000" dirty="0"/>
              <a:t> или </a:t>
            </a:r>
            <a:r>
              <a:rPr lang="ru-RU" sz="1000" dirty="0" err="1"/>
              <a:t>активите</a:t>
            </a:r>
            <a:endParaRPr sz="1000" dirty="0"/>
          </a:p>
        </p:txBody>
      </p:sp>
      <p:sp>
        <p:nvSpPr>
          <p:cNvPr id="932" name="Google Shape;932;p48"/>
          <p:cNvSpPr txBox="1">
            <a:spLocks noGrp="1"/>
          </p:cNvSpPr>
          <p:nvPr>
            <p:ph type="title" idx="3"/>
          </p:nvPr>
        </p:nvSpPr>
        <p:spPr>
          <a:xfrm>
            <a:off x="5989983" y="1385802"/>
            <a:ext cx="2786523" cy="6759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cap="small" dirty="0" err="1"/>
              <a:t>устойчивото</a:t>
            </a:r>
            <a:r>
              <a:rPr lang="ru-RU" sz="1200" cap="small" dirty="0"/>
              <a:t> </a:t>
            </a:r>
            <a:r>
              <a:rPr lang="ru-RU" sz="1200" cap="small" dirty="0" err="1"/>
              <a:t>използване</a:t>
            </a:r>
            <a:r>
              <a:rPr lang="ru-RU" sz="1200" cap="small" dirty="0"/>
              <a:t> и </a:t>
            </a:r>
            <a:r>
              <a:rPr lang="ru-RU" sz="1200" cap="small" dirty="0" err="1"/>
              <a:t>опазването</a:t>
            </a:r>
            <a:r>
              <a:rPr lang="ru-RU" sz="1200" cap="small" dirty="0"/>
              <a:t> на </a:t>
            </a:r>
            <a:r>
              <a:rPr lang="ru-RU" sz="1200" cap="small" dirty="0" err="1"/>
              <a:t>водните</a:t>
            </a:r>
            <a:r>
              <a:rPr lang="ru-RU" sz="1200" cap="small" dirty="0"/>
              <a:t> и </a:t>
            </a:r>
            <a:r>
              <a:rPr lang="ru-RU" sz="1200" cap="small" dirty="0" err="1"/>
              <a:t>морските</a:t>
            </a:r>
            <a:r>
              <a:rPr lang="ru-RU" sz="1200" cap="small" dirty="0"/>
              <a:t> </a:t>
            </a:r>
            <a:r>
              <a:rPr lang="ru-RU" sz="1200" cap="small" dirty="0" err="1"/>
              <a:t>ресурси</a:t>
            </a:r>
            <a:endParaRPr sz="1200" cap="small" dirty="0"/>
          </a:p>
        </p:txBody>
      </p:sp>
      <p:sp>
        <p:nvSpPr>
          <p:cNvPr id="933" name="Google Shape;933;p48"/>
          <p:cNvSpPr txBox="1">
            <a:spLocks noGrp="1"/>
          </p:cNvSpPr>
          <p:nvPr>
            <p:ph type="subTitle" idx="4"/>
          </p:nvPr>
        </p:nvSpPr>
        <p:spPr>
          <a:xfrm>
            <a:off x="5989983" y="2024649"/>
            <a:ext cx="2548452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ru-RU" sz="1000" dirty="0" err="1" smtClean="0"/>
              <a:t>когато</a:t>
            </a:r>
            <a:r>
              <a:rPr lang="ru-RU" sz="1000" dirty="0" smtClean="0"/>
              <a:t> </a:t>
            </a:r>
            <a:r>
              <a:rPr lang="ru-RU" sz="1000" dirty="0" err="1"/>
              <a:t>тази</a:t>
            </a:r>
            <a:r>
              <a:rPr lang="ru-RU" sz="1000" dirty="0"/>
              <a:t> </a:t>
            </a:r>
            <a:r>
              <a:rPr lang="ru-RU" sz="1000" dirty="0" err="1"/>
              <a:t>дейност</a:t>
            </a:r>
            <a:r>
              <a:rPr lang="ru-RU" sz="1000" dirty="0"/>
              <a:t> </a:t>
            </a:r>
            <a:r>
              <a:rPr lang="ru-RU" sz="1000" dirty="0" err="1"/>
              <a:t>влошава</a:t>
            </a:r>
            <a:r>
              <a:rPr lang="ru-RU" sz="1000" dirty="0"/>
              <a:t> </a:t>
            </a:r>
            <a:r>
              <a:rPr lang="ru-RU" sz="1000" dirty="0" err="1"/>
              <a:t>доброто</a:t>
            </a:r>
            <a:r>
              <a:rPr lang="ru-RU" sz="1000" dirty="0"/>
              <a:t> </a:t>
            </a:r>
            <a:r>
              <a:rPr lang="ru-RU" sz="1000" dirty="0" err="1"/>
              <a:t>състояние</a:t>
            </a:r>
            <a:r>
              <a:rPr lang="ru-RU" sz="1000" dirty="0"/>
              <a:t> или </a:t>
            </a:r>
            <a:r>
              <a:rPr lang="ru-RU" sz="1000" dirty="0" err="1"/>
              <a:t>добрия</a:t>
            </a:r>
            <a:r>
              <a:rPr lang="ru-RU" sz="1000" dirty="0"/>
              <a:t> </a:t>
            </a:r>
            <a:r>
              <a:rPr lang="ru-RU" sz="1000" dirty="0" err="1"/>
              <a:t>екологичен</a:t>
            </a:r>
            <a:r>
              <a:rPr lang="ru-RU" sz="1000" dirty="0"/>
              <a:t> потенциал на </a:t>
            </a:r>
            <a:r>
              <a:rPr lang="ru-RU" sz="1000" dirty="0" err="1"/>
              <a:t>водните</a:t>
            </a:r>
            <a:r>
              <a:rPr lang="ru-RU" sz="1000" dirty="0"/>
              <a:t> </a:t>
            </a:r>
            <a:r>
              <a:rPr lang="ru-RU" sz="1000" dirty="0" err="1"/>
              <a:t>обекти</a:t>
            </a:r>
            <a:r>
              <a:rPr lang="ru-RU" sz="1000" dirty="0"/>
              <a:t>, </a:t>
            </a:r>
            <a:r>
              <a:rPr lang="ru-RU" sz="1000" dirty="0" err="1"/>
              <a:t>включително</a:t>
            </a:r>
            <a:r>
              <a:rPr lang="ru-RU" sz="1000" dirty="0"/>
              <a:t> на </a:t>
            </a:r>
            <a:r>
              <a:rPr lang="ru-RU" sz="1000" dirty="0" err="1"/>
              <a:t>повърхностните</a:t>
            </a:r>
            <a:r>
              <a:rPr lang="ru-RU" sz="1000" dirty="0"/>
              <a:t> и </a:t>
            </a:r>
            <a:r>
              <a:rPr lang="ru-RU" sz="1000" dirty="0" err="1"/>
              <a:t>подземните</a:t>
            </a:r>
            <a:r>
              <a:rPr lang="ru-RU" sz="1000" dirty="0"/>
              <a:t> води или </a:t>
            </a:r>
            <a:r>
              <a:rPr lang="ru-RU" sz="1000" dirty="0" err="1"/>
              <a:t>доброто</a:t>
            </a:r>
            <a:r>
              <a:rPr lang="ru-RU" sz="1000" dirty="0"/>
              <a:t> </a:t>
            </a:r>
            <a:r>
              <a:rPr lang="ru-RU" sz="1000" dirty="0" err="1"/>
              <a:t>екологично</a:t>
            </a:r>
            <a:r>
              <a:rPr lang="ru-RU" sz="1000" dirty="0"/>
              <a:t> </a:t>
            </a:r>
            <a:r>
              <a:rPr lang="ru-RU" sz="1000" dirty="0" err="1"/>
              <a:t>състояние</a:t>
            </a:r>
            <a:r>
              <a:rPr lang="ru-RU" sz="1000" dirty="0"/>
              <a:t> на </a:t>
            </a:r>
            <a:r>
              <a:rPr lang="ru-RU" sz="1000" dirty="0" err="1"/>
              <a:t>морските</a:t>
            </a:r>
            <a:r>
              <a:rPr lang="ru-RU" sz="1000" dirty="0"/>
              <a:t> води</a:t>
            </a:r>
            <a:endParaRPr sz="1000" dirty="0"/>
          </a:p>
        </p:txBody>
      </p:sp>
      <p:sp>
        <p:nvSpPr>
          <p:cNvPr id="934" name="Google Shape;934;p48"/>
          <p:cNvSpPr txBox="1">
            <a:spLocks noGrp="1"/>
          </p:cNvSpPr>
          <p:nvPr>
            <p:ph type="title" idx="5"/>
          </p:nvPr>
        </p:nvSpPr>
        <p:spPr>
          <a:xfrm>
            <a:off x="3457301" y="3131038"/>
            <a:ext cx="236332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cap="small" dirty="0" err="1"/>
              <a:t>предотвратяването</a:t>
            </a:r>
            <a:r>
              <a:rPr lang="ru-RU" sz="1200" cap="small" dirty="0"/>
              <a:t> и </a:t>
            </a:r>
            <a:r>
              <a:rPr lang="ru-RU" sz="1200" cap="small" dirty="0" err="1"/>
              <a:t>контрола</a:t>
            </a:r>
            <a:r>
              <a:rPr lang="ru-RU" sz="1200" cap="small" dirty="0"/>
              <a:t> на </a:t>
            </a:r>
            <a:r>
              <a:rPr lang="ru-RU" sz="1200" cap="small" dirty="0" err="1" smtClean="0"/>
              <a:t>замърсяването</a:t>
            </a:r>
            <a:endParaRPr sz="1200" cap="small" dirty="0"/>
          </a:p>
        </p:txBody>
      </p:sp>
      <p:sp>
        <p:nvSpPr>
          <p:cNvPr id="935" name="Google Shape;935;p48"/>
          <p:cNvSpPr txBox="1">
            <a:spLocks noGrp="1"/>
          </p:cNvSpPr>
          <p:nvPr>
            <p:ph type="subTitle" idx="6"/>
          </p:nvPr>
        </p:nvSpPr>
        <p:spPr>
          <a:xfrm>
            <a:off x="3388065" y="3637126"/>
            <a:ext cx="2363320" cy="1042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ru-RU" sz="1000" dirty="0" err="1" smtClean="0"/>
              <a:t>когато</a:t>
            </a:r>
            <a:r>
              <a:rPr lang="ru-RU" sz="1000" dirty="0" smtClean="0"/>
              <a:t> </a:t>
            </a:r>
            <a:r>
              <a:rPr lang="ru-RU" sz="1000" dirty="0" err="1"/>
              <a:t>тази</a:t>
            </a:r>
            <a:r>
              <a:rPr lang="ru-RU" sz="1000" dirty="0"/>
              <a:t> </a:t>
            </a:r>
            <a:r>
              <a:rPr lang="ru-RU" sz="1000" dirty="0" err="1"/>
              <a:t>дейност</a:t>
            </a:r>
            <a:r>
              <a:rPr lang="ru-RU" sz="1000" dirty="0"/>
              <a:t> води до </a:t>
            </a:r>
            <a:r>
              <a:rPr lang="ru-RU" sz="1000" dirty="0" err="1"/>
              <a:t>значително</a:t>
            </a:r>
            <a:r>
              <a:rPr lang="ru-RU" sz="1000" dirty="0"/>
              <a:t> увеличение на </a:t>
            </a:r>
            <a:r>
              <a:rPr lang="ru-RU" sz="1000" dirty="0" err="1"/>
              <a:t>емисиите</a:t>
            </a:r>
            <a:r>
              <a:rPr lang="ru-RU" sz="1000" dirty="0"/>
              <a:t> на </a:t>
            </a:r>
            <a:r>
              <a:rPr lang="ru-RU" sz="1000" dirty="0" err="1"/>
              <a:t>замърсители</a:t>
            </a:r>
            <a:r>
              <a:rPr lang="ru-RU" sz="1000" dirty="0"/>
              <a:t> </a:t>
            </a:r>
            <a:r>
              <a:rPr lang="ru-RU" sz="1000" dirty="0" err="1"/>
              <a:t>във</a:t>
            </a:r>
            <a:r>
              <a:rPr lang="ru-RU" sz="1000" dirty="0"/>
              <a:t> </a:t>
            </a:r>
            <a:r>
              <a:rPr lang="ru-RU" sz="1000" dirty="0" err="1"/>
              <a:t>въздуха</a:t>
            </a:r>
            <a:r>
              <a:rPr lang="ru-RU" sz="1000" dirty="0"/>
              <a:t>, </a:t>
            </a:r>
            <a:r>
              <a:rPr lang="ru-RU" sz="1000" dirty="0" err="1"/>
              <a:t>водата</a:t>
            </a:r>
            <a:r>
              <a:rPr lang="ru-RU" sz="1000" dirty="0"/>
              <a:t> или </a:t>
            </a:r>
            <a:r>
              <a:rPr lang="ru-RU" sz="1000" dirty="0" err="1"/>
              <a:t>почвата</a:t>
            </a:r>
            <a:r>
              <a:rPr lang="ru-RU" sz="1000" dirty="0"/>
              <a:t> в сравнение с </a:t>
            </a:r>
            <a:r>
              <a:rPr lang="ru-RU" sz="1000" dirty="0" err="1"/>
              <a:t>положението</a:t>
            </a:r>
            <a:r>
              <a:rPr lang="ru-RU" sz="1000" dirty="0"/>
              <a:t> </a:t>
            </a:r>
            <a:r>
              <a:rPr lang="ru-RU" sz="1000" dirty="0" err="1"/>
              <a:t>преди</a:t>
            </a:r>
            <a:r>
              <a:rPr lang="ru-RU" sz="1000" dirty="0"/>
              <a:t> </a:t>
            </a:r>
            <a:r>
              <a:rPr lang="ru-RU" sz="1000" dirty="0" err="1"/>
              <a:t>започването</a:t>
            </a:r>
            <a:r>
              <a:rPr lang="ru-RU" sz="1000" dirty="0"/>
              <a:t> на </a:t>
            </a:r>
            <a:r>
              <a:rPr lang="ru-RU" sz="1000" dirty="0" err="1"/>
              <a:t>дейността</a:t>
            </a:r>
            <a:endParaRPr sz="1000" dirty="0"/>
          </a:p>
        </p:txBody>
      </p:sp>
      <p:sp>
        <p:nvSpPr>
          <p:cNvPr id="936" name="Google Shape;936;p48"/>
          <p:cNvSpPr txBox="1">
            <a:spLocks noGrp="1"/>
          </p:cNvSpPr>
          <p:nvPr>
            <p:ph type="title" idx="7"/>
          </p:nvPr>
        </p:nvSpPr>
        <p:spPr>
          <a:xfrm>
            <a:off x="6021421" y="3131038"/>
            <a:ext cx="2468704" cy="6144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cap="small" dirty="0" err="1" smtClean="0"/>
              <a:t>защитата</a:t>
            </a:r>
            <a:r>
              <a:rPr lang="ru-RU" sz="1200" cap="small" dirty="0" smtClean="0"/>
              <a:t> </a:t>
            </a:r>
            <a:r>
              <a:rPr lang="ru-RU" sz="1200" cap="small" dirty="0"/>
              <a:t>и </a:t>
            </a:r>
            <a:r>
              <a:rPr lang="ru-RU" sz="1200" cap="small" dirty="0" err="1"/>
              <a:t>възстановяването</a:t>
            </a:r>
            <a:r>
              <a:rPr lang="ru-RU" sz="1200" cap="small" dirty="0"/>
              <a:t> на </a:t>
            </a:r>
            <a:r>
              <a:rPr lang="ru-RU" sz="1200" cap="small" dirty="0" err="1"/>
              <a:t>биологичното</a:t>
            </a:r>
            <a:r>
              <a:rPr lang="ru-RU" sz="1200" cap="small" dirty="0"/>
              <a:t> разнообразие и </a:t>
            </a:r>
            <a:r>
              <a:rPr lang="ru-RU" sz="1200" cap="small" dirty="0" err="1" smtClean="0"/>
              <a:t>екосистемите</a:t>
            </a:r>
            <a:endParaRPr sz="1200" cap="small" dirty="0"/>
          </a:p>
        </p:txBody>
      </p:sp>
      <p:sp>
        <p:nvSpPr>
          <p:cNvPr id="937" name="Google Shape;937;p48"/>
          <p:cNvSpPr txBox="1">
            <a:spLocks noGrp="1"/>
          </p:cNvSpPr>
          <p:nvPr>
            <p:ph type="subTitle" idx="8"/>
          </p:nvPr>
        </p:nvSpPr>
        <p:spPr>
          <a:xfrm>
            <a:off x="5975130" y="3747266"/>
            <a:ext cx="2561286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ru-RU" sz="1000" dirty="0" err="1" smtClean="0"/>
              <a:t>когато</a:t>
            </a:r>
            <a:r>
              <a:rPr lang="ru-RU" sz="1000" dirty="0" smtClean="0"/>
              <a:t> </a:t>
            </a:r>
            <a:r>
              <a:rPr lang="ru-RU" sz="1000" dirty="0" err="1"/>
              <a:t>тази</a:t>
            </a:r>
            <a:r>
              <a:rPr lang="ru-RU" sz="1000" dirty="0"/>
              <a:t> </a:t>
            </a:r>
            <a:r>
              <a:rPr lang="ru-RU" sz="1000" dirty="0" err="1"/>
              <a:t>дейност</a:t>
            </a:r>
            <a:r>
              <a:rPr lang="ru-RU" sz="1000" dirty="0"/>
              <a:t> </a:t>
            </a:r>
            <a:r>
              <a:rPr lang="ru-RU" sz="1000" dirty="0" err="1"/>
              <a:t>влошава</a:t>
            </a:r>
            <a:r>
              <a:rPr lang="ru-RU" sz="1000" dirty="0"/>
              <a:t> в </a:t>
            </a:r>
            <a:r>
              <a:rPr lang="ru-RU" sz="1000" dirty="0" err="1"/>
              <a:t>значителна</a:t>
            </a:r>
            <a:r>
              <a:rPr lang="ru-RU" sz="1000" dirty="0"/>
              <a:t> степен </a:t>
            </a:r>
            <a:r>
              <a:rPr lang="ru-RU" sz="1000" dirty="0" err="1"/>
              <a:t>доброто</a:t>
            </a:r>
            <a:r>
              <a:rPr lang="ru-RU" sz="1000" dirty="0"/>
              <a:t> </a:t>
            </a:r>
            <a:r>
              <a:rPr lang="ru-RU" sz="1000" dirty="0" err="1"/>
              <a:t>състояние</a:t>
            </a:r>
            <a:r>
              <a:rPr lang="ru-RU" sz="1000" dirty="0"/>
              <a:t> и </a:t>
            </a:r>
            <a:r>
              <a:rPr lang="ru-RU" sz="1000" dirty="0" err="1"/>
              <a:t>устойчивостта</a:t>
            </a:r>
            <a:r>
              <a:rPr lang="ru-RU" sz="1000" dirty="0"/>
              <a:t> на </a:t>
            </a:r>
            <a:r>
              <a:rPr lang="ru-RU" sz="1000" dirty="0" err="1"/>
              <a:t>екосистемите</a:t>
            </a:r>
            <a:r>
              <a:rPr lang="ru-RU" sz="1000" dirty="0"/>
              <a:t>; или </a:t>
            </a:r>
            <a:r>
              <a:rPr lang="ru-RU" sz="1000" dirty="0" err="1"/>
              <a:t>влошава</a:t>
            </a:r>
            <a:r>
              <a:rPr lang="ru-RU" sz="1000" dirty="0"/>
              <a:t> </a:t>
            </a:r>
            <a:r>
              <a:rPr lang="ru-RU" sz="1000" dirty="0" err="1"/>
              <a:t>природозащитния</a:t>
            </a:r>
            <a:r>
              <a:rPr lang="ru-RU" sz="1000" dirty="0"/>
              <a:t> статус на </a:t>
            </a:r>
            <a:r>
              <a:rPr lang="ru-RU" sz="1000" dirty="0" err="1"/>
              <a:t>местообитанията</a:t>
            </a:r>
            <a:r>
              <a:rPr lang="ru-RU" sz="1000" dirty="0"/>
              <a:t> и </a:t>
            </a:r>
            <a:r>
              <a:rPr lang="ru-RU" sz="1000" dirty="0" err="1"/>
              <a:t>видовете</a:t>
            </a:r>
            <a:r>
              <a:rPr lang="ru-RU" sz="1000" dirty="0"/>
              <a:t>, </a:t>
            </a:r>
            <a:r>
              <a:rPr lang="ru-RU" sz="1000" dirty="0" err="1"/>
              <a:t>включително</a:t>
            </a:r>
            <a:r>
              <a:rPr lang="ru-RU" sz="1000" dirty="0"/>
              <a:t> </a:t>
            </a:r>
            <a:r>
              <a:rPr lang="ru-RU" sz="1000" dirty="0" err="1"/>
              <a:t>тези</a:t>
            </a:r>
            <a:r>
              <a:rPr lang="ru-RU" sz="1000" dirty="0"/>
              <a:t> от интерес за </a:t>
            </a:r>
            <a:r>
              <a:rPr lang="ru-RU" sz="1000" dirty="0" smtClean="0"/>
              <a:t>ЕС</a:t>
            </a:r>
            <a:endParaRPr sz="1000" dirty="0"/>
          </a:p>
        </p:txBody>
      </p:sp>
      <p:sp>
        <p:nvSpPr>
          <p:cNvPr id="938" name="Google Shape;938;p48"/>
          <p:cNvSpPr txBox="1">
            <a:spLocks noGrp="1"/>
          </p:cNvSpPr>
          <p:nvPr>
            <p:ph type="title" idx="9"/>
          </p:nvPr>
        </p:nvSpPr>
        <p:spPr>
          <a:xfrm>
            <a:off x="640337" y="1396338"/>
            <a:ext cx="2537794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cap="small" dirty="0" err="1" smtClean="0"/>
              <a:t>смекчаването</a:t>
            </a:r>
            <a:r>
              <a:rPr lang="ru-RU" sz="1200" cap="small" dirty="0" smtClean="0"/>
              <a:t> </a:t>
            </a:r>
            <a:r>
              <a:rPr lang="ru-RU" sz="1200" cap="small" dirty="0"/>
              <a:t>на </a:t>
            </a:r>
            <a:r>
              <a:rPr lang="ru-RU" sz="1200" cap="small" dirty="0" err="1"/>
              <a:t>изменението</a:t>
            </a:r>
            <a:r>
              <a:rPr lang="ru-RU" sz="1200" cap="small" dirty="0"/>
              <a:t> на </a:t>
            </a:r>
            <a:r>
              <a:rPr lang="ru-RU" sz="1200" cap="small" dirty="0" smtClean="0"/>
              <a:t>климата</a:t>
            </a:r>
            <a:endParaRPr sz="1200" cap="small" dirty="0"/>
          </a:p>
        </p:txBody>
      </p:sp>
      <p:sp>
        <p:nvSpPr>
          <p:cNvPr id="939" name="Google Shape;939;p48"/>
          <p:cNvSpPr txBox="1">
            <a:spLocks noGrp="1"/>
          </p:cNvSpPr>
          <p:nvPr>
            <p:ph type="subTitle" idx="13"/>
          </p:nvPr>
        </p:nvSpPr>
        <p:spPr>
          <a:xfrm>
            <a:off x="609111" y="1953931"/>
            <a:ext cx="2679332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ru-RU" sz="1000" dirty="0" err="1" smtClean="0"/>
              <a:t>когато</a:t>
            </a:r>
            <a:r>
              <a:rPr lang="ru-RU" sz="1000" dirty="0" smtClean="0"/>
              <a:t> </a:t>
            </a:r>
            <a:r>
              <a:rPr lang="ru-RU" sz="1000" dirty="0" err="1"/>
              <a:t>тази</a:t>
            </a:r>
            <a:r>
              <a:rPr lang="ru-RU" sz="1000" dirty="0"/>
              <a:t> </a:t>
            </a:r>
            <a:r>
              <a:rPr lang="ru-RU" sz="1000" dirty="0" err="1"/>
              <a:t>дейност</a:t>
            </a:r>
            <a:r>
              <a:rPr lang="ru-RU" sz="1000" dirty="0"/>
              <a:t> води до </a:t>
            </a:r>
            <a:r>
              <a:rPr lang="ru-RU" sz="1000" dirty="0" err="1"/>
              <a:t>значителни</a:t>
            </a:r>
            <a:r>
              <a:rPr lang="ru-RU" sz="1000" dirty="0"/>
              <a:t> </a:t>
            </a:r>
            <a:r>
              <a:rPr lang="ru-RU" sz="1000" dirty="0" err="1"/>
              <a:t>емисии</a:t>
            </a:r>
            <a:r>
              <a:rPr lang="ru-RU" sz="1000" dirty="0"/>
              <a:t> на </a:t>
            </a:r>
            <a:r>
              <a:rPr lang="ru-RU" sz="1000" dirty="0" err="1"/>
              <a:t>парникови</a:t>
            </a:r>
            <a:r>
              <a:rPr lang="ru-RU" sz="1000" dirty="0"/>
              <a:t> </a:t>
            </a:r>
            <a:r>
              <a:rPr lang="ru-RU" sz="1000" dirty="0" err="1"/>
              <a:t>газове</a:t>
            </a:r>
            <a:endParaRPr sz="1000" dirty="0"/>
          </a:p>
        </p:txBody>
      </p:sp>
      <p:sp>
        <p:nvSpPr>
          <p:cNvPr id="940" name="Google Shape;940;p48"/>
          <p:cNvSpPr txBox="1">
            <a:spLocks noGrp="1"/>
          </p:cNvSpPr>
          <p:nvPr>
            <p:ph type="title" idx="14"/>
          </p:nvPr>
        </p:nvSpPr>
        <p:spPr>
          <a:xfrm>
            <a:off x="671349" y="3131038"/>
            <a:ext cx="2537795" cy="667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cap="small" dirty="0" err="1"/>
              <a:t>кръговата</a:t>
            </a:r>
            <a:r>
              <a:rPr lang="ru-RU" sz="1200" cap="small" dirty="0"/>
              <a:t> </a:t>
            </a:r>
            <a:r>
              <a:rPr lang="ru-RU" sz="1200" cap="small" dirty="0" err="1"/>
              <a:t>икономика</a:t>
            </a:r>
            <a:r>
              <a:rPr lang="ru-RU" sz="1200" cap="small" dirty="0"/>
              <a:t>, </a:t>
            </a:r>
            <a:r>
              <a:rPr lang="ru-RU" sz="1200" cap="small" dirty="0" err="1" smtClean="0"/>
              <a:t>вкл</a:t>
            </a:r>
            <a:r>
              <a:rPr lang="ru-RU" sz="1200" cap="small" dirty="0" smtClean="0"/>
              <a:t> </a:t>
            </a:r>
            <a:r>
              <a:rPr lang="ru-RU" sz="1200" cap="small" dirty="0" err="1" smtClean="0"/>
              <a:t>предотвратяване</a:t>
            </a:r>
            <a:r>
              <a:rPr lang="ru-RU" sz="1200" cap="small" dirty="0" smtClean="0"/>
              <a:t> </a:t>
            </a:r>
            <a:r>
              <a:rPr lang="ru-RU" sz="1200" cap="small" dirty="0" err="1"/>
              <a:t>образуването</a:t>
            </a:r>
            <a:r>
              <a:rPr lang="ru-RU" sz="1200" cap="small" dirty="0"/>
              <a:t> </a:t>
            </a:r>
            <a:r>
              <a:rPr lang="ru-RU" sz="1200" cap="small" dirty="0" smtClean="0"/>
              <a:t>и </a:t>
            </a:r>
            <a:r>
              <a:rPr lang="ru-RU" sz="1200" cap="small" dirty="0" err="1" smtClean="0"/>
              <a:t>рециклиране</a:t>
            </a:r>
            <a:r>
              <a:rPr lang="ru-RU" sz="1200" cap="small" dirty="0" smtClean="0"/>
              <a:t> на </a:t>
            </a:r>
            <a:r>
              <a:rPr lang="ru-RU" sz="1200" cap="small" dirty="0" err="1" smtClean="0"/>
              <a:t>отпадъци</a:t>
            </a:r>
            <a:endParaRPr sz="1200" cap="small" dirty="0"/>
          </a:p>
        </p:txBody>
      </p:sp>
      <p:sp>
        <p:nvSpPr>
          <p:cNvPr id="941" name="Google Shape;941;p48"/>
          <p:cNvSpPr txBox="1">
            <a:spLocks noGrp="1"/>
          </p:cNvSpPr>
          <p:nvPr>
            <p:ph type="subTitle" idx="15"/>
          </p:nvPr>
        </p:nvSpPr>
        <p:spPr>
          <a:xfrm>
            <a:off x="529597" y="3718890"/>
            <a:ext cx="2758846" cy="1424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000" dirty="0" err="1" smtClean="0"/>
              <a:t>когато</a:t>
            </a:r>
            <a:r>
              <a:rPr lang="ru-RU" sz="1000" dirty="0" smtClean="0"/>
              <a:t> </a:t>
            </a:r>
            <a:r>
              <a:rPr lang="ru-RU" sz="1000" dirty="0" err="1"/>
              <a:t>тази</a:t>
            </a:r>
            <a:r>
              <a:rPr lang="ru-RU" sz="1000" dirty="0"/>
              <a:t> </a:t>
            </a:r>
            <a:r>
              <a:rPr lang="ru-RU" sz="1000" dirty="0" err="1"/>
              <a:t>дейност</a:t>
            </a:r>
            <a:r>
              <a:rPr lang="ru-RU" sz="1000" dirty="0"/>
              <a:t> води </a:t>
            </a:r>
            <a:r>
              <a:rPr lang="ru-RU" sz="1000" dirty="0" smtClean="0"/>
              <a:t>до: </a:t>
            </a:r>
          </a:p>
          <a:p>
            <a:pPr marL="0" lvl="0" indent="0"/>
            <a:r>
              <a:rPr lang="ru-RU" sz="1000" dirty="0" err="1" smtClean="0"/>
              <a:t>значителна</a:t>
            </a:r>
            <a:r>
              <a:rPr lang="ru-RU" sz="1000" dirty="0" smtClean="0"/>
              <a:t> </a:t>
            </a:r>
            <a:r>
              <a:rPr lang="ru-RU" sz="1000" dirty="0" err="1"/>
              <a:t>неефективност</a:t>
            </a:r>
            <a:r>
              <a:rPr lang="ru-RU" sz="1000" dirty="0"/>
              <a:t> при </a:t>
            </a:r>
            <a:r>
              <a:rPr lang="ru-RU" sz="1000" dirty="0" err="1"/>
              <a:t>използването</a:t>
            </a:r>
            <a:r>
              <a:rPr lang="ru-RU" sz="1000" dirty="0"/>
              <a:t> на </a:t>
            </a:r>
            <a:r>
              <a:rPr lang="ru-RU" sz="1000" dirty="0" err="1" smtClean="0"/>
              <a:t>материали</a:t>
            </a:r>
            <a:r>
              <a:rPr lang="ru-RU" sz="1000" dirty="0" smtClean="0"/>
              <a:t>;</a:t>
            </a:r>
          </a:p>
          <a:p>
            <a:pPr marL="0" lvl="0" indent="0"/>
            <a:r>
              <a:rPr lang="ru-RU" sz="1000" dirty="0" err="1" smtClean="0"/>
              <a:t>значително</a:t>
            </a:r>
            <a:r>
              <a:rPr lang="ru-RU" sz="1000" dirty="0" smtClean="0"/>
              <a:t> </a:t>
            </a:r>
            <a:r>
              <a:rPr lang="ru-RU" sz="1000" dirty="0" err="1"/>
              <a:t>увеличаване</a:t>
            </a:r>
            <a:r>
              <a:rPr lang="ru-RU" sz="1000" dirty="0"/>
              <a:t> на </a:t>
            </a:r>
            <a:r>
              <a:rPr lang="ru-RU" sz="1000" dirty="0" err="1"/>
              <a:t>образуването</a:t>
            </a:r>
            <a:r>
              <a:rPr lang="ru-RU" sz="1000" dirty="0"/>
              <a:t>, </a:t>
            </a:r>
            <a:r>
              <a:rPr lang="ru-RU" sz="1000" dirty="0" err="1"/>
              <a:t>изгарянето</a:t>
            </a:r>
            <a:r>
              <a:rPr lang="ru-RU" sz="1000" dirty="0"/>
              <a:t> или </a:t>
            </a:r>
            <a:r>
              <a:rPr lang="ru-RU" sz="1000" dirty="0" err="1"/>
              <a:t>обезвреждането</a:t>
            </a:r>
            <a:r>
              <a:rPr lang="ru-RU" sz="1000" dirty="0"/>
              <a:t> на </a:t>
            </a:r>
            <a:r>
              <a:rPr lang="ru-RU" sz="1000" dirty="0" err="1" smtClean="0"/>
              <a:t>отпадъци</a:t>
            </a:r>
            <a:r>
              <a:rPr lang="ru-RU" sz="1000" dirty="0" smtClean="0"/>
              <a:t> или до </a:t>
            </a:r>
            <a:r>
              <a:rPr lang="ru-RU" sz="1000" dirty="0" err="1" smtClean="0"/>
              <a:t>значителни</a:t>
            </a:r>
            <a:r>
              <a:rPr lang="ru-RU" sz="1000" dirty="0" smtClean="0"/>
              <a:t> </a:t>
            </a:r>
            <a:r>
              <a:rPr lang="ru-RU" sz="1000" dirty="0"/>
              <a:t>и </a:t>
            </a:r>
            <a:r>
              <a:rPr lang="ru-RU" sz="1000" dirty="0" err="1"/>
              <a:t>дългосрочни</a:t>
            </a:r>
            <a:r>
              <a:rPr lang="ru-RU" sz="1000" dirty="0"/>
              <a:t> вреди на </a:t>
            </a:r>
            <a:r>
              <a:rPr lang="ru-RU" sz="1000" dirty="0" err="1"/>
              <a:t>околната</a:t>
            </a:r>
            <a:r>
              <a:rPr lang="ru-RU" sz="1000" dirty="0"/>
              <a:t> </a:t>
            </a:r>
            <a:r>
              <a:rPr lang="ru-RU" sz="1000" dirty="0" smtClean="0"/>
              <a:t>среда</a:t>
            </a:r>
            <a:endParaRPr sz="1000" dirty="0"/>
          </a:p>
        </p:txBody>
      </p:sp>
      <p:sp>
        <p:nvSpPr>
          <p:cNvPr id="942" name="Google Shape;942;p48"/>
          <p:cNvSpPr/>
          <p:nvPr/>
        </p:nvSpPr>
        <p:spPr>
          <a:xfrm>
            <a:off x="1803120" y="1273023"/>
            <a:ext cx="211800" cy="21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8"/>
          <p:cNvSpPr/>
          <p:nvPr/>
        </p:nvSpPr>
        <p:spPr>
          <a:xfrm>
            <a:off x="4463825" y="1262363"/>
            <a:ext cx="211800" cy="21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48"/>
          <p:cNvSpPr/>
          <p:nvPr/>
        </p:nvSpPr>
        <p:spPr>
          <a:xfrm>
            <a:off x="7088221" y="1257962"/>
            <a:ext cx="211800" cy="21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48"/>
          <p:cNvSpPr/>
          <p:nvPr/>
        </p:nvSpPr>
        <p:spPr>
          <a:xfrm>
            <a:off x="1803120" y="3041737"/>
            <a:ext cx="211800" cy="21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48"/>
          <p:cNvSpPr/>
          <p:nvPr/>
        </p:nvSpPr>
        <p:spPr>
          <a:xfrm>
            <a:off x="4497088" y="3038301"/>
            <a:ext cx="211800" cy="21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48"/>
          <p:cNvSpPr/>
          <p:nvPr/>
        </p:nvSpPr>
        <p:spPr>
          <a:xfrm>
            <a:off x="7134396" y="3038301"/>
            <a:ext cx="211800" cy="21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60824" y="899325"/>
            <a:ext cx="7953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Икономическа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дейност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се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счита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за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нанасяща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значителни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вреди при:</a:t>
            </a:r>
            <a:endParaRPr lang="bg-BG" sz="1800" b="1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0"/>
          <p:cNvSpPr txBox="1">
            <a:spLocks noGrp="1"/>
          </p:cNvSpPr>
          <p:nvPr>
            <p:ph type="title"/>
          </p:nvPr>
        </p:nvSpPr>
        <p:spPr>
          <a:xfrm>
            <a:off x="4616353" y="2671904"/>
            <a:ext cx="3793500" cy="16151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dirty="0" smtClean="0"/>
              <a:t>ПРОЗРАЧНОСТ – ОПОВЕСТЯВАНЕ НА ИНФОРМАЦИЯ</a:t>
            </a:r>
            <a:endParaRPr sz="3200" dirty="0"/>
          </a:p>
        </p:txBody>
      </p:sp>
      <p:cxnSp>
        <p:nvCxnSpPr>
          <p:cNvPr id="664" name="Google Shape;664;p40"/>
          <p:cNvCxnSpPr/>
          <p:nvPr/>
        </p:nvCxnSpPr>
        <p:spPr>
          <a:xfrm rot="10800000" flipH="1">
            <a:off x="6410882" y="1585623"/>
            <a:ext cx="1044900" cy="60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65" name="Google Shape;665;p40"/>
          <p:cNvCxnSpPr/>
          <p:nvPr/>
        </p:nvCxnSpPr>
        <p:spPr>
          <a:xfrm rot="10800000" flipH="1">
            <a:off x="4064721" y="3224416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66" name="Google Shape;666;p40"/>
          <p:cNvCxnSpPr/>
          <p:nvPr/>
        </p:nvCxnSpPr>
        <p:spPr>
          <a:xfrm rot="10800000" flipH="1">
            <a:off x="3695638" y="3309260"/>
            <a:ext cx="802500" cy="46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67" name="Google Shape;667;p40"/>
          <p:cNvSpPr/>
          <p:nvPr/>
        </p:nvSpPr>
        <p:spPr>
          <a:xfrm>
            <a:off x="2338963" y="1296425"/>
            <a:ext cx="289200" cy="289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40"/>
          <p:cNvSpPr/>
          <p:nvPr/>
        </p:nvSpPr>
        <p:spPr>
          <a:xfrm>
            <a:off x="7979200" y="856850"/>
            <a:ext cx="289200" cy="289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9" name="Google Shape;669;p40"/>
          <p:cNvCxnSpPr/>
          <p:nvPr/>
        </p:nvCxnSpPr>
        <p:spPr>
          <a:xfrm rot="10800000" flipH="1">
            <a:off x="5888325" y="399675"/>
            <a:ext cx="603300" cy="34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70" name="Google Shape;670;p40"/>
          <p:cNvCxnSpPr/>
          <p:nvPr/>
        </p:nvCxnSpPr>
        <p:spPr>
          <a:xfrm rot="10800000">
            <a:off x="5220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671" name="Google Shape;671;p40"/>
          <p:cNvCxnSpPr/>
          <p:nvPr/>
        </p:nvCxnSpPr>
        <p:spPr>
          <a:xfrm>
            <a:off x="8621888" y="539500"/>
            <a:ext cx="0" cy="280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8"/>
          <p:cNvSpPr txBox="1">
            <a:spLocks noGrp="1"/>
          </p:cNvSpPr>
          <p:nvPr>
            <p:ph type="title"/>
          </p:nvPr>
        </p:nvSpPr>
        <p:spPr>
          <a:xfrm>
            <a:off x="628037" y="24076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ОПОВЕСТЯВАНЕ НА ИНФОРМАЦИЯ</a:t>
            </a:r>
            <a:endParaRPr dirty="0"/>
          </a:p>
        </p:txBody>
      </p:sp>
      <p:sp>
        <p:nvSpPr>
          <p:cNvPr id="571" name="Google Shape;571;p38"/>
          <p:cNvSpPr/>
          <p:nvPr/>
        </p:nvSpPr>
        <p:spPr>
          <a:xfrm>
            <a:off x="790128" y="2615703"/>
            <a:ext cx="604500" cy="60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amabhadra"/>
                <a:ea typeface="Ramabhadra"/>
                <a:cs typeface="Ramabhadra"/>
                <a:sym typeface="Ramabhadra"/>
              </a:rPr>
              <a:t>01</a:t>
            </a:r>
            <a:endParaRPr sz="1600">
              <a:solidFill>
                <a:schemeClr val="lt1"/>
              </a:solidFill>
              <a:latin typeface="Ramabhadra"/>
              <a:ea typeface="Ramabhadra"/>
              <a:cs typeface="Ramabhadra"/>
              <a:sym typeface="Ramabhadra"/>
            </a:endParaRPr>
          </a:p>
        </p:txBody>
      </p:sp>
      <p:sp>
        <p:nvSpPr>
          <p:cNvPr id="573" name="Google Shape;573;p38"/>
          <p:cNvSpPr/>
          <p:nvPr/>
        </p:nvSpPr>
        <p:spPr>
          <a:xfrm>
            <a:off x="4458934" y="2629942"/>
            <a:ext cx="604500" cy="60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  <a:latin typeface="Ramabhadra"/>
                <a:ea typeface="Ramabhadra"/>
                <a:cs typeface="Ramabhadra"/>
                <a:sym typeface="Ramabhadra"/>
              </a:rPr>
              <a:t>0</a:t>
            </a:r>
            <a:r>
              <a:rPr lang="bg-BG" sz="1600" dirty="0" smtClean="0">
                <a:solidFill>
                  <a:schemeClr val="lt1"/>
                </a:solidFill>
                <a:latin typeface="Ramabhadra"/>
                <a:ea typeface="Ramabhadra"/>
                <a:cs typeface="Ramabhadra"/>
                <a:sym typeface="Ramabhadra"/>
              </a:rPr>
              <a:t>2</a:t>
            </a:r>
            <a:endParaRPr dirty="0"/>
          </a:p>
        </p:txBody>
      </p:sp>
      <p:sp>
        <p:nvSpPr>
          <p:cNvPr id="577" name="Google Shape;577;p38"/>
          <p:cNvSpPr txBox="1"/>
          <p:nvPr/>
        </p:nvSpPr>
        <p:spPr>
          <a:xfrm>
            <a:off x="4597085" y="3233542"/>
            <a:ext cx="3917435" cy="835070"/>
          </a:xfrm>
          <a:prstGeom prst="rect">
            <a:avLst/>
          </a:prstGeom>
          <a:noFill/>
          <a:ln w="9525" cap="flat" cmpd="sng">
            <a:solidFill>
              <a:srgbClr val="558F3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1200" b="1" dirty="0" smtClean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описание 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как и до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каква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степен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инвестициите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в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основата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на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финансовия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продукт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са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в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икономически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дейности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,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които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се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квалифицират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като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екологично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 smtClean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устойчиви</a:t>
            </a:r>
            <a:endParaRPr sz="1200" b="1" dirty="0">
              <a:solidFill>
                <a:srgbClr val="558F3B"/>
              </a:solidFill>
              <a:latin typeface="Ramabhadra"/>
              <a:ea typeface="Ramabhadra"/>
              <a:cs typeface="Ramabhadra"/>
              <a:sym typeface="Ramabhadra"/>
            </a:endParaRPr>
          </a:p>
        </p:txBody>
      </p:sp>
      <p:sp>
        <p:nvSpPr>
          <p:cNvPr id="578" name="Google Shape;578;p38"/>
          <p:cNvSpPr txBox="1"/>
          <p:nvPr/>
        </p:nvSpPr>
        <p:spPr>
          <a:xfrm>
            <a:off x="4597085" y="4041685"/>
            <a:ext cx="4005223" cy="59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делът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 на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инвестициите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 в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екологично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устойчиви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икономически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дейности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, избрани за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финансовия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 продукт,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включително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 подробности за дела на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спомагащи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дейности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000" dirty="0" smtClean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и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дейности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които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допринасят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 за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прехода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изразен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 в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проценти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 от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всички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 инвестиции, избрани за </a:t>
            </a:r>
            <a:r>
              <a:rPr lang="ru-RU" sz="1000" dirty="0" err="1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финансовия</a:t>
            </a:r>
            <a:r>
              <a:rPr lang="ru-RU" sz="1000" dirty="0">
                <a:solidFill>
                  <a:srgbClr val="181818"/>
                </a:solidFill>
                <a:latin typeface="Cabin"/>
                <a:ea typeface="Cabin"/>
                <a:cs typeface="Cabin"/>
                <a:sym typeface="Cabin"/>
              </a:rPr>
              <a:t> продукт</a:t>
            </a:r>
            <a:endParaRPr sz="1000" dirty="0">
              <a:solidFill>
                <a:srgbClr val="18181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81" name="Google Shape;581;p38"/>
          <p:cNvSpPr txBox="1"/>
          <p:nvPr/>
        </p:nvSpPr>
        <p:spPr>
          <a:xfrm>
            <a:off x="801272" y="3263172"/>
            <a:ext cx="3208467" cy="647000"/>
          </a:xfrm>
          <a:prstGeom prst="rect">
            <a:avLst/>
          </a:prstGeom>
          <a:noFill/>
          <a:ln w="9525" cap="flat" cmpd="sng">
            <a:solidFill>
              <a:srgbClr val="558F3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1200" b="1" dirty="0" smtClean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информация 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за </a:t>
            </a:r>
            <a:r>
              <a:rPr lang="ru-RU" sz="1200" b="1" dirty="0" err="1" smtClean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екологичната</a:t>
            </a:r>
            <a:r>
              <a:rPr lang="ru-RU" sz="1200" b="1" dirty="0" smtClean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/</a:t>
            </a:r>
            <a:r>
              <a:rPr lang="ru-RU" sz="1200" b="1" dirty="0" err="1" smtClean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ите</a:t>
            </a:r>
            <a:r>
              <a:rPr lang="ru-RU" sz="1200" b="1" dirty="0" smtClean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цел/и, 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за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които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допринася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инвестицията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в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основата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на </a:t>
            </a:r>
            <a:r>
              <a:rPr lang="ru-RU" sz="1200" b="1" dirty="0" err="1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финансовия</a:t>
            </a:r>
            <a:r>
              <a:rPr lang="ru-RU" sz="1200" b="1" dirty="0">
                <a:solidFill>
                  <a:srgbClr val="558F3B"/>
                </a:solidFill>
                <a:latin typeface="Ramabhadra"/>
                <a:ea typeface="Ramabhadra"/>
                <a:cs typeface="Ramabhadra"/>
                <a:sym typeface="Ramabhadra"/>
              </a:rPr>
              <a:t> продукт</a:t>
            </a:r>
            <a:endParaRPr sz="1200" b="1" dirty="0">
              <a:solidFill>
                <a:srgbClr val="558F3B"/>
              </a:solidFill>
              <a:latin typeface="Ramabhadra"/>
              <a:ea typeface="Ramabhadra"/>
              <a:cs typeface="Ramabhadra"/>
              <a:sym typeface="Ramabhadra"/>
            </a:endParaRPr>
          </a:p>
        </p:txBody>
      </p:sp>
      <p:cxnSp>
        <p:nvCxnSpPr>
          <p:cNvPr id="583" name="Google Shape;583;p38"/>
          <p:cNvCxnSpPr/>
          <p:nvPr/>
        </p:nvCxnSpPr>
        <p:spPr>
          <a:xfrm>
            <a:off x="1394628" y="2946795"/>
            <a:ext cx="34140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8"/>
          <p:cNvCxnSpPr>
            <a:endCxn id="573" idx="2"/>
          </p:cNvCxnSpPr>
          <p:nvPr/>
        </p:nvCxnSpPr>
        <p:spPr>
          <a:xfrm flipV="1">
            <a:off x="1764880" y="2931742"/>
            <a:ext cx="2694054" cy="1505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8"/>
          <p:cNvCxnSpPr>
            <a:stCxn id="573" idx="6"/>
          </p:cNvCxnSpPr>
          <p:nvPr/>
        </p:nvCxnSpPr>
        <p:spPr>
          <a:xfrm>
            <a:off x="5063434" y="2931742"/>
            <a:ext cx="269414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" name="Google Shape;368;p30"/>
          <p:cNvSpPr txBox="1">
            <a:spLocks/>
          </p:cNvSpPr>
          <p:nvPr/>
        </p:nvSpPr>
        <p:spPr>
          <a:xfrm>
            <a:off x="628037" y="751771"/>
            <a:ext cx="7717499" cy="823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във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връзка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с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екологично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устойчивите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инвестиции </a:t>
            </a:r>
            <a:endParaRPr lang="ru-RU" sz="1800" b="1" dirty="0" smtClean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algn="ctr"/>
            <a:r>
              <a:rPr lang="ru-RU" sz="1800" b="1" dirty="0" err="1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преддоговорн</a:t>
            </a:r>
            <a:r>
              <a:rPr lang="bg-BG" sz="1800" b="1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о и</a:t>
            </a:r>
            <a:r>
              <a:rPr lang="ru-RU" sz="1800" b="1" dirty="0" smtClean="0">
                <a:solidFill>
                  <a:schemeClr val="dk2"/>
                </a:solidFill>
                <a:latin typeface="Cabin"/>
                <a:ea typeface="Cabin"/>
                <a:cs typeface="Cabin"/>
              </a:rPr>
              <a:t> 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</a:rPr>
              <a:t>в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</a:rPr>
              <a:t>периодичните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</a:rPr>
              <a:t>доклади</a:t>
            </a:r>
            <a:endParaRPr lang="ru-RU" sz="1800" b="1" dirty="0">
              <a:solidFill>
                <a:schemeClr val="dk2"/>
              </a:solidFill>
              <a:latin typeface="Cabin"/>
              <a:ea typeface="Cabin"/>
              <a:cs typeface="Cabin"/>
            </a:endParaRPr>
          </a:p>
        </p:txBody>
      </p:sp>
      <p:sp>
        <p:nvSpPr>
          <p:cNvPr id="20" name="Google Shape;439;p33"/>
          <p:cNvSpPr txBox="1">
            <a:spLocks/>
          </p:cNvSpPr>
          <p:nvPr/>
        </p:nvSpPr>
        <p:spPr>
          <a:xfrm>
            <a:off x="595988" y="1441927"/>
            <a:ext cx="7725891" cy="1137499"/>
          </a:xfrm>
          <a:prstGeom prst="rect">
            <a:avLst/>
          </a:prstGeom>
          <a:noFill/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abhadra"/>
              <a:buNone/>
              <a:defRPr sz="28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152400" algn="just"/>
            <a:r>
              <a:rPr lang="bg-BG" sz="1400" b="0" dirty="0">
                <a:solidFill>
                  <a:schemeClr val="bg2"/>
                </a:solidFill>
              </a:rPr>
              <a:t>Когато финансов продукт, който има за цел устойчиви инвестиции и индекс, (не)определен като референтен </a:t>
            </a:r>
            <a:r>
              <a:rPr lang="bg-BG" sz="1400" b="0" dirty="0" err="1">
                <a:solidFill>
                  <a:schemeClr val="bg2"/>
                </a:solidFill>
              </a:rPr>
              <a:t>бенчмарк</a:t>
            </a:r>
            <a:r>
              <a:rPr lang="bg-BG" sz="1400" b="0" dirty="0">
                <a:solidFill>
                  <a:schemeClr val="bg2"/>
                </a:solidFill>
              </a:rPr>
              <a:t> или </a:t>
            </a:r>
            <a:r>
              <a:rPr lang="bg-BG" sz="1400" b="0" dirty="0" smtClean="0">
                <a:solidFill>
                  <a:schemeClr val="bg2"/>
                </a:solidFill>
              </a:rPr>
              <a:t>намаляване </a:t>
            </a:r>
            <a:r>
              <a:rPr lang="bg-BG" sz="1400" b="0" dirty="0">
                <a:solidFill>
                  <a:schemeClr val="bg2"/>
                </a:solidFill>
              </a:rPr>
              <a:t>на въглеродните емисии, инвестира в икономическа дейност, която допринася за постигането на екологична цел, </a:t>
            </a:r>
            <a:r>
              <a:rPr lang="bg-BG" sz="1400" b="0" dirty="0" smtClean="0">
                <a:solidFill>
                  <a:schemeClr val="bg2"/>
                </a:solidFill>
              </a:rPr>
              <a:t>информацията, която оповестява следва да съдържа </a:t>
            </a:r>
            <a:r>
              <a:rPr lang="bg-BG" sz="1400" b="0" dirty="0">
                <a:solidFill>
                  <a:schemeClr val="bg2"/>
                </a:solidFill>
              </a:rPr>
              <a:t>следното: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35"/>
          <p:cNvCxnSpPr/>
          <p:nvPr/>
        </p:nvCxnSpPr>
        <p:spPr>
          <a:xfrm rot="10800000" flipH="1">
            <a:off x="7385882" y="1543073"/>
            <a:ext cx="1044900" cy="60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454" name="Google Shape;454;p35"/>
          <p:cNvGrpSpPr/>
          <p:nvPr/>
        </p:nvGrpSpPr>
        <p:grpSpPr>
          <a:xfrm>
            <a:off x="6418677" y="1844723"/>
            <a:ext cx="1738189" cy="2491588"/>
            <a:chOff x="238125" y="2653250"/>
            <a:chExt cx="1180274" cy="1691850"/>
          </a:xfrm>
        </p:grpSpPr>
        <p:grpSp>
          <p:nvGrpSpPr>
            <p:cNvPr id="455" name="Google Shape;455;p35"/>
            <p:cNvGrpSpPr/>
            <p:nvPr/>
          </p:nvGrpSpPr>
          <p:grpSpPr>
            <a:xfrm>
              <a:off x="238125" y="3317000"/>
              <a:ext cx="1117175" cy="1028100"/>
              <a:chOff x="238125" y="3317000"/>
              <a:chExt cx="1117175" cy="1028100"/>
            </a:xfrm>
          </p:grpSpPr>
          <p:sp>
            <p:nvSpPr>
              <p:cNvPr id="456" name="Google Shape;456;p35"/>
              <p:cNvSpPr/>
              <p:nvPr/>
            </p:nvSpPr>
            <p:spPr>
              <a:xfrm>
                <a:off x="817200" y="3361550"/>
                <a:ext cx="538100" cy="982375"/>
              </a:xfrm>
              <a:custGeom>
                <a:avLst/>
                <a:gdLst/>
                <a:ahLst/>
                <a:cxnLst/>
                <a:rect l="l" t="t" r="r" b="b"/>
                <a:pathLst>
                  <a:path w="21524" h="39295" extrusionOk="0">
                    <a:moveTo>
                      <a:pt x="4174" y="1"/>
                    </a:moveTo>
                    <a:lnTo>
                      <a:pt x="1" y="39295"/>
                    </a:lnTo>
                    <a:lnTo>
                      <a:pt x="21524" y="39295"/>
                    </a:lnTo>
                    <a:lnTo>
                      <a:pt x="173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5"/>
              <p:cNvSpPr/>
              <p:nvPr/>
            </p:nvSpPr>
            <p:spPr>
              <a:xfrm>
                <a:off x="871125" y="3317000"/>
                <a:ext cx="4361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2065" extrusionOk="0">
                    <a:moveTo>
                      <a:pt x="1408" y="1"/>
                    </a:moveTo>
                    <a:cubicBezTo>
                      <a:pt x="1" y="1"/>
                      <a:pt x="1" y="2064"/>
                      <a:pt x="1408" y="2064"/>
                    </a:cubicBezTo>
                    <a:lnTo>
                      <a:pt x="16037" y="2064"/>
                    </a:lnTo>
                    <a:cubicBezTo>
                      <a:pt x="17444" y="2064"/>
                      <a:pt x="17444" y="1"/>
                      <a:pt x="16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5"/>
              <p:cNvSpPr/>
              <p:nvPr/>
            </p:nvSpPr>
            <p:spPr>
              <a:xfrm>
                <a:off x="238125" y="3676900"/>
                <a:ext cx="781900" cy="668200"/>
              </a:xfrm>
              <a:custGeom>
                <a:avLst/>
                <a:gdLst/>
                <a:ahLst/>
                <a:cxnLst/>
                <a:rect l="l" t="t" r="r" b="b"/>
                <a:pathLst>
                  <a:path w="31276" h="26728" extrusionOk="0">
                    <a:moveTo>
                      <a:pt x="15661" y="0"/>
                    </a:moveTo>
                    <a:lnTo>
                      <a:pt x="0" y="8253"/>
                    </a:lnTo>
                    <a:lnTo>
                      <a:pt x="0" y="26728"/>
                    </a:lnTo>
                    <a:lnTo>
                      <a:pt x="31276" y="26728"/>
                    </a:lnTo>
                    <a:lnTo>
                      <a:pt x="31276" y="8253"/>
                    </a:lnTo>
                    <a:lnTo>
                      <a:pt x="156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5"/>
              <p:cNvSpPr/>
              <p:nvPr/>
            </p:nvSpPr>
            <p:spPr>
              <a:xfrm>
                <a:off x="364725" y="3995750"/>
                <a:ext cx="86775" cy="1219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4878" extrusionOk="0">
                    <a:moveTo>
                      <a:pt x="0" y="0"/>
                    </a:moveTo>
                    <a:lnTo>
                      <a:pt x="0" y="4877"/>
                    </a:lnTo>
                    <a:lnTo>
                      <a:pt x="3470" y="4877"/>
                    </a:lnTo>
                    <a:lnTo>
                      <a:pt x="34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5"/>
              <p:cNvSpPr/>
              <p:nvPr/>
            </p:nvSpPr>
            <p:spPr>
              <a:xfrm>
                <a:off x="512425" y="3995750"/>
                <a:ext cx="86775" cy="1219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4878" extrusionOk="0">
                    <a:moveTo>
                      <a:pt x="0" y="0"/>
                    </a:moveTo>
                    <a:lnTo>
                      <a:pt x="0" y="4877"/>
                    </a:lnTo>
                    <a:lnTo>
                      <a:pt x="3470" y="4877"/>
                    </a:lnTo>
                    <a:lnTo>
                      <a:pt x="34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5"/>
              <p:cNvSpPr/>
              <p:nvPr/>
            </p:nvSpPr>
            <p:spPr>
              <a:xfrm>
                <a:off x="660125" y="3995750"/>
                <a:ext cx="86775" cy="1219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4878" extrusionOk="0">
                    <a:moveTo>
                      <a:pt x="1" y="0"/>
                    </a:moveTo>
                    <a:lnTo>
                      <a:pt x="1" y="4877"/>
                    </a:lnTo>
                    <a:lnTo>
                      <a:pt x="3470" y="4877"/>
                    </a:lnTo>
                    <a:lnTo>
                      <a:pt x="34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5"/>
              <p:cNvSpPr/>
              <p:nvPr/>
            </p:nvSpPr>
            <p:spPr>
              <a:xfrm>
                <a:off x="807825" y="3995750"/>
                <a:ext cx="86775" cy="1219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4878" extrusionOk="0">
                    <a:moveTo>
                      <a:pt x="1" y="0"/>
                    </a:moveTo>
                    <a:lnTo>
                      <a:pt x="1" y="4877"/>
                    </a:lnTo>
                    <a:lnTo>
                      <a:pt x="3471" y="4877"/>
                    </a:lnTo>
                    <a:lnTo>
                      <a:pt x="34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3" name="Google Shape;463;p35"/>
            <p:cNvGrpSpPr/>
            <p:nvPr/>
          </p:nvGrpSpPr>
          <p:grpSpPr>
            <a:xfrm>
              <a:off x="753441" y="2653250"/>
              <a:ext cx="664957" cy="607302"/>
              <a:chOff x="2500950" y="3800263"/>
              <a:chExt cx="745050" cy="680450"/>
            </a:xfrm>
          </p:grpSpPr>
          <p:sp>
            <p:nvSpPr>
              <p:cNvPr id="464" name="Google Shape;464;p35"/>
              <p:cNvSpPr/>
              <p:nvPr/>
            </p:nvSpPr>
            <p:spPr>
              <a:xfrm>
                <a:off x="2500950" y="3800263"/>
                <a:ext cx="541925" cy="598550"/>
              </a:xfrm>
              <a:custGeom>
                <a:avLst/>
                <a:gdLst/>
                <a:ahLst/>
                <a:cxnLst/>
                <a:rect l="l" t="t" r="r" b="b"/>
                <a:pathLst>
                  <a:path w="21677" h="23942" extrusionOk="0">
                    <a:moveTo>
                      <a:pt x="8921" y="1"/>
                    </a:moveTo>
                    <a:cubicBezTo>
                      <a:pt x="9938" y="2682"/>
                      <a:pt x="7858" y="6610"/>
                      <a:pt x="6887" y="8644"/>
                    </a:cubicBezTo>
                    <a:cubicBezTo>
                      <a:pt x="1" y="19181"/>
                      <a:pt x="10354" y="23387"/>
                      <a:pt x="10354" y="23387"/>
                    </a:cubicBezTo>
                    <a:cubicBezTo>
                      <a:pt x="10354" y="23387"/>
                      <a:pt x="7581" y="14791"/>
                      <a:pt x="10585" y="10954"/>
                    </a:cubicBezTo>
                    <a:lnTo>
                      <a:pt x="10585" y="10954"/>
                    </a:lnTo>
                    <a:cubicBezTo>
                      <a:pt x="9106" y="14467"/>
                      <a:pt x="9799" y="21353"/>
                      <a:pt x="11971" y="23942"/>
                    </a:cubicBezTo>
                    <a:cubicBezTo>
                      <a:pt x="21677" y="15761"/>
                      <a:pt x="16085" y="5085"/>
                      <a:pt x="8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5"/>
              <p:cNvSpPr/>
              <p:nvPr/>
            </p:nvSpPr>
            <p:spPr>
              <a:xfrm>
                <a:off x="2689300" y="3973588"/>
                <a:ext cx="556700" cy="507125"/>
              </a:xfrm>
              <a:custGeom>
                <a:avLst/>
                <a:gdLst/>
                <a:ahLst/>
                <a:cxnLst/>
                <a:rect l="l" t="t" r="r" b="b"/>
                <a:pathLst>
                  <a:path w="22268" h="20285" extrusionOk="0">
                    <a:moveTo>
                      <a:pt x="20613" y="1"/>
                    </a:moveTo>
                    <a:cubicBezTo>
                      <a:pt x="19458" y="2727"/>
                      <a:pt x="15021" y="4160"/>
                      <a:pt x="12803" y="4992"/>
                    </a:cubicBezTo>
                    <a:cubicBezTo>
                      <a:pt x="0" y="7950"/>
                      <a:pt x="4715" y="18626"/>
                      <a:pt x="4715" y="18626"/>
                    </a:cubicBezTo>
                    <a:cubicBezTo>
                      <a:pt x="4715" y="18626"/>
                      <a:pt x="8874" y="10122"/>
                      <a:pt x="13958" y="9475"/>
                    </a:cubicBezTo>
                    <a:lnTo>
                      <a:pt x="13958" y="9475"/>
                    </a:lnTo>
                    <a:cubicBezTo>
                      <a:pt x="10307" y="11000"/>
                      <a:pt x="5824" y="16685"/>
                      <a:pt x="5546" y="20244"/>
                    </a:cubicBezTo>
                    <a:cubicBezTo>
                      <a:pt x="5983" y="20271"/>
                      <a:pt x="6409" y="20285"/>
                      <a:pt x="6825" y="20285"/>
                    </a:cubicBezTo>
                    <a:cubicBezTo>
                      <a:pt x="19037" y="20285"/>
                      <a:pt x="22267" y="8716"/>
                      <a:pt x="206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" name="Google Shape;570;p38"/>
          <p:cNvSpPr txBox="1">
            <a:spLocks/>
          </p:cNvSpPr>
          <p:nvPr/>
        </p:nvSpPr>
        <p:spPr>
          <a:xfrm>
            <a:off x="628037" y="240765"/>
            <a:ext cx="7968708" cy="57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abhadra"/>
              <a:buNone/>
              <a:defRPr sz="3600" b="1" i="0" u="none" strike="noStrike" cap="none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r>
              <a:rPr lang="ru-RU" sz="2800" dirty="0" smtClean="0"/>
              <a:t>ОПОВЕСТЯВАНЕ НА ИНФОРМАЦИЯ</a:t>
            </a:r>
            <a:endParaRPr lang="ru-RU" sz="2800" dirty="0"/>
          </a:p>
        </p:txBody>
      </p:sp>
      <p:sp>
        <p:nvSpPr>
          <p:cNvPr id="20" name="Google Shape;368;p30"/>
          <p:cNvSpPr txBox="1">
            <a:spLocks/>
          </p:cNvSpPr>
          <p:nvPr/>
        </p:nvSpPr>
        <p:spPr>
          <a:xfrm>
            <a:off x="422564" y="751771"/>
            <a:ext cx="8174181" cy="1245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във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връзка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с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финансовите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продукти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които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включват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стимули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за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екологични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800" b="1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характеристики</a:t>
            </a:r>
            <a:endParaRPr lang="ru-RU" sz="1800" b="1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algn="ctr"/>
            <a:r>
              <a:rPr lang="ru-RU" sz="1800" b="1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1800" b="1" dirty="0" err="1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преддоговорн</a:t>
            </a:r>
            <a:r>
              <a:rPr lang="bg-BG" sz="1800" b="1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о и</a:t>
            </a:r>
            <a:r>
              <a:rPr lang="ru-RU" sz="1800" b="1" dirty="0" smtClean="0">
                <a:solidFill>
                  <a:schemeClr val="dk2"/>
                </a:solidFill>
                <a:latin typeface="Cabin"/>
                <a:ea typeface="Cabin"/>
                <a:cs typeface="Cabin"/>
              </a:rPr>
              <a:t> 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</a:rPr>
              <a:t>в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</a:rPr>
              <a:t>периодичните</a:t>
            </a:r>
            <a:r>
              <a:rPr lang="ru-RU" sz="1800" b="1" dirty="0">
                <a:solidFill>
                  <a:schemeClr val="dk2"/>
                </a:solidFill>
                <a:latin typeface="Cabin"/>
                <a:ea typeface="Cabin"/>
                <a:cs typeface="Cabin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</a:rPr>
              <a:t>доклади</a:t>
            </a:r>
            <a:endParaRPr lang="ru-RU" sz="1800" b="1" dirty="0">
              <a:solidFill>
                <a:schemeClr val="dk2"/>
              </a:solidFill>
              <a:latin typeface="Cabin"/>
              <a:ea typeface="Cabin"/>
              <a:cs typeface="Cabin"/>
            </a:endParaRPr>
          </a:p>
        </p:txBody>
      </p:sp>
      <p:sp>
        <p:nvSpPr>
          <p:cNvPr id="23" name="Google Shape;434;p32"/>
          <p:cNvSpPr txBox="1">
            <a:spLocks/>
          </p:cNvSpPr>
          <p:nvPr/>
        </p:nvSpPr>
        <p:spPr>
          <a:xfrm>
            <a:off x="628037" y="1759495"/>
            <a:ext cx="5605926" cy="303387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152400" indent="0" algn="just"/>
            <a:r>
              <a:rPr lang="ru-RU" dirty="0" err="1" smtClean="0"/>
              <a:t>Прилага</a:t>
            </a:r>
            <a:r>
              <a:rPr lang="ru-RU" dirty="0" smtClean="0"/>
              <a:t> се </a:t>
            </a:r>
            <a:r>
              <a:rPr lang="ru-RU" dirty="0" err="1" smtClean="0"/>
              <a:t>горецитираната</a:t>
            </a:r>
            <a:r>
              <a:rPr lang="ru-RU" dirty="0" smtClean="0"/>
              <a:t> информация, </a:t>
            </a:r>
            <a:r>
              <a:rPr lang="ru-RU" dirty="0" err="1" smtClean="0"/>
              <a:t>придружена</a:t>
            </a:r>
            <a:r>
              <a:rPr lang="ru-RU" dirty="0" smtClean="0"/>
              <a:t> с </a:t>
            </a:r>
            <a:r>
              <a:rPr lang="ru-RU" b="1" cap="small" dirty="0" smtClean="0">
                <a:solidFill>
                  <a:schemeClr val="bg2"/>
                </a:solidFill>
              </a:rPr>
              <a:t>декларация</a:t>
            </a:r>
            <a:r>
              <a:rPr lang="ru-RU" dirty="0" smtClean="0"/>
              <a:t>:</a:t>
            </a:r>
          </a:p>
          <a:p>
            <a:pPr marL="152400" indent="0" algn="just"/>
            <a:endParaRPr lang="ru-RU" dirty="0" smtClean="0"/>
          </a:p>
          <a:p>
            <a:pPr marL="152400" indent="0" algn="just"/>
            <a:r>
              <a:rPr lang="ru-RU" dirty="0" smtClean="0">
                <a:solidFill>
                  <a:schemeClr val="tx1"/>
                </a:solidFill>
              </a:rPr>
              <a:t>„</a:t>
            </a:r>
            <a:r>
              <a:rPr lang="ru-RU" b="1" dirty="0" err="1" smtClean="0">
                <a:solidFill>
                  <a:schemeClr val="tx1"/>
                </a:solidFill>
              </a:rPr>
              <a:t>Принципът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„за </a:t>
            </a:r>
            <a:r>
              <a:rPr lang="ru-RU" b="1" dirty="0" err="1" smtClean="0">
                <a:solidFill>
                  <a:schemeClr val="tx1"/>
                </a:solidFill>
              </a:rPr>
              <a:t>ненанасяне</a:t>
            </a:r>
            <a:r>
              <a:rPr lang="ru-RU" b="1" dirty="0" smtClean="0">
                <a:solidFill>
                  <a:schemeClr val="tx1"/>
                </a:solidFill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</a:rPr>
              <a:t>значителни</a:t>
            </a:r>
            <a:r>
              <a:rPr lang="ru-RU" b="1" dirty="0" smtClean="0">
                <a:solidFill>
                  <a:schemeClr val="tx1"/>
                </a:solidFill>
              </a:rPr>
              <a:t> вреди</a:t>
            </a:r>
            <a:r>
              <a:rPr lang="ru-RU" b="1" dirty="0" smtClean="0">
                <a:solidFill>
                  <a:schemeClr val="tx1"/>
                </a:solidFill>
              </a:rPr>
              <a:t>“ се </a:t>
            </a:r>
            <a:r>
              <a:rPr lang="ru-RU" b="1" dirty="0" err="1" smtClean="0">
                <a:solidFill>
                  <a:schemeClr val="tx1"/>
                </a:solidFill>
              </a:rPr>
              <a:t>прилага</a:t>
            </a:r>
            <a:r>
              <a:rPr lang="ru-RU" b="1" dirty="0" smtClean="0">
                <a:solidFill>
                  <a:schemeClr val="tx1"/>
                </a:solidFill>
              </a:rPr>
              <a:t> само за </a:t>
            </a:r>
            <a:r>
              <a:rPr lang="ru-RU" b="1" dirty="0" err="1" smtClean="0">
                <a:solidFill>
                  <a:schemeClr val="tx1"/>
                </a:solidFill>
              </a:rPr>
              <a:t>тези</a:t>
            </a:r>
            <a:r>
              <a:rPr lang="ru-RU" b="1" dirty="0" smtClean="0">
                <a:solidFill>
                  <a:schemeClr val="tx1"/>
                </a:solidFill>
              </a:rPr>
              <a:t> инвестиции в </a:t>
            </a:r>
            <a:r>
              <a:rPr lang="ru-RU" b="1" dirty="0" err="1" smtClean="0">
                <a:solidFill>
                  <a:schemeClr val="tx1"/>
                </a:solidFill>
              </a:rPr>
              <a:t>основата</a:t>
            </a:r>
            <a:r>
              <a:rPr lang="ru-RU" b="1" dirty="0" smtClean="0">
                <a:solidFill>
                  <a:schemeClr val="tx1"/>
                </a:solidFill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</a:rPr>
              <a:t>финансовия</a:t>
            </a:r>
            <a:r>
              <a:rPr lang="ru-RU" b="1" dirty="0" smtClean="0">
                <a:solidFill>
                  <a:schemeClr val="tx1"/>
                </a:solidFill>
              </a:rPr>
              <a:t> продукт, </a:t>
            </a:r>
            <a:r>
              <a:rPr lang="ru-RU" b="1" dirty="0" err="1" smtClean="0">
                <a:solidFill>
                  <a:schemeClr val="tx1"/>
                </a:solidFill>
              </a:rPr>
              <a:t>които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съобразени</a:t>
            </a:r>
            <a:r>
              <a:rPr lang="ru-RU" b="1" dirty="0" smtClean="0">
                <a:solidFill>
                  <a:schemeClr val="tx1"/>
                </a:solidFill>
              </a:rPr>
              <a:t> с </a:t>
            </a:r>
            <a:r>
              <a:rPr lang="ru-RU" b="1" dirty="0" err="1" smtClean="0">
                <a:solidFill>
                  <a:schemeClr val="tx1"/>
                </a:solidFill>
              </a:rPr>
              <a:t>критериите</a:t>
            </a:r>
            <a:r>
              <a:rPr lang="ru-RU" b="1" dirty="0" smtClean="0">
                <a:solidFill>
                  <a:schemeClr val="tx1"/>
                </a:solidFill>
              </a:rPr>
              <a:t> на ЕС за </a:t>
            </a:r>
            <a:r>
              <a:rPr lang="ru-RU" b="1" dirty="0" err="1" smtClean="0">
                <a:solidFill>
                  <a:schemeClr val="tx1"/>
                </a:solidFill>
              </a:rPr>
              <a:t>екологично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устойчиви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икономически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дейности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</a:p>
          <a:p>
            <a:pPr marL="152400" indent="0" algn="just"/>
            <a:r>
              <a:rPr lang="ru-RU" b="1" dirty="0" err="1" smtClean="0">
                <a:solidFill>
                  <a:schemeClr val="tx1"/>
                </a:solidFill>
              </a:rPr>
              <a:t>Инвестициите</a:t>
            </a:r>
            <a:r>
              <a:rPr lang="ru-RU" b="1" dirty="0" smtClean="0">
                <a:solidFill>
                  <a:schemeClr val="tx1"/>
                </a:solidFill>
              </a:rPr>
              <a:t> в </a:t>
            </a:r>
            <a:r>
              <a:rPr lang="ru-RU" b="1" dirty="0" err="1" smtClean="0">
                <a:solidFill>
                  <a:schemeClr val="tx1"/>
                </a:solidFill>
              </a:rPr>
              <a:t>основата</a:t>
            </a:r>
            <a:r>
              <a:rPr lang="ru-RU" b="1" dirty="0" smtClean="0">
                <a:solidFill>
                  <a:schemeClr val="tx1"/>
                </a:solidFill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</a:rPr>
              <a:t>останалата</a:t>
            </a:r>
            <a:r>
              <a:rPr lang="ru-RU" b="1" dirty="0" smtClean="0">
                <a:solidFill>
                  <a:schemeClr val="tx1"/>
                </a:solidFill>
              </a:rPr>
              <a:t> част от </a:t>
            </a:r>
            <a:r>
              <a:rPr lang="ru-RU" b="1" dirty="0" err="1" smtClean="0">
                <a:solidFill>
                  <a:schemeClr val="tx1"/>
                </a:solidFill>
              </a:rPr>
              <a:t>този</a:t>
            </a:r>
            <a:r>
              <a:rPr lang="ru-RU" b="1" dirty="0" smtClean="0">
                <a:solidFill>
                  <a:schemeClr val="tx1"/>
                </a:solidFill>
              </a:rPr>
              <a:t> финансов продукт не </a:t>
            </a:r>
            <a:r>
              <a:rPr lang="ru-RU" b="1" dirty="0" err="1" smtClean="0">
                <a:solidFill>
                  <a:schemeClr val="tx1"/>
                </a:solidFill>
              </a:rPr>
              <a:t>са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съобразени</a:t>
            </a:r>
            <a:r>
              <a:rPr lang="ru-RU" b="1" dirty="0" smtClean="0">
                <a:solidFill>
                  <a:schemeClr val="tx1"/>
                </a:solidFill>
              </a:rPr>
              <a:t> с </a:t>
            </a:r>
            <a:r>
              <a:rPr lang="ru-RU" b="1" dirty="0" err="1" smtClean="0">
                <a:solidFill>
                  <a:schemeClr val="tx1"/>
                </a:solidFill>
              </a:rPr>
              <a:t>критериите</a:t>
            </a:r>
            <a:r>
              <a:rPr lang="ru-RU" b="1" dirty="0" smtClean="0">
                <a:solidFill>
                  <a:schemeClr val="tx1"/>
                </a:solidFill>
              </a:rPr>
              <a:t> на ЕС за </a:t>
            </a:r>
            <a:r>
              <a:rPr lang="ru-RU" b="1" dirty="0" err="1" smtClean="0">
                <a:solidFill>
                  <a:schemeClr val="tx1"/>
                </a:solidFill>
              </a:rPr>
              <a:t>екологично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устойчиви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икономически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дейности</a:t>
            </a:r>
            <a:r>
              <a:rPr lang="ru-RU" dirty="0" smtClean="0">
                <a:solidFill>
                  <a:schemeClr val="tx1"/>
                </a:solidFill>
              </a:rPr>
              <a:t>.“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exibility Markets for Energy Systems by Slidesgo">
  <a:themeElements>
    <a:clrScheme name="Simple Light">
      <a:dk1>
        <a:srgbClr val="558F3B"/>
      </a:dk1>
      <a:lt1>
        <a:srgbClr val="FFFEFC"/>
      </a:lt1>
      <a:dk2>
        <a:srgbClr val="181818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818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1376</Words>
  <Application>Microsoft Office PowerPoint</Application>
  <PresentationFormat>On-screen Show (16:9)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Wingdings</vt:lpstr>
      <vt:lpstr>Cabin</vt:lpstr>
      <vt:lpstr>Ramabhadra</vt:lpstr>
      <vt:lpstr>Flexibility Markets for Energy Systems by Slidesgo</vt:lpstr>
      <vt:lpstr>РЕГЛАМЕНТ (ЕС) 2020/852 </vt:lpstr>
      <vt:lpstr>ОБХВАТ</vt:lpstr>
      <vt:lpstr>ЕКОЛОГИЧНО УСТОЙЧИВИ ИКОНОМИЧЕСКИ ДЕЙНОСТИ</vt:lpstr>
      <vt:lpstr> Спомагащи дейности</vt:lpstr>
      <vt:lpstr>ЕКОЛОГИЧНИ ЦЕЛИ</vt:lpstr>
      <vt:lpstr>Значителни вреди за екологичните цели</vt:lpstr>
      <vt:lpstr>ПРОЗРАЧНОСТ – ОПОВЕСТЯВАНЕ НА ИНФОРМАЦИЯ</vt:lpstr>
      <vt:lpstr>ОПОВЕСТЯВАНЕ НА ИНФОРМАЦИЯ</vt:lpstr>
      <vt:lpstr>PowerPoint Presentation</vt:lpstr>
      <vt:lpstr>PowerPoint Presentation</vt:lpstr>
      <vt:lpstr>PowerPoint Presentation</vt:lpstr>
      <vt:lpstr>ТЕХНИЧЕСКИ КРИТЕРИИ ЗА ПРОВЕРКА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FLEXIBILITY MARKETS FOR ENERGY SYSTEMS</dc:title>
  <dc:creator>Maria Emanuilova</dc:creator>
  <cp:lastModifiedBy>Yordanka Ushagelova</cp:lastModifiedBy>
  <cp:revision>34</cp:revision>
  <dcterms:modified xsi:type="dcterms:W3CDTF">2023-05-22T07:22:56Z</dcterms:modified>
</cp:coreProperties>
</file>