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708" r:id="rId2"/>
    <p:sldMasterId id="2147483680" r:id="rId3"/>
    <p:sldMasterId id="2147483694" r:id="rId4"/>
    <p:sldMasterId id="2147483722" r:id="rId5"/>
  </p:sldMasterIdLst>
  <p:notesMasterIdLst>
    <p:notesMasterId r:id="rId14"/>
  </p:notesMasterIdLst>
  <p:handoutMasterIdLst>
    <p:handoutMasterId r:id="rId15"/>
  </p:handoutMasterIdLst>
  <p:sldIdLst>
    <p:sldId id="256" r:id="rId6"/>
    <p:sldId id="306" r:id="rId7"/>
    <p:sldId id="308" r:id="rId8"/>
    <p:sldId id="272" r:id="rId9"/>
    <p:sldId id="304" r:id="rId10"/>
    <p:sldId id="264" r:id="rId11"/>
    <p:sldId id="305" r:id="rId12"/>
    <p:sldId id="307" r:id="rId13"/>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briela Bratu" initials="G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D3"/>
    <a:srgbClr val="FFCC00"/>
    <a:srgbClr val="FFCC66"/>
    <a:srgbClr val="080808"/>
    <a:srgbClr val="FFFFFF"/>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10" autoAdjust="0"/>
    <p:restoredTop sz="94610" autoAdjust="0"/>
  </p:normalViewPr>
  <p:slideViewPr>
    <p:cSldViewPr snapToGrid="0" snapToObjects="1" showGuides="1">
      <p:cViewPr>
        <p:scale>
          <a:sx n="100" d="100"/>
          <a:sy n="100" d="100"/>
        </p:scale>
        <p:origin x="-1242" y="-72"/>
      </p:cViewPr>
      <p:guideLst>
        <p:guide orient="horz" pos="2160"/>
        <p:guide orient="horz" pos="664"/>
        <p:guide orient="horz" pos="3933"/>
        <p:guide orient="horz" pos="4066"/>
        <p:guide pos="2886"/>
        <p:guide pos="292"/>
        <p:guide pos="5502"/>
        <p:guide pos="2937"/>
        <p:guide pos="2842"/>
        <p:guide pos="143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53" d="100"/>
          <a:sy n="53" d="100"/>
        </p:scale>
        <p:origin x="-2868" y="-90"/>
      </p:cViewPr>
      <p:guideLst>
        <p:guide orient="horz" pos="2949"/>
        <p:guide pos="223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sz="quarter" idx="1"/>
          </p:nvPr>
        </p:nvSpPr>
        <p:spPr>
          <a:xfrm>
            <a:off x="4008705" y="0"/>
            <a:ext cx="3066733" cy="468154"/>
          </a:xfrm>
          <a:prstGeom prst="rect">
            <a:avLst/>
          </a:prstGeom>
        </p:spPr>
        <p:txBody>
          <a:bodyPr vert="horz" lIns="96616" tIns="48308" rIns="96616" bIns="48308" rtlCol="0"/>
          <a:lstStyle>
            <a:lvl1pPr algn="r">
              <a:defRPr sz="1300"/>
            </a:lvl1pPr>
          </a:lstStyle>
          <a:p>
            <a:fld id="{75A85089-C692-4DEA-AC49-04CF34D4FE14}" type="datetimeFigureOut">
              <a:rPr lang="en-GB" smtClean="0"/>
              <a:pPr/>
              <a:t>25/04/2016</a:t>
            </a:fld>
            <a:endParaRPr lang="en-GB"/>
          </a:p>
        </p:txBody>
      </p:sp>
      <p:sp>
        <p:nvSpPr>
          <p:cNvPr id="4" name="Footer Placeholder 3"/>
          <p:cNvSpPr>
            <a:spLocks noGrp="1"/>
          </p:cNvSpPr>
          <p:nvPr>
            <p:ph type="ftr" sz="quarter" idx="2"/>
          </p:nvPr>
        </p:nvSpPr>
        <p:spPr>
          <a:xfrm>
            <a:off x="0" y="8893297"/>
            <a:ext cx="3066733" cy="468154"/>
          </a:xfrm>
          <a:prstGeom prst="rect">
            <a:avLst/>
          </a:prstGeom>
        </p:spPr>
        <p:txBody>
          <a:bodyPr vert="horz" lIns="96616" tIns="48308" rIns="96616" bIns="48308" rtlCol="0" anchor="b"/>
          <a:lstStyle>
            <a:lvl1pPr algn="l">
              <a:defRPr sz="1300"/>
            </a:lvl1pPr>
          </a:lstStyle>
          <a:p>
            <a:endParaRPr lang="en-GB"/>
          </a:p>
        </p:txBody>
      </p:sp>
      <p:sp>
        <p:nvSpPr>
          <p:cNvPr id="5" name="Slide Number Placeholder 4"/>
          <p:cNvSpPr>
            <a:spLocks noGrp="1"/>
          </p:cNvSpPr>
          <p:nvPr>
            <p:ph type="sldNum" sz="quarter" idx="3"/>
          </p:nvPr>
        </p:nvSpPr>
        <p:spPr>
          <a:xfrm>
            <a:off x="4008705" y="8893297"/>
            <a:ext cx="3066733" cy="468154"/>
          </a:xfrm>
          <a:prstGeom prst="rect">
            <a:avLst/>
          </a:prstGeom>
        </p:spPr>
        <p:txBody>
          <a:bodyPr vert="horz" lIns="96616" tIns="48308" rIns="96616" bIns="48308" rtlCol="0" anchor="b"/>
          <a:lstStyle>
            <a:lvl1pPr algn="r">
              <a:defRPr sz="1300"/>
            </a:lvl1pPr>
          </a:lstStyle>
          <a:p>
            <a:fld id="{D3A5C721-4BB5-4DB6-AD65-4BA2A62B05B6}" type="slidenum">
              <a:rPr lang="en-GB" smtClean="0"/>
              <a:pPr/>
              <a:t>‹#›</a:t>
            </a:fld>
            <a:endParaRPr lang="en-GB"/>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4008705" y="0"/>
            <a:ext cx="3066733" cy="468154"/>
          </a:xfrm>
          <a:prstGeom prst="rect">
            <a:avLst/>
          </a:prstGeom>
        </p:spPr>
        <p:txBody>
          <a:bodyPr vert="horz" lIns="96616" tIns="48308" rIns="96616" bIns="48308" rtlCol="0"/>
          <a:lstStyle>
            <a:lvl1pPr algn="r">
              <a:defRPr sz="1300"/>
            </a:lvl1pPr>
          </a:lstStyle>
          <a:p>
            <a:fld id="{8045EBA9-A28D-4849-BFEA-AA04F6A21B63}" type="datetimeFigureOut">
              <a:rPr lang="en-GB" smtClean="0"/>
              <a:pPr/>
              <a:t>25/04/2016</a:t>
            </a:fld>
            <a:endParaRPr lang="en-GB"/>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6616" tIns="48308" rIns="96616" bIns="4830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93297"/>
            <a:ext cx="3066733" cy="468154"/>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6616" tIns="48308" rIns="96616" bIns="48308" rtlCol="0" anchor="b"/>
          <a:lstStyle>
            <a:lvl1pPr algn="r">
              <a:defRPr sz="1300"/>
            </a:lvl1pPr>
          </a:lstStyle>
          <a:p>
            <a:fld id="{5B43D19E-BFDB-4C92-8EDD-32EDDA8F41DF}" type="slidenum">
              <a:rPr lang="en-GB" smtClean="0"/>
              <a:pPr/>
              <a:t>‹#›</a:t>
            </a:fld>
            <a:endParaRPr lang="en-GB"/>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43D19E-BFDB-4C92-8EDD-32EDDA8F41DF}" type="slidenum">
              <a:rPr lang="en-GB" smtClean="0"/>
              <a:pPr/>
              <a:t>1</a:t>
            </a:fld>
            <a:endParaRPr lang="en-GB"/>
          </a:p>
        </p:txBody>
      </p:sp>
    </p:spTree>
    <p:extLst>
      <p:ext uri="{BB962C8B-B14F-4D97-AF65-F5344CB8AC3E}">
        <p14:creationId xmlns:p14="http://schemas.microsoft.com/office/powerpoint/2010/main" val="3116486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B43D19E-BFDB-4C92-8EDD-32EDDA8F41DF}" type="slidenum">
              <a:rPr lang="en-GB" smtClean="0"/>
              <a:pPr/>
              <a:t>2</a:t>
            </a:fld>
            <a:endParaRPr lang="en-GB" dirty="0"/>
          </a:p>
        </p:txBody>
      </p:sp>
    </p:spTree>
    <p:extLst>
      <p:ext uri="{BB962C8B-B14F-4D97-AF65-F5344CB8AC3E}">
        <p14:creationId xmlns:p14="http://schemas.microsoft.com/office/powerpoint/2010/main" val="3821500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43D19E-BFDB-4C92-8EDD-32EDDA8F41DF}" type="slidenum">
              <a:rPr lang="en-GB" smtClean="0"/>
              <a:pPr/>
              <a:t>4</a:t>
            </a:fld>
            <a:endParaRPr lang="en-GB"/>
          </a:p>
        </p:txBody>
      </p:sp>
    </p:spTree>
    <p:extLst>
      <p:ext uri="{BB962C8B-B14F-4D97-AF65-F5344CB8AC3E}">
        <p14:creationId xmlns:p14="http://schemas.microsoft.com/office/powerpoint/2010/main" val="3833451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43D19E-BFDB-4C92-8EDD-32EDDA8F41DF}" type="slidenum">
              <a:rPr lang="en-GB" smtClean="0"/>
              <a:pPr/>
              <a:t>6</a:t>
            </a:fld>
            <a:endParaRPr lang="en-GB"/>
          </a:p>
        </p:txBody>
      </p:sp>
    </p:spTree>
    <p:extLst>
      <p:ext uri="{BB962C8B-B14F-4D97-AF65-F5344CB8AC3E}">
        <p14:creationId xmlns:p14="http://schemas.microsoft.com/office/powerpoint/2010/main" val="4017431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43D19E-BFDB-4C92-8EDD-32EDDA8F41DF}"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3821500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43D19E-BFDB-4C92-8EDD-32EDDA8F41DF}"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3821500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srcRect/>
          <a:stretch>
            <a:fillRect/>
          </a:stretch>
        </p:blipFill>
        <p:spPr bwMode="gray">
          <a:xfrm>
            <a:off x="2273250" y="5748934"/>
            <a:ext cx="983483" cy="745200"/>
          </a:xfrm>
          <a:prstGeom prst="rect">
            <a:avLst/>
          </a:prstGeom>
          <a:noFill/>
          <a:ln w="9525">
            <a:noFill/>
            <a:miter lim="800000"/>
            <a:headEnd/>
            <a:tailEnd/>
          </a:ln>
          <a:effectLst/>
        </p:spPr>
      </p:pic>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grpSp>
        <p:nvGrpSpPr>
          <p:cNvPr id="7" name="Group 6"/>
          <p:cNvGrpSpPr/>
          <p:nvPr userDrawn="1"/>
        </p:nvGrpSpPr>
        <p:grpSpPr>
          <a:xfrm>
            <a:off x="0" y="2403072"/>
            <a:ext cx="9144000" cy="3347943"/>
            <a:chOff x="0" y="2403072"/>
            <a:chExt cx="9144000" cy="3347943"/>
          </a:xfrm>
        </p:grpSpPr>
        <p:sp>
          <p:nvSpPr>
            <p:cNvPr id="13" name="Freeform 8"/>
            <p:cNvSpPr>
              <a:spLocks/>
            </p:cNvSpPr>
            <p:nvPr userDrawn="1"/>
          </p:nvSpPr>
          <p:spPr bwMode="gray">
            <a:xfrm>
              <a:off x="2279115" y="2403072"/>
              <a:ext cx="6864885" cy="249308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14" name="Picture 3"/>
            <p:cNvPicPr>
              <a:picLocks noChangeAspect="1" noChangeArrowheads="1"/>
            </p:cNvPicPr>
            <p:nvPr userDrawn="1"/>
          </p:nvPicPr>
          <p:blipFill>
            <a:blip r:embed="rId3" cstate="print"/>
            <a:srcRect/>
            <a:stretch>
              <a:fillRect/>
            </a:stretch>
          </p:blipFill>
          <p:spPr bwMode="auto">
            <a:xfrm>
              <a:off x="0" y="4408610"/>
              <a:ext cx="2289301" cy="1342405"/>
            </a:xfrm>
            <a:prstGeom prst="rect">
              <a:avLst/>
            </a:prstGeom>
            <a:noFill/>
            <a:ln w="9525">
              <a:noFill/>
              <a:miter lim="800000"/>
              <a:headEnd/>
              <a:tailEnd/>
            </a:ln>
            <a:effectLst/>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bg2"/>
                </a:solidFill>
              </a:defRPr>
            </a:lvl1pPr>
            <a:lvl2pPr marL="0" indent="0" algn="l">
              <a:buNone/>
              <a:defRPr sz="1600">
                <a:solidFill>
                  <a:schemeClr val="bg2"/>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pic>
        <p:nvPicPr>
          <p:cNvPr id="11" name="Picture 2"/>
          <p:cNvPicPr>
            <a:picLocks noChangeAspect="1" noChangeArrowheads="1"/>
          </p:cNvPicPr>
          <p:nvPr userDrawn="1"/>
        </p:nvPicPr>
        <p:blipFill>
          <a:blip r:embed="rId2" cstate="print"/>
          <a:srcRect/>
          <a:stretch>
            <a:fillRect/>
          </a:stretch>
        </p:blipFill>
        <p:spPr bwMode="gray">
          <a:xfrm>
            <a:off x="2273593" y="5748644"/>
            <a:ext cx="983483" cy="745200"/>
          </a:xfrm>
          <a:prstGeom prst="rect">
            <a:avLst/>
          </a:prstGeom>
          <a:noFill/>
          <a:ln w="9525">
            <a:noFill/>
            <a:miter lim="800000"/>
            <a:headEnd/>
            <a:tailEnd/>
          </a:ln>
          <a:effectLst/>
        </p:spPr>
      </p:pic>
      <p:grpSp>
        <p:nvGrpSpPr>
          <p:cNvPr id="4" name="Group 3"/>
          <p:cNvGrpSpPr/>
          <p:nvPr userDrawn="1"/>
        </p:nvGrpSpPr>
        <p:grpSpPr>
          <a:xfrm>
            <a:off x="0" y="2403034"/>
            <a:ext cx="9144000" cy="3345400"/>
            <a:chOff x="0" y="2403034"/>
            <a:chExt cx="9144000" cy="3345400"/>
          </a:xfrm>
        </p:grpSpPr>
        <p:sp>
          <p:nvSpPr>
            <p:cNvPr id="9" name="Freeform 8"/>
            <p:cNvSpPr>
              <a:spLocks/>
            </p:cNvSpPr>
            <p:nvPr userDrawn="1"/>
          </p:nvSpPr>
          <p:spPr bwMode="gray">
            <a:xfrm>
              <a:off x="2277773" y="2403034"/>
              <a:ext cx="6866227" cy="2493573"/>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14" name="Picture 3"/>
            <p:cNvPicPr>
              <a:picLocks noChangeAspect="1" noChangeArrowheads="1"/>
            </p:cNvPicPr>
            <p:nvPr userDrawn="1"/>
          </p:nvPicPr>
          <p:blipFill>
            <a:blip r:embed="rId3" cstate="print"/>
            <a:srcRect/>
            <a:stretch>
              <a:fillRect/>
            </a:stretch>
          </p:blipFill>
          <p:spPr bwMode="auto">
            <a:xfrm>
              <a:off x="0" y="4406819"/>
              <a:ext cx="2287954" cy="1341615"/>
            </a:xfrm>
            <a:prstGeom prst="rect">
              <a:avLst/>
            </a:prstGeom>
            <a:noFill/>
            <a:ln w="9525">
              <a:noFill/>
              <a:miter lim="800000"/>
              <a:headEnd/>
              <a:tailEnd/>
            </a:ln>
            <a:effectLst/>
          </p:spPr>
        </p:pic>
      </p:grpSp>
    </p:spTree>
    <p:extLst>
      <p:ext uri="{BB962C8B-B14F-4D97-AF65-F5344CB8AC3E}">
        <p14:creationId xmlns:p14="http://schemas.microsoft.com/office/powerpoint/2010/main" val="3674158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568748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76933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614642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nchorCtr="0"/>
          <a:lstStyle>
            <a:lvl1pPr>
              <a:buNone/>
              <a:defRPr b="1"/>
            </a:lvl1pPr>
          </a:lstStyle>
          <a:p>
            <a:pPr lvl="0"/>
            <a:endParaRPr lang="en-GB" dirty="0"/>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87587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26156250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296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4483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93080655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pic>
        <p:nvPicPr>
          <p:cNvPr id="7"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spTree>
    <p:extLst>
      <p:ext uri="{BB962C8B-B14F-4D97-AF65-F5344CB8AC3E}">
        <p14:creationId xmlns:p14="http://schemas.microsoft.com/office/powerpoint/2010/main" val="37669438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166112614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2419397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8037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sp>
        <p:nvSpPr>
          <p:cNvPr id="2" name="Title 1"/>
          <p:cNvSpPr>
            <a:spLocks noGrp="1"/>
          </p:cNvSpPr>
          <p:nvPr>
            <p:ph type="ctrTitle"/>
          </p:nvPr>
        </p:nvSpPr>
        <p:spPr>
          <a:xfrm>
            <a:off x="2282560"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82560" y="17532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pic>
        <p:nvPicPr>
          <p:cNvPr id="3074" name="Picture 2"/>
          <p:cNvPicPr>
            <a:picLocks noChangeAspect="1" noChangeArrowheads="1"/>
          </p:cNvPicPr>
          <p:nvPr userDrawn="1"/>
        </p:nvPicPr>
        <p:blipFill>
          <a:blip r:embed="rId2" cstate="print"/>
          <a:srcRect/>
          <a:stretch>
            <a:fillRect/>
          </a:stretch>
        </p:blipFill>
        <p:spPr bwMode="black">
          <a:xfrm>
            <a:off x="2276919" y="5749040"/>
            <a:ext cx="983415" cy="745200"/>
          </a:xfrm>
          <a:prstGeom prst="rect">
            <a:avLst/>
          </a:prstGeom>
          <a:noFill/>
          <a:ln w="9525">
            <a:noFill/>
            <a:miter lim="800000"/>
            <a:headEnd/>
            <a:tailEnd/>
          </a:ln>
          <a:effectLst/>
        </p:spPr>
      </p:pic>
      <p:sp>
        <p:nvSpPr>
          <p:cNvPr id="9" name="Freeform 8"/>
          <p:cNvSpPr>
            <a:spLocks/>
          </p:cNvSpPr>
          <p:nvPr userDrawn="1"/>
        </p:nvSpPr>
        <p:spPr bwMode="gray">
          <a:xfrm>
            <a:off x="2275423" y="2402505"/>
            <a:ext cx="6868577" cy="2494426"/>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12" name="Picture 4"/>
          <p:cNvPicPr>
            <a:picLocks noChangeAspect="1" noChangeArrowheads="1"/>
          </p:cNvPicPr>
          <p:nvPr userDrawn="1"/>
        </p:nvPicPr>
        <p:blipFill>
          <a:blip r:embed="rId3" cstate="print"/>
          <a:srcRect/>
          <a:stretch>
            <a:fillRect/>
          </a:stretch>
        </p:blipFill>
        <p:spPr bwMode="black">
          <a:xfrm>
            <a:off x="0" y="4409832"/>
            <a:ext cx="2284265" cy="1339453"/>
          </a:xfrm>
          <a:prstGeom prst="rect">
            <a:avLst/>
          </a:prstGeom>
          <a:noFill/>
          <a:ln w="9525">
            <a:noFill/>
            <a:miter lim="800000"/>
            <a:headEnd/>
            <a:tailEnd/>
          </a:ln>
          <a:effec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nchorCtr="0"/>
          <a:lstStyle>
            <a:lvl1pPr>
              <a:buNone/>
              <a:defRPr b="1"/>
            </a:lvl1pPr>
          </a:lstStyle>
          <a:p>
            <a:pPr lvl="0"/>
            <a:endParaRPr lang="en-GB" dirty="0"/>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9130112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999408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pic>
        <p:nvPicPr>
          <p:cNvPr id="7"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spTree>
    <p:extLst>
      <p:ext uri="{BB962C8B-B14F-4D97-AF65-F5344CB8AC3E}">
        <p14:creationId xmlns:p14="http://schemas.microsoft.com/office/powerpoint/2010/main" val="319552107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sp>
        <p:nvSpPr>
          <p:cNvPr id="2" name="Title 1"/>
          <p:cNvSpPr>
            <a:spLocks noGrp="1"/>
          </p:cNvSpPr>
          <p:nvPr>
            <p:ph type="ctrTitle"/>
          </p:nvPr>
        </p:nvSpPr>
        <p:spPr>
          <a:xfrm>
            <a:off x="2272512" y="757504"/>
            <a:ext cx="5490000" cy="860400"/>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2272512" y="17532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endParaRPr lang="en-GB" dirty="0"/>
          </a:p>
        </p:txBody>
      </p:sp>
      <p:pic>
        <p:nvPicPr>
          <p:cNvPr id="9" name="Picture 2"/>
          <p:cNvPicPr>
            <a:picLocks noChangeAspect="1" noChangeArrowheads="1"/>
          </p:cNvPicPr>
          <p:nvPr userDrawn="1"/>
        </p:nvPicPr>
        <p:blipFill>
          <a:blip r:embed="rId2" cstate="print"/>
          <a:srcRect/>
          <a:stretch>
            <a:fillRect/>
          </a:stretch>
        </p:blipFill>
        <p:spPr bwMode="black">
          <a:xfrm>
            <a:off x="2274261" y="5747023"/>
            <a:ext cx="983415" cy="745200"/>
          </a:xfrm>
          <a:prstGeom prst="rect">
            <a:avLst/>
          </a:prstGeom>
          <a:noFill/>
          <a:ln w="9525">
            <a:noFill/>
            <a:miter lim="800000"/>
            <a:headEnd/>
            <a:tailEnd/>
          </a:ln>
          <a:effectLst/>
        </p:spPr>
      </p:pic>
      <p:sp>
        <p:nvSpPr>
          <p:cNvPr id="10" name="Freeform 9"/>
          <p:cNvSpPr>
            <a:spLocks/>
          </p:cNvSpPr>
          <p:nvPr userDrawn="1"/>
        </p:nvSpPr>
        <p:spPr bwMode="gray">
          <a:xfrm>
            <a:off x="2272917" y="2400749"/>
            <a:ext cx="6873464" cy="2496200"/>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13" name="Picture 4"/>
          <p:cNvPicPr>
            <a:picLocks noChangeAspect="1" noChangeArrowheads="1"/>
          </p:cNvPicPr>
          <p:nvPr userDrawn="1"/>
        </p:nvPicPr>
        <p:blipFill>
          <a:blip r:embed="rId3" cstate="print"/>
          <a:srcRect/>
          <a:stretch>
            <a:fillRect/>
          </a:stretch>
        </p:blipFill>
        <p:spPr bwMode="black">
          <a:xfrm>
            <a:off x="2380" y="4409923"/>
            <a:ext cx="2279379" cy="1336587"/>
          </a:xfrm>
          <a:prstGeom prst="rect">
            <a:avLst/>
          </a:prstGeom>
          <a:noFill/>
          <a:ln w="9525">
            <a:noFill/>
            <a:miter lim="800000"/>
            <a:headEnd/>
            <a:tailEnd/>
          </a:ln>
          <a:effectLst/>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Footer Placeholder 4"/>
          <p:cNvSpPr>
            <a:spLocks noGrp="1"/>
          </p:cNvSpPr>
          <p:nvPr>
            <p:ph type="ftr" sz="quarter" idx="11"/>
          </p:nvPr>
        </p:nvSpPr>
        <p:spPr/>
        <p:txBody>
          <a:bodyPr/>
          <a:lstStyle/>
          <a:p>
            <a:r>
              <a:rPr lang="en-GB" dirty="0" smtClean="0"/>
              <a:t>Presentation title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Footer Placeholder 5"/>
          <p:cNvSpPr>
            <a:spLocks noGrp="1"/>
          </p:cNvSpPr>
          <p:nvPr>
            <p:ph type="ftr" sz="quarter" idx="11"/>
          </p:nvPr>
        </p:nvSpPr>
        <p:spPr>
          <a:xfrm>
            <a:off x="2588400" y="6413445"/>
            <a:ext cx="3434400" cy="201600"/>
          </a:xfrm>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a:buNone/>
              <a:defRPr b="1"/>
            </a:lvl1pPr>
          </a:lstStyle>
          <a:p>
            <a:pPr lvl="0"/>
            <a:endParaRPr lang="en-GB" dirty="0"/>
          </a:p>
        </p:txBody>
      </p:sp>
      <p:sp>
        <p:nvSpPr>
          <p:cNvPr id="11" name="Text Placeholder 9"/>
          <p:cNvSpPr>
            <a:spLocks noGrp="1"/>
          </p:cNvSpPr>
          <p:nvPr>
            <p:ph type="body" sz="quarter" idx="13"/>
          </p:nvPr>
        </p:nvSpPr>
        <p:spPr>
          <a:xfrm>
            <a:off x="4651200" y="1490400"/>
            <a:ext cx="4042800" cy="640800"/>
          </a:xfrm>
        </p:spPr>
        <p:txBody>
          <a:bodyPr anchor="b" anchorCtr="0"/>
          <a:lstStyle>
            <a:lvl1pPr>
              <a:buNone/>
              <a:defRPr b="1"/>
            </a:lvl1pPr>
          </a:lstStyle>
          <a:p>
            <a:pPr lvl="0"/>
            <a:endParaRPr lang="en-GB" dirty="0"/>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9130112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999408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6"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pic>
        <p:nvPicPr>
          <p:cNvPr id="7"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spTree>
    <p:extLst>
      <p:ext uri="{BB962C8B-B14F-4D97-AF65-F5344CB8AC3E}">
        <p14:creationId xmlns:p14="http://schemas.microsoft.com/office/powerpoint/2010/main" val="319552107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AA7DC9-FA2C-4960-B268-3DFAE847F807}" type="datetimeFigureOut">
              <a:rPr lang="en-US" smtClean="0"/>
              <a:t>4/25/2016</a:t>
            </a:fld>
            <a:endParaRPr lang="en-US"/>
          </a:p>
        </p:txBody>
      </p:sp>
      <p:sp>
        <p:nvSpPr>
          <p:cNvPr id="5" name="Footer Placeholder 4"/>
          <p:cNvSpPr>
            <a:spLocks noGrp="1"/>
          </p:cNvSpPr>
          <p:nvPr>
            <p:ph type="ftr" sz="quarter" idx="11"/>
          </p:nvPr>
        </p:nvSpPr>
        <p:spPr/>
        <p:txBody>
          <a:bodyPr/>
          <a:lstStyle/>
          <a:p>
            <a:r>
              <a:rPr lang="en-GB" smtClean="0"/>
              <a:t>Presentation title</a:t>
            </a:r>
            <a:endParaRPr lang="en-GB" dirty="0"/>
          </a:p>
        </p:txBody>
      </p:sp>
      <p:sp>
        <p:nvSpPr>
          <p:cNvPr id="6" name="Slide Number Placeholder 5"/>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3127147095"/>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Footer Placeholder 5"/>
          <p:cNvSpPr>
            <a:spLocks noGrp="1"/>
          </p:cNvSpPr>
          <p:nvPr>
            <p:ph type="ftr" sz="quarter" idx="11"/>
          </p:nvPr>
        </p:nvSpPr>
        <p:spPr/>
        <p:txBody>
          <a:bodyPr/>
          <a:lstStyle/>
          <a:p>
            <a:r>
              <a:rPr lang="en-GB" dirty="0" smtClean="0"/>
              <a:t>Presentation title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a:buNone/>
              <a:defRPr b="1"/>
            </a:lvl1pPr>
          </a:lstStyle>
          <a:p>
            <a:pPr lvl="0"/>
            <a:r>
              <a:rPr lang="en-US" smtClean="0"/>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nchorCtr="0"/>
          <a:lstStyle>
            <a:lvl1pPr>
              <a:buNone/>
              <a:defRPr b="1"/>
            </a:lvl1pPr>
          </a:lstStyle>
          <a:p>
            <a:pPr lvl="0"/>
            <a:r>
              <a:rPr lang="en-US" smtClean="0"/>
              <a:t>Click to edit Master text styles</a:t>
            </a: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A7DC9-FA2C-4960-B268-3DFAE847F807}" type="datetimeFigureOut">
              <a:rPr lang="en-US" smtClean="0"/>
              <a:t>4/25/2016</a:t>
            </a:fld>
            <a:endParaRPr lang="en-US"/>
          </a:p>
        </p:txBody>
      </p:sp>
      <p:sp>
        <p:nvSpPr>
          <p:cNvPr id="5" name="Footer Placeholder 4"/>
          <p:cNvSpPr>
            <a:spLocks noGrp="1"/>
          </p:cNvSpPr>
          <p:nvPr>
            <p:ph type="ftr" sz="quarter" idx="11"/>
          </p:nvPr>
        </p:nvSpPr>
        <p:spPr/>
        <p:txBody>
          <a:bodyPr/>
          <a:lstStyle/>
          <a:p>
            <a:r>
              <a:rPr lang="en-GB" smtClean="0"/>
              <a:t>Presentation title</a:t>
            </a:r>
            <a:endParaRPr lang="en-GB" dirty="0"/>
          </a:p>
        </p:txBody>
      </p:sp>
      <p:sp>
        <p:nvSpPr>
          <p:cNvPr id="6" name="Slide Number Placeholder 5"/>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3998993198"/>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AA7DC9-FA2C-4960-B268-3DFAE847F807}" type="datetimeFigureOut">
              <a:rPr lang="en-US" smtClean="0"/>
              <a:t>4/25/2016</a:t>
            </a:fld>
            <a:endParaRPr lang="en-US"/>
          </a:p>
        </p:txBody>
      </p:sp>
      <p:sp>
        <p:nvSpPr>
          <p:cNvPr id="5" name="Footer Placeholder 4"/>
          <p:cNvSpPr>
            <a:spLocks noGrp="1"/>
          </p:cNvSpPr>
          <p:nvPr>
            <p:ph type="ftr" sz="quarter" idx="11"/>
          </p:nvPr>
        </p:nvSpPr>
        <p:spPr/>
        <p:txBody>
          <a:bodyPr/>
          <a:lstStyle/>
          <a:p>
            <a:r>
              <a:rPr lang="en-GB" smtClean="0"/>
              <a:t>Presentation title</a:t>
            </a:r>
            <a:endParaRPr lang="en-GB" dirty="0"/>
          </a:p>
        </p:txBody>
      </p:sp>
      <p:sp>
        <p:nvSpPr>
          <p:cNvPr id="6" name="Slide Number Placeholder 5"/>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2754956157"/>
      </p:ext>
    </p:extLst>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AA7DC9-FA2C-4960-B268-3DFAE847F807}" type="datetimeFigureOut">
              <a:rPr lang="en-US" smtClean="0"/>
              <a:t>4/25/2016</a:t>
            </a:fld>
            <a:endParaRPr lang="en-US"/>
          </a:p>
        </p:txBody>
      </p:sp>
      <p:sp>
        <p:nvSpPr>
          <p:cNvPr id="6" name="Footer Placeholder 5"/>
          <p:cNvSpPr>
            <a:spLocks noGrp="1"/>
          </p:cNvSpPr>
          <p:nvPr>
            <p:ph type="ftr" sz="quarter" idx="11"/>
          </p:nvPr>
        </p:nvSpPr>
        <p:spPr/>
        <p:txBody>
          <a:bodyPr/>
          <a:lstStyle/>
          <a:p>
            <a:r>
              <a:rPr lang="en-GB" smtClean="0"/>
              <a:t>Presentation title</a:t>
            </a:r>
            <a:endParaRPr lang="en-GB" dirty="0"/>
          </a:p>
        </p:txBody>
      </p:sp>
      <p:sp>
        <p:nvSpPr>
          <p:cNvPr id="7" name="Slide Number Placeholder 6"/>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2762094680"/>
      </p:ext>
    </p:extLst>
  </p:cSld>
  <p:clrMapOvr>
    <a:masterClrMapping/>
  </p:clrMapOvr>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AA7DC9-FA2C-4960-B268-3DFAE847F807}" type="datetimeFigureOut">
              <a:rPr lang="en-US" smtClean="0"/>
              <a:t>4/25/2016</a:t>
            </a:fld>
            <a:endParaRPr lang="en-US"/>
          </a:p>
        </p:txBody>
      </p:sp>
      <p:sp>
        <p:nvSpPr>
          <p:cNvPr id="8" name="Footer Placeholder 7"/>
          <p:cNvSpPr>
            <a:spLocks noGrp="1"/>
          </p:cNvSpPr>
          <p:nvPr>
            <p:ph type="ftr" sz="quarter" idx="11"/>
          </p:nvPr>
        </p:nvSpPr>
        <p:spPr/>
        <p:txBody>
          <a:bodyPr/>
          <a:lstStyle/>
          <a:p>
            <a:r>
              <a:rPr lang="en-GB" smtClean="0"/>
              <a:t>Presentation title</a:t>
            </a:r>
            <a:endParaRPr lang="en-GB" dirty="0"/>
          </a:p>
        </p:txBody>
      </p:sp>
      <p:sp>
        <p:nvSpPr>
          <p:cNvPr id="9" name="Slide Number Placeholder 8"/>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1552557490"/>
      </p:ext>
    </p:extLst>
  </p:cSld>
  <p:clrMapOvr>
    <a:masterClrMapping/>
  </p:clrMapOvr>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AA7DC9-FA2C-4960-B268-3DFAE847F807}" type="datetimeFigureOut">
              <a:rPr lang="en-US" smtClean="0"/>
              <a:t>4/25/2016</a:t>
            </a:fld>
            <a:endParaRPr lang="en-US"/>
          </a:p>
        </p:txBody>
      </p:sp>
      <p:sp>
        <p:nvSpPr>
          <p:cNvPr id="4" name="Footer Placeholder 3"/>
          <p:cNvSpPr>
            <a:spLocks noGrp="1"/>
          </p:cNvSpPr>
          <p:nvPr>
            <p:ph type="ftr" sz="quarter" idx="11"/>
          </p:nvPr>
        </p:nvSpPr>
        <p:spPr/>
        <p:txBody>
          <a:bodyPr/>
          <a:lstStyle/>
          <a:p>
            <a:r>
              <a:rPr lang="en-GB" smtClean="0"/>
              <a:t>Presentation title</a:t>
            </a:r>
            <a:endParaRPr lang="en-GB" dirty="0"/>
          </a:p>
        </p:txBody>
      </p:sp>
      <p:sp>
        <p:nvSpPr>
          <p:cNvPr id="5" name="Slide Number Placeholder 4"/>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2615081364"/>
      </p:ext>
    </p:extLst>
  </p:cSld>
  <p:clrMapOvr>
    <a:masterClrMapping/>
  </p:clrMapOvr>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AA7DC9-FA2C-4960-B268-3DFAE847F807}" type="datetimeFigureOut">
              <a:rPr lang="en-US" smtClean="0"/>
              <a:t>4/25/2016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22234740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A7DC9-FA2C-4960-B268-3DFAE847F807}" type="datetimeFigureOut">
              <a:rPr lang="en-US" smtClean="0"/>
              <a:t>4/25/2016</a:t>
            </a:fld>
            <a:endParaRPr lang="en-US"/>
          </a:p>
        </p:txBody>
      </p:sp>
      <p:sp>
        <p:nvSpPr>
          <p:cNvPr id="6" name="Footer Placeholder 5"/>
          <p:cNvSpPr>
            <a:spLocks noGrp="1"/>
          </p:cNvSpPr>
          <p:nvPr>
            <p:ph type="ftr" sz="quarter" idx="11"/>
          </p:nvPr>
        </p:nvSpPr>
        <p:spPr/>
        <p:txBody>
          <a:bodyPr/>
          <a:lstStyle/>
          <a:p>
            <a:r>
              <a:rPr lang="en-GB" smtClean="0"/>
              <a:t>Presentation title</a:t>
            </a:r>
            <a:endParaRPr lang="en-GB" dirty="0"/>
          </a:p>
        </p:txBody>
      </p:sp>
      <p:sp>
        <p:nvSpPr>
          <p:cNvPr id="7" name="Slide Number Placeholder 6"/>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3943410053"/>
      </p:ext>
    </p:extLst>
  </p:cSld>
  <p:clrMapOvr>
    <a:masterClrMapping/>
  </p:clrMapOvr>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A7DC9-FA2C-4960-B268-3DFAE847F807}" type="datetimeFigureOut">
              <a:rPr lang="en-US" smtClean="0"/>
              <a:t>4/25/2016</a:t>
            </a:fld>
            <a:endParaRPr lang="en-US"/>
          </a:p>
        </p:txBody>
      </p:sp>
      <p:sp>
        <p:nvSpPr>
          <p:cNvPr id="6" name="Footer Placeholder 5"/>
          <p:cNvSpPr>
            <a:spLocks noGrp="1"/>
          </p:cNvSpPr>
          <p:nvPr>
            <p:ph type="ftr" sz="quarter" idx="11"/>
          </p:nvPr>
        </p:nvSpPr>
        <p:spPr/>
        <p:txBody>
          <a:bodyPr/>
          <a:lstStyle/>
          <a:p>
            <a:r>
              <a:rPr lang="en-GB" smtClean="0"/>
              <a:t>Presentation title</a:t>
            </a:r>
            <a:endParaRPr lang="en-GB" dirty="0"/>
          </a:p>
        </p:txBody>
      </p:sp>
      <p:sp>
        <p:nvSpPr>
          <p:cNvPr id="7" name="Slide Number Placeholder 6"/>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389067059"/>
      </p:ext>
    </p:extLst>
  </p:cSld>
  <p:clrMapOvr>
    <a:masterClrMapping/>
  </p:clrMapOvr>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A7DC9-FA2C-4960-B268-3DFAE847F807}" type="datetimeFigureOut">
              <a:rPr lang="en-US" smtClean="0"/>
              <a:t>4/25/2016</a:t>
            </a:fld>
            <a:endParaRPr lang="en-US"/>
          </a:p>
        </p:txBody>
      </p:sp>
      <p:sp>
        <p:nvSpPr>
          <p:cNvPr id="5" name="Footer Placeholder 4"/>
          <p:cNvSpPr>
            <a:spLocks noGrp="1"/>
          </p:cNvSpPr>
          <p:nvPr>
            <p:ph type="ftr" sz="quarter" idx="11"/>
          </p:nvPr>
        </p:nvSpPr>
        <p:spPr/>
        <p:txBody>
          <a:bodyPr/>
          <a:lstStyle/>
          <a:p>
            <a:r>
              <a:rPr lang="en-GB" smtClean="0"/>
              <a:t>Presentation title</a:t>
            </a:r>
            <a:endParaRPr lang="en-GB" dirty="0"/>
          </a:p>
        </p:txBody>
      </p:sp>
      <p:sp>
        <p:nvSpPr>
          <p:cNvPr id="6" name="Slide Number Placeholder 5"/>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3346752724"/>
      </p:ext>
    </p:extLst>
  </p:cSld>
  <p:clrMapOvr>
    <a:masterClrMapping/>
  </p:clrMapOvr>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A7DC9-FA2C-4960-B268-3DFAE847F807}" type="datetimeFigureOut">
              <a:rPr lang="en-US" smtClean="0"/>
              <a:t>4/25/2016</a:t>
            </a:fld>
            <a:endParaRPr lang="en-US"/>
          </a:p>
        </p:txBody>
      </p:sp>
      <p:sp>
        <p:nvSpPr>
          <p:cNvPr id="5" name="Footer Placeholder 4"/>
          <p:cNvSpPr>
            <a:spLocks noGrp="1"/>
          </p:cNvSpPr>
          <p:nvPr>
            <p:ph type="ftr" sz="quarter" idx="11"/>
          </p:nvPr>
        </p:nvSpPr>
        <p:spPr/>
        <p:txBody>
          <a:bodyPr/>
          <a:lstStyle/>
          <a:p>
            <a:r>
              <a:rPr lang="en-GB" smtClean="0"/>
              <a:t>Presentation title</a:t>
            </a:r>
            <a:endParaRPr lang="en-GB" dirty="0"/>
          </a:p>
        </p:txBody>
      </p:sp>
      <p:sp>
        <p:nvSpPr>
          <p:cNvPr id="6" name="Slide Number Placeholder 5"/>
          <p:cNvSpPr>
            <a:spLocks noGrp="1"/>
          </p:cNvSpPr>
          <p:nvPr>
            <p:ph type="sldNum" sz="quarter" idx="12"/>
          </p:nvPr>
        </p:nvSpPr>
        <p:spPr/>
        <p:txBody>
          <a:bodyPr/>
          <a:lstStyle/>
          <a:p>
            <a:fld id="{CEA88E60-99D3-4F1A-A5B6-96D260A02187}" type="slidenum">
              <a:rPr lang="en-US" smtClean="0"/>
              <a:t>‹#›</a:t>
            </a:fld>
            <a:endParaRPr lang="en-US"/>
          </a:p>
        </p:txBody>
      </p:sp>
    </p:spTree>
    <p:extLst>
      <p:ext uri="{BB962C8B-B14F-4D97-AF65-F5344CB8AC3E}">
        <p14:creationId xmlns:p14="http://schemas.microsoft.com/office/powerpoint/2010/main" val="554814971"/>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913011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077"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999408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3077"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99940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p:txBody>
          <a:bodyPr/>
          <a:lstStyle/>
          <a:p>
            <a:r>
              <a:rPr lang="en-US" dirty="0" smtClean="0"/>
              <a:t>Presentation title</a:t>
            </a:r>
            <a:endParaRPr lang="en-US" dirty="0"/>
          </a:p>
        </p:txBody>
      </p:sp>
      <p:pic>
        <p:nvPicPr>
          <p:cNvPr id="6"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spTree>
    <p:extLst>
      <p:ext uri="{BB962C8B-B14F-4D97-AF65-F5344CB8AC3E}">
        <p14:creationId xmlns:p14="http://schemas.microsoft.com/office/powerpoint/2010/main" val="31955210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Footer Placeholder 4"/>
          <p:cNvSpPr>
            <a:spLocks noGrp="1"/>
          </p:cNvSpPr>
          <p:nvPr>
            <p:ph type="ftr" sz="quarter" idx="3"/>
          </p:nvPr>
        </p:nvSpPr>
        <p:spPr>
          <a:xfrm>
            <a:off x="2588400" y="6415200"/>
            <a:ext cx="3434400" cy="201600"/>
          </a:xfrm>
          <a:prstGeom prst="rect">
            <a:avLst/>
          </a:prstGeom>
        </p:spPr>
        <p:txBody>
          <a:bodyPr vert="horz" lIns="0" tIns="0" rIns="0" bIns="0" rtlCol="0" anchor="t" anchorCtr="0">
            <a:noAutofit/>
          </a:bodyPr>
          <a:lstStyle>
            <a:lvl1pPr algn="l">
              <a:defRPr sz="1100">
                <a:solidFill>
                  <a:schemeClr val="bg1"/>
                </a:solidFill>
              </a:defRPr>
            </a:lvl1pPr>
          </a:lstStyle>
          <a:p>
            <a:r>
              <a:rPr lang="en-GB" dirty="0" smtClean="0"/>
              <a:t>Presentation title</a:t>
            </a:r>
            <a:endParaRPr lang="en-GB" dirty="0"/>
          </a:p>
        </p:txBody>
      </p:sp>
      <p:sp>
        <p:nvSpPr>
          <p:cNvPr id="7" name="TextBox 6"/>
          <p:cNvSpPr txBox="1"/>
          <p:nvPr/>
        </p:nvSpPr>
        <p:spPr>
          <a:xfrm>
            <a:off x="457200" y="6415200"/>
            <a:ext cx="720000" cy="198000"/>
          </a:xfrm>
          <a:prstGeom prst="rect">
            <a:avLst/>
          </a:prstGeom>
          <a:noFill/>
        </p:spPr>
        <p:txBody>
          <a:bodyPr wrap="square" lIns="0" tIns="0" rIns="0" bIns="0" rtlCol="0">
            <a:noAutofit/>
          </a:bodyPr>
          <a:lstStyle/>
          <a:p>
            <a:r>
              <a:rPr lang="en-GB" sz="1100" dirty="0" smtClean="0">
                <a:solidFill>
                  <a:schemeClr val="bg1"/>
                </a:solidFill>
              </a:rPr>
              <a:t>Page </a:t>
            </a:r>
            <a:fld id="{9AE4D82F-B047-469B-AC52-A46321747EAF}" type="slidenum">
              <a:rPr lang="en-GB" sz="1100" smtClean="0">
                <a:solidFill>
                  <a:schemeClr val="bg1"/>
                </a:solidFill>
              </a:rPr>
              <a:pPr/>
              <a:t>‹#›</a:t>
            </a:fld>
            <a:endParaRPr lang="en-GB" sz="1100" dirty="0">
              <a:solidFill>
                <a:schemeClr val="bg1"/>
              </a:solidFill>
            </a:endParaRPr>
          </a:p>
        </p:txBody>
      </p:sp>
      <p:grpSp>
        <p:nvGrpSpPr>
          <p:cNvPr id="8" name="Group 7"/>
          <p:cNvGrpSpPr/>
          <p:nvPr/>
        </p:nvGrpSpPr>
        <p:grpSpPr bwMode="gray">
          <a:xfrm>
            <a:off x="8348663" y="6450013"/>
            <a:ext cx="338137" cy="204787"/>
            <a:chOff x="8348663" y="6450013"/>
            <a:chExt cx="338137" cy="204787"/>
          </a:xfrm>
          <a:solidFill>
            <a:srgbClr val="808080"/>
          </a:solidFill>
        </p:grpSpPr>
        <p:sp>
          <p:nvSpPr>
            <p:cNvPr id="10" name="Freeform 5"/>
            <p:cNvSpPr>
              <a:spLocks/>
            </p:cNvSpPr>
            <p:nvPr userDrawn="1"/>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6"/>
            <p:cNvSpPr>
              <a:spLocks/>
            </p:cNvSpPr>
            <p:nvPr userDrawn="1"/>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6" r:id="rId9"/>
    <p:sldLayoutId id="2147483677" r:id="rId10"/>
    <p:sldLayoutId id="2147483678" r:id="rId11"/>
    <p:sldLayoutId id="2147483679" r:id="rId12"/>
  </p:sldLayoutIdLst>
  <p:hf sldNum="0" hdr="0" dt="0"/>
  <p:txStyles>
    <p:title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09613" indent="-354013"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77913" indent="-354013"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33513" indent="-355600"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3"/>
          </p:nvPr>
        </p:nvSpPr>
        <p:spPr>
          <a:xfrm>
            <a:off x="2588400" y="6415200"/>
            <a:ext cx="3434400" cy="201600"/>
          </a:xfrm>
          <a:prstGeom prst="rect">
            <a:avLst/>
          </a:prstGeom>
        </p:spPr>
        <p:txBody>
          <a:bodyPr vert="horz" lIns="0" tIns="0" rIns="0" bIns="0" rtlCol="0" anchor="t" anchorCtr="0">
            <a:noAutofit/>
          </a:bodyPr>
          <a:lstStyle>
            <a:lvl1pPr algn="l">
              <a:defRPr sz="1100">
                <a:solidFill>
                  <a:schemeClr val="bg1"/>
                </a:solidFill>
              </a:defRPr>
            </a:lvl1pPr>
          </a:lstStyle>
          <a:p>
            <a:r>
              <a:rPr lang="en-GB" dirty="0" smtClean="0"/>
              <a:t>Presentation title</a:t>
            </a:r>
            <a:endParaRPr lang="en-GB" dirty="0"/>
          </a:p>
        </p:txBody>
      </p:sp>
      <p:sp>
        <p:nvSpPr>
          <p:cNvPr id="7" name="TextBox 6"/>
          <p:cNvSpPr txBox="1"/>
          <p:nvPr/>
        </p:nvSpPr>
        <p:spPr>
          <a:xfrm>
            <a:off x="457200" y="6415200"/>
            <a:ext cx="720000" cy="198000"/>
          </a:xfrm>
          <a:prstGeom prst="rect">
            <a:avLst/>
          </a:prstGeom>
          <a:noFill/>
        </p:spPr>
        <p:txBody>
          <a:bodyPr wrap="square" lIns="0" tIns="0" rIns="0" bIns="0" rtlCol="0">
            <a:noAutofit/>
          </a:bodyPr>
          <a:lstStyle/>
          <a:p>
            <a:r>
              <a:rPr lang="en-GB" sz="1100" dirty="0" smtClean="0">
                <a:solidFill>
                  <a:srgbClr val="808080"/>
                </a:solidFill>
              </a:rPr>
              <a:t>Page </a:t>
            </a:r>
            <a:fld id="{9AE4D82F-B047-469B-AC52-A46321747EAF}" type="slidenum">
              <a:rPr lang="en-GB" sz="1100" smtClean="0">
                <a:solidFill>
                  <a:srgbClr val="808080"/>
                </a:solidFill>
              </a:rPr>
              <a:pPr/>
              <a:t>‹#›</a:t>
            </a:fld>
            <a:endParaRPr lang="en-GB" sz="1100" dirty="0">
              <a:solidFill>
                <a:srgbClr val="808080"/>
              </a:solidFill>
            </a:endParaRPr>
          </a:p>
        </p:txBody>
      </p:sp>
      <p:grpSp>
        <p:nvGrpSpPr>
          <p:cNvPr id="8" name="Group 7"/>
          <p:cNvGrpSpPr/>
          <p:nvPr/>
        </p:nvGrpSpPr>
        <p:grpSpPr bwMode="gray">
          <a:xfrm>
            <a:off x="8348663" y="6450013"/>
            <a:ext cx="338137" cy="204787"/>
            <a:chOff x="8348663" y="6450013"/>
            <a:chExt cx="338137" cy="204787"/>
          </a:xfrm>
          <a:solidFill>
            <a:srgbClr val="808080"/>
          </a:solidFill>
        </p:grpSpPr>
        <p:sp>
          <p:nvSpPr>
            <p:cNvPr id="10" name="Freeform 5"/>
            <p:cNvSpPr>
              <a:spLocks/>
            </p:cNvSpPr>
            <p:nvPr userDrawn="1"/>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6"/>
            <p:cNvSpPr>
              <a:spLocks/>
            </p:cNvSpPr>
            <p:nvPr userDrawn="1"/>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07479155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8" r:id="rId9"/>
    <p:sldLayoutId id="2147483719" r:id="rId10"/>
    <p:sldLayoutId id="2147483720" r:id="rId11"/>
    <p:sldLayoutId id="2147483721" r:id="rId12"/>
  </p:sldLayoutIdLst>
  <p:hf sldNum="0" hdr="0" dt="0"/>
  <p:txStyles>
    <p:titleStyle>
      <a:lvl1pPr algn="l" defTabSz="914400" rtl="0" eaLnBrk="1" latinLnBrk="0" hangingPunct="1">
        <a:lnSpc>
          <a:spcPct val="85000"/>
        </a:lnSpc>
        <a:spcBef>
          <a:spcPct val="0"/>
        </a:spcBef>
        <a:buNone/>
        <a:defRPr sz="3000" b="1" kern="1200">
          <a:solidFill>
            <a:srgbClr val="808080"/>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2"/>
        </a:buClr>
        <a:buSzPct val="70000"/>
        <a:buFont typeface="Arial" pitchFamily="34" charset="0"/>
        <a:buChar char="►"/>
        <a:defRPr sz="2400" kern="1200">
          <a:solidFill>
            <a:srgbClr val="808080"/>
          </a:solidFill>
          <a:latin typeface="+mn-lt"/>
          <a:ea typeface="+mn-ea"/>
          <a:cs typeface="+mn-cs"/>
        </a:defRPr>
      </a:lvl1pPr>
      <a:lvl2pPr marL="709613" indent="-354013" algn="l" defTabSz="914400" rtl="0" eaLnBrk="1" latinLnBrk="0" hangingPunct="1">
        <a:spcBef>
          <a:spcPct val="20000"/>
        </a:spcBef>
        <a:buClr>
          <a:schemeClr val="accent2"/>
        </a:buClr>
        <a:buSzPct val="70000"/>
        <a:buFont typeface="Arial" pitchFamily="34" charset="0"/>
        <a:buChar char="►"/>
        <a:defRPr sz="2000" kern="1200">
          <a:solidFill>
            <a:srgbClr val="808080"/>
          </a:solidFill>
          <a:latin typeface="+mn-lt"/>
          <a:ea typeface="+mn-ea"/>
          <a:cs typeface="+mn-cs"/>
        </a:defRPr>
      </a:lvl2pPr>
      <a:lvl3pPr marL="1077913" indent="-354013" algn="l" defTabSz="914400" rtl="0" eaLnBrk="1" latinLnBrk="0" hangingPunct="1">
        <a:spcBef>
          <a:spcPct val="20000"/>
        </a:spcBef>
        <a:buClr>
          <a:schemeClr val="accent2"/>
        </a:buClr>
        <a:buSzPct val="70000"/>
        <a:buFont typeface="Arial" pitchFamily="34" charset="0"/>
        <a:buChar char="►"/>
        <a:defRPr sz="1800" kern="1200">
          <a:solidFill>
            <a:srgbClr val="808080"/>
          </a:solidFill>
          <a:latin typeface="+mn-lt"/>
          <a:ea typeface="+mn-ea"/>
          <a:cs typeface="+mn-cs"/>
        </a:defRPr>
      </a:lvl3pPr>
      <a:lvl4pPr marL="1433513" indent="-355600" algn="l" defTabSz="914400" rtl="0" eaLnBrk="1" latinLnBrk="0" hangingPunct="1">
        <a:spcBef>
          <a:spcPct val="20000"/>
        </a:spcBef>
        <a:buClr>
          <a:schemeClr val="accent2"/>
        </a:buClr>
        <a:buSzPct val="70000"/>
        <a:buFont typeface="Arial" pitchFamily="34" charset="0"/>
        <a:buChar char="►"/>
        <a:defRPr sz="1600" kern="1200">
          <a:solidFill>
            <a:srgbClr val="808080"/>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rgbClr val="80808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3"/>
          </p:nvPr>
        </p:nvSpPr>
        <p:spPr>
          <a:xfrm>
            <a:off x="2588400" y="6415200"/>
            <a:ext cx="3434400" cy="201600"/>
          </a:xfrm>
          <a:prstGeom prst="rect">
            <a:avLst/>
          </a:prstGeom>
        </p:spPr>
        <p:txBody>
          <a:bodyPr vert="horz" lIns="0" tIns="0" rIns="0" bIns="0" rtlCol="0" anchor="t" anchorCtr="0">
            <a:noAutofit/>
          </a:bodyPr>
          <a:lstStyle>
            <a:lvl1pPr algn="l">
              <a:defRPr sz="1100">
                <a:solidFill>
                  <a:schemeClr val="bg1"/>
                </a:solidFill>
              </a:defRPr>
            </a:lvl1pPr>
          </a:lstStyle>
          <a:p>
            <a:r>
              <a:rPr lang="en-GB" dirty="0" smtClean="0"/>
              <a:t>Presentation title</a:t>
            </a:r>
            <a:endParaRPr lang="en-GB" dirty="0"/>
          </a:p>
        </p:txBody>
      </p:sp>
      <p:sp>
        <p:nvSpPr>
          <p:cNvPr id="7" name="TextBox 6"/>
          <p:cNvSpPr txBox="1"/>
          <p:nvPr/>
        </p:nvSpPr>
        <p:spPr>
          <a:xfrm>
            <a:off x="457200" y="6415200"/>
            <a:ext cx="720000" cy="198000"/>
          </a:xfrm>
          <a:prstGeom prst="rect">
            <a:avLst/>
          </a:prstGeom>
          <a:noFill/>
        </p:spPr>
        <p:txBody>
          <a:bodyPr wrap="square" lIns="0" tIns="0" rIns="0" bIns="0" rtlCol="0">
            <a:noAutofit/>
          </a:bodyPr>
          <a:lstStyle/>
          <a:p>
            <a:r>
              <a:rPr lang="en-GB" sz="1100" dirty="0" smtClean="0">
                <a:solidFill>
                  <a:schemeClr val="bg1"/>
                </a:solidFill>
              </a:rPr>
              <a:t>Page </a:t>
            </a:r>
            <a:fld id="{9AE4D82F-B047-469B-AC52-A46321747EAF}" type="slidenum">
              <a:rPr lang="en-GB" sz="1100" smtClean="0">
                <a:solidFill>
                  <a:schemeClr val="bg1"/>
                </a:solidFill>
              </a:rPr>
              <a:pPr/>
              <a:t>‹#›</a:t>
            </a:fld>
            <a:endParaRPr lang="en-GB" sz="1100" dirty="0">
              <a:solidFill>
                <a:schemeClr val="bg1"/>
              </a:solidFill>
            </a:endParaRPr>
          </a:p>
        </p:txBody>
      </p:sp>
      <p:grpSp>
        <p:nvGrpSpPr>
          <p:cNvPr id="9" name="Group 8"/>
          <p:cNvGrpSpPr/>
          <p:nvPr/>
        </p:nvGrpSpPr>
        <p:grpSpPr bwMode="black">
          <a:xfrm>
            <a:off x="8348663" y="6450013"/>
            <a:ext cx="338137" cy="204787"/>
            <a:chOff x="8348663" y="6450013"/>
            <a:chExt cx="338137" cy="204787"/>
          </a:xfrm>
          <a:solidFill>
            <a:srgbClr val="FFFFFF"/>
          </a:solidFill>
        </p:grpSpPr>
        <p:sp>
          <p:nvSpPr>
            <p:cNvPr id="10" name="Freeform 5"/>
            <p:cNvSpPr>
              <a:spLocks/>
            </p:cNvSpPr>
            <p:nvPr userDrawn="1"/>
          </p:nvSpPr>
          <p:spPr bwMode="black">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6"/>
            <p:cNvSpPr>
              <a:spLocks/>
            </p:cNvSpPr>
            <p:nvPr userDrawn="1"/>
          </p:nvSpPr>
          <p:spPr bwMode="black">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90" r:id="rId9"/>
    <p:sldLayoutId id="2147483691" r:id="rId10"/>
    <p:sldLayoutId id="2147483692" r:id="rId11"/>
    <p:sldLayoutId id="2147483693" r:id="rId12"/>
  </p:sldLayoutIdLst>
  <p:hf sldNum="0" hdr="0" dt="0"/>
  <p:txStyles>
    <p:title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09613" indent="-354013"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77913" indent="-354013"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33513" indent="-355600"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3"/>
          </p:nvPr>
        </p:nvSpPr>
        <p:spPr>
          <a:xfrm>
            <a:off x="2588400" y="6415200"/>
            <a:ext cx="3434400" cy="201600"/>
          </a:xfrm>
          <a:prstGeom prst="rect">
            <a:avLst/>
          </a:prstGeom>
        </p:spPr>
        <p:txBody>
          <a:bodyPr vert="horz" lIns="0" tIns="0" rIns="0" bIns="0" rtlCol="0" anchor="t" anchorCtr="0">
            <a:noAutofit/>
          </a:bodyPr>
          <a:lstStyle>
            <a:lvl1pPr algn="l">
              <a:defRPr sz="1100">
                <a:solidFill>
                  <a:schemeClr val="bg1"/>
                </a:solidFill>
              </a:defRPr>
            </a:lvl1pPr>
          </a:lstStyle>
          <a:p>
            <a:r>
              <a:rPr lang="en-GB" dirty="0" smtClean="0"/>
              <a:t>Presentation title</a:t>
            </a:r>
            <a:endParaRPr lang="en-GB" dirty="0"/>
          </a:p>
        </p:txBody>
      </p:sp>
      <p:sp>
        <p:nvSpPr>
          <p:cNvPr id="7" name="TextBox 6"/>
          <p:cNvSpPr txBox="1"/>
          <p:nvPr/>
        </p:nvSpPr>
        <p:spPr>
          <a:xfrm>
            <a:off x="457200" y="6415200"/>
            <a:ext cx="720000" cy="198000"/>
          </a:xfrm>
          <a:prstGeom prst="rect">
            <a:avLst/>
          </a:prstGeom>
          <a:noFill/>
        </p:spPr>
        <p:txBody>
          <a:bodyPr wrap="square" lIns="0" tIns="0" rIns="0" bIns="0" rtlCol="0">
            <a:noAutofit/>
          </a:bodyPr>
          <a:lstStyle/>
          <a:p>
            <a:r>
              <a:rPr lang="en-GB" sz="1100" dirty="0" smtClean="0">
                <a:solidFill>
                  <a:schemeClr val="bg1"/>
                </a:solidFill>
              </a:rPr>
              <a:t>Page </a:t>
            </a:r>
            <a:fld id="{9AE4D82F-B047-469B-AC52-A46321747EAF}" type="slidenum">
              <a:rPr lang="en-GB" sz="1100" smtClean="0">
                <a:solidFill>
                  <a:schemeClr val="bg1"/>
                </a:solidFill>
              </a:rPr>
              <a:pPr/>
              <a:t>‹#›</a:t>
            </a:fld>
            <a:endParaRPr lang="en-GB" sz="1100" dirty="0">
              <a:solidFill>
                <a:schemeClr val="bg1"/>
              </a:solidFill>
            </a:endParaRPr>
          </a:p>
        </p:txBody>
      </p:sp>
      <p:grpSp>
        <p:nvGrpSpPr>
          <p:cNvPr id="9" name="Group 8"/>
          <p:cNvGrpSpPr/>
          <p:nvPr/>
        </p:nvGrpSpPr>
        <p:grpSpPr bwMode="black">
          <a:xfrm>
            <a:off x="8348663" y="6450013"/>
            <a:ext cx="338137" cy="204787"/>
            <a:chOff x="8348663" y="6450013"/>
            <a:chExt cx="338137" cy="204787"/>
          </a:xfrm>
          <a:solidFill>
            <a:srgbClr val="FFFFFF"/>
          </a:solidFill>
        </p:grpSpPr>
        <p:sp>
          <p:nvSpPr>
            <p:cNvPr id="10" name="Freeform 5"/>
            <p:cNvSpPr>
              <a:spLocks/>
            </p:cNvSpPr>
            <p:nvPr userDrawn="1"/>
          </p:nvSpPr>
          <p:spPr bwMode="black">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6"/>
            <p:cNvSpPr>
              <a:spLocks/>
            </p:cNvSpPr>
            <p:nvPr userDrawn="1"/>
          </p:nvSpPr>
          <p:spPr bwMode="black">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4" r:id="rId9"/>
    <p:sldLayoutId id="2147483705" r:id="rId10"/>
    <p:sldLayoutId id="2147483706" r:id="rId11"/>
    <p:sldLayoutId id="2147483707" r:id="rId12"/>
  </p:sldLayoutIdLst>
  <p:hf sldNum="0" hdr="0" dt="0"/>
  <p:txStyles>
    <p:titleStyle>
      <a:lvl1pPr algn="l" defTabSz="914400" rtl="0" eaLnBrk="1" latinLnBrk="0" hangingPunct="1">
        <a:lnSpc>
          <a:spcPct val="85000"/>
        </a:lnSpc>
        <a:spcBef>
          <a:spcPct val="0"/>
        </a:spcBef>
        <a:buNone/>
        <a:defRPr sz="30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09613" indent="-354013"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77913" indent="-354013"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33513" indent="-355600"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AA7DC9-FA2C-4960-B268-3DFAE847F807}" type="datetimeFigureOut">
              <a:rPr lang="en-US" smtClean="0"/>
              <a:t>4/25/2016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Presentation title</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88E60-99D3-4F1A-A5B6-96D260A02187}" type="slidenum">
              <a:rPr lang="en-US" smtClean="0"/>
              <a:t>‹#›</a:t>
            </a:fld>
            <a:endParaRPr lang="en-US"/>
          </a:p>
        </p:txBody>
      </p:sp>
    </p:spTree>
    <p:extLst>
      <p:ext uri="{BB962C8B-B14F-4D97-AF65-F5344CB8AC3E}">
        <p14:creationId xmlns:p14="http://schemas.microsoft.com/office/powerpoint/2010/main" val="2757820025"/>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BSR – Project Status</a:t>
            </a:r>
            <a:endParaRPr lang="en-GB" dirty="0"/>
          </a:p>
        </p:txBody>
      </p:sp>
      <p:sp>
        <p:nvSpPr>
          <p:cNvPr id="3" name="Subtitle 2"/>
          <p:cNvSpPr>
            <a:spLocks noGrp="1"/>
          </p:cNvSpPr>
          <p:nvPr>
            <p:ph type="subTitle" idx="1"/>
          </p:nvPr>
        </p:nvSpPr>
        <p:spPr/>
        <p:txBody>
          <a:bodyPr>
            <a:normAutofit fontScale="85000" lnSpcReduction="10000"/>
          </a:bodyPr>
          <a:lstStyle/>
          <a:p>
            <a:r>
              <a:rPr lang="en-US" sz="4300" dirty="0">
                <a:solidFill>
                  <a:schemeClr val="tx1"/>
                </a:solidFill>
              </a:rPr>
              <a:t>Name </a:t>
            </a:r>
            <a:r>
              <a:rPr lang="en-US" sz="4300" dirty="0" smtClean="0">
                <a:solidFill>
                  <a:schemeClr val="tx1"/>
                </a:solidFill>
              </a:rPr>
              <a:t>of (re)insurance company</a:t>
            </a:r>
          </a:p>
          <a:p>
            <a:r>
              <a:rPr lang="en-US" dirty="0" smtClean="0">
                <a:solidFill>
                  <a:schemeClr val="tx1"/>
                </a:solidFill>
              </a:rPr>
              <a:t>Name of external independent reviewer </a:t>
            </a:r>
            <a:endParaRPr lang="en-GB" dirty="0" smtClean="0">
              <a:solidFill>
                <a:schemeClr val="tx1"/>
              </a:solidFill>
            </a:endParaRPr>
          </a:p>
          <a:p>
            <a:pPr lvl="1"/>
            <a:endParaRPr lang="en-GB" sz="1600" dirty="0">
              <a:solidFill>
                <a:schemeClr val="tx1"/>
              </a:solidFill>
            </a:endParaRPr>
          </a:p>
          <a:p>
            <a:r>
              <a:rPr lang="en-US" dirty="0">
                <a:solidFill>
                  <a:schemeClr val="tx1"/>
                </a:solidFill>
              </a:rPr>
              <a:t>DD Month YYYY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nip and Round Single Corner Rectangle 20"/>
          <p:cNvSpPr/>
          <p:nvPr/>
        </p:nvSpPr>
        <p:spPr>
          <a:xfrm>
            <a:off x="457200" y="1894395"/>
            <a:ext cx="7704349" cy="3538842"/>
          </a:xfrm>
          <a:prstGeom prst="snipRoundRect">
            <a:avLst>
              <a:gd name="adj1" fmla="val 16667"/>
              <a:gd name="adj2" fmla="val 0"/>
            </a:avLst>
          </a:prstGeom>
          <a:solidFill>
            <a:schemeClr val="bg1">
              <a:lumMod val="95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a:endParaRPr>
          </a:p>
        </p:txBody>
      </p:sp>
      <p:sp>
        <p:nvSpPr>
          <p:cNvPr id="2" name="Title 1"/>
          <p:cNvSpPr>
            <a:spLocks noGrp="1"/>
          </p:cNvSpPr>
          <p:nvPr>
            <p:ph type="title"/>
          </p:nvPr>
        </p:nvSpPr>
        <p:spPr/>
        <p:txBody>
          <a:bodyPr/>
          <a:lstStyle/>
          <a:p>
            <a:r>
              <a:rPr lang="en-GB" sz="2600" dirty="0" smtClean="0"/>
              <a:t>Contents</a:t>
            </a:r>
            <a:endParaRPr lang="en-GB" sz="2600" dirty="0"/>
          </a:p>
        </p:txBody>
      </p:sp>
      <p:sp>
        <p:nvSpPr>
          <p:cNvPr id="5" name="Rectangle 3"/>
          <p:cNvSpPr>
            <a:spLocks noChangeArrowheads="1"/>
          </p:cNvSpPr>
          <p:nvPr/>
        </p:nvSpPr>
        <p:spPr bwMode="auto">
          <a:xfrm>
            <a:off x="712376" y="2590092"/>
            <a:ext cx="627344"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2685" indent="-342685" algn="ctr">
              <a:spcBef>
                <a:spcPct val="20000"/>
              </a:spcBef>
              <a:buNone/>
            </a:pPr>
            <a:r>
              <a:rPr lang="en-US" sz="1800" b="1" dirty="0">
                <a:latin typeface="Arial" panose="020B0604020202020204" pitchFamily="34" charset="0"/>
                <a:ea typeface="ＭＳ Ｐゴシック" charset="-128"/>
              </a:rPr>
              <a:t>1</a:t>
            </a:r>
          </a:p>
        </p:txBody>
      </p:sp>
      <p:sp>
        <p:nvSpPr>
          <p:cNvPr id="6" name="Text Box 4"/>
          <p:cNvSpPr txBox="1">
            <a:spLocks noChangeArrowheads="1"/>
          </p:cNvSpPr>
          <p:nvPr/>
        </p:nvSpPr>
        <p:spPr bwMode="auto">
          <a:xfrm>
            <a:off x="1438637" y="2592458"/>
            <a:ext cx="5780870" cy="338496"/>
          </a:xfrm>
          <a:prstGeom prst="rect">
            <a:avLst/>
          </a:prstGeom>
          <a:noFill/>
          <a:ln w="9525" algn="ctr">
            <a:noFill/>
            <a:miter lim="800000"/>
            <a:headEnd/>
            <a:tailEnd/>
          </a:ln>
        </p:spPr>
        <p:txBody>
          <a:bodyPr wrap="square" lIns="91384" tIns="45691" rIns="91384" bIns="45691">
            <a:spAutoFit/>
          </a:bodyPr>
          <a:lstStyle/>
          <a:p>
            <a:pPr>
              <a:spcBef>
                <a:spcPct val="50000"/>
              </a:spcBef>
            </a:pPr>
            <a:r>
              <a:rPr lang="en-US" sz="1600" b="1" dirty="0" smtClean="0">
                <a:latin typeface="Arial" panose="020B0604020202020204" pitchFamily="34" charset="0"/>
                <a:ea typeface="ＭＳ Ｐゴシック" charset="-128"/>
              </a:rPr>
              <a:t>Executive Summary</a:t>
            </a:r>
            <a:endParaRPr lang="en-US" sz="1600" b="1" dirty="0">
              <a:latin typeface="Arial" panose="020B0604020202020204" pitchFamily="34" charset="0"/>
              <a:ea typeface="ＭＳ Ｐゴシック" charset="-128"/>
            </a:endParaRPr>
          </a:p>
        </p:txBody>
      </p:sp>
      <p:sp>
        <p:nvSpPr>
          <p:cNvPr id="17" name="Rectangle 3"/>
          <p:cNvSpPr>
            <a:spLocks noChangeArrowheads="1"/>
          </p:cNvSpPr>
          <p:nvPr/>
        </p:nvSpPr>
        <p:spPr bwMode="auto">
          <a:xfrm>
            <a:off x="7420536" y="2549926"/>
            <a:ext cx="627344" cy="457200"/>
          </a:xfrm>
          <a:prstGeom prst="rect">
            <a:avLst/>
          </a:prstGeom>
          <a:noFill/>
          <a:ln w="19050" algn="ctr">
            <a:noFill/>
            <a:prstDash val="sysDot"/>
            <a:miter lim="800000"/>
            <a:headEnd/>
            <a:tailEnd/>
          </a:ln>
        </p:spPr>
        <p:txBody>
          <a:bodyPr wrap="none" lIns="91384" tIns="45691" rIns="91384" bIns="45691" anchor="ctr"/>
          <a:lstStyle/>
          <a:p>
            <a:pPr marL="342685" indent="-342685" algn="ctr">
              <a:spcBef>
                <a:spcPct val="20000"/>
              </a:spcBef>
              <a:buNone/>
            </a:pPr>
            <a:r>
              <a:rPr lang="en-US" sz="1800" b="1" dirty="0" smtClean="0">
                <a:latin typeface="Arial" panose="020B0604020202020204" pitchFamily="34" charset="0"/>
                <a:ea typeface="ＭＳ Ｐゴシック" charset="-128"/>
              </a:rPr>
              <a:t>Pg.</a:t>
            </a:r>
            <a:endParaRPr lang="en-US" sz="1800" b="1" dirty="0">
              <a:latin typeface="Arial" panose="020B0604020202020204" pitchFamily="34" charset="0"/>
              <a:ea typeface="ＭＳ Ｐゴシック" charset="-128"/>
            </a:endParaRPr>
          </a:p>
        </p:txBody>
      </p:sp>
      <p:sp>
        <p:nvSpPr>
          <p:cNvPr id="20" name="Rectangle 5"/>
          <p:cNvSpPr>
            <a:spLocks noChangeArrowheads="1"/>
          </p:cNvSpPr>
          <p:nvPr/>
        </p:nvSpPr>
        <p:spPr bwMode="auto">
          <a:xfrm>
            <a:off x="1736373" y="1962529"/>
            <a:ext cx="798017" cy="457200"/>
          </a:xfrm>
          <a:prstGeom prst="rect">
            <a:avLst/>
          </a:prstGeom>
          <a:noFill/>
          <a:ln w="19050" algn="ctr">
            <a:noFill/>
            <a:prstDash val="sysDot"/>
            <a:miter lim="800000"/>
            <a:headEnd/>
            <a:tailEnd/>
          </a:ln>
        </p:spPr>
        <p:txBody>
          <a:bodyPr wrap="none" lIns="91384" tIns="45691" rIns="91384" bIns="45691" anchor="ctr"/>
          <a:lstStyle/>
          <a:p>
            <a:pPr marL="342685" indent="-342685" algn="ctr">
              <a:spcBef>
                <a:spcPct val="20000"/>
              </a:spcBef>
              <a:buNone/>
            </a:pPr>
            <a:r>
              <a:rPr lang="en-US" b="1" dirty="0" smtClean="0">
                <a:solidFill>
                  <a:schemeClr val="tx2"/>
                </a:solidFill>
                <a:latin typeface="Arial" panose="020B0604020202020204" pitchFamily="34" charset="0"/>
                <a:ea typeface="ＭＳ Ｐゴシック" charset="-128"/>
              </a:rPr>
              <a:t>Section</a:t>
            </a:r>
            <a:endParaRPr lang="en-US" sz="1800" b="1" dirty="0">
              <a:solidFill>
                <a:schemeClr val="tx2"/>
              </a:solidFill>
              <a:latin typeface="Arial" panose="020B0604020202020204" pitchFamily="34" charset="0"/>
              <a:ea typeface="ＭＳ Ｐゴシック" charset="-128"/>
            </a:endParaRPr>
          </a:p>
        </p:txBody>
      </p:sp>
      <p:sp>
        <p:nvSpPr>
          <p:cNvPr id="19" name="Rectangle 3"/>
          <p:cNvSpPr>
            <a:spLocks noChangeArrowheads="1"/>
          </p:cNvSpPr>
          <p:nvPr/>
        </p:nvSpPr>
        <p:spPr bwMode="auto">
          <a:xfrm>
            <a:off x="715914" y="3306041"/>
            <a:ext cx="627344"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2685" indent="-342685" algn="ctr">
              <a:spcBef>
                <a:spcPct val="20000"/>
              </a:spcBef>
              <a:buNone/>
            </a:pPr>
            <a:r>
              <a:rPr lang="en-US" b="1" dirty="0">
                <a:latin typeface="Arial" panose="020B0604020202020204" pitchFamily="34" charset="0"/>
                <a:ea typeface="ＭＳ Ｐゴシック" charset="-128"/>
              </a:rPr>
              <a:t>2</a:t>
            </a:r>
            <a:endParaRPr lang="en-US" sz="1800" b="1" dirty="0">
              <a:latin typeface="Arial" panose="020B0604020202020204" pitchFamily="34" charset="0"/>
              <a:ea typeface="ＭＳ Ｐゴシック" charset="-128"/>
            </a:endParaRPr>
          </a:p>
        </p:txBody>
      </p:sp>
      <p:sp>
        <p:nvSpPr>
          <p:cNvPr id="22" name="Text Box 4"/>
          <p:cNvSpPr txBox="1">
            <a:spLocks noChangeArrowheads="1"/>
          </p:cNvSpPr>
          <p:nvPr/>
        </p:nvSpPr>
        <p:spPr bwMode="auto">
          <a:xfrm>
            <a:off x="1442175" y="3308407"/>
            <a:ext cx="5780870" cy="338496"/>
          </a:xfrm>
          <a:prstGeom prst="rect">
            <a:avLst/>
          </a:prstGeom>
          <a:noFill/>
          <a:ln w="9525" algn="ctr">
            <a:noFill/>
            <a:miter lim="800000"/>
            <a:headEnd/>
            <a:tailEnd/>
          </a:ln>
        </p:spPr>
        <p:txBody>
          <a:bodyPr wrap="square" lIns="91384" tIns="45691" rIns="91384" bIns="45691">
            <a:spAutoFit/>
          </a:bodyPr>
          <a:lstStyle/>
          <a:p>
            <a:pPr algn="l">
              <a:spcBef>
                <a:spcPct val="50000"/>
              </a:spcBef>
              <a:buNone/>
            </a:pPr>
            <a:r>
              <a:rPr lang="en-US" sz="1600" b="1" dirty="0" smtClean="0">
                <a:latin typeface="Arial" panose="020B0604020202020204" pitchFamily="34" charset="0"/>
                <a:ea typeface="ＭＳ Ｐゴシック" charset="-128"/>
              </a:rPr>
              <a:t>Timeline</a:t>
            </a:r>
            <a:endParaRPr lang="en-US" sz="1600" b="1" dirty="0">
              <a:latin typeface="Arial" panose="020B0604020202020204" pitchFamily="34" charset="0"/>
              <a:ea typeface="ＭＳ Ｐゴシック" charset="-128"/>
            </a:endParaRPr>
          </a:p>
        </p:txBody>
      </p:sp>
      <p:sp>
        <p:nvSpPr>
          <p:cNvPr id="23" name="Rectangle 3"/>
          <p:cNvSpPr>
            <a:spLocks noChangeArrowheads="1"/>
          </p:cNvSpPr>
          <p:nvPr/>
        </p:nvSpPr>
        <p:spPr bwMode="auto">
          <a:xfrm>
            <a:off x="7424074" y="3265875"/>
            <a:ext cx="627344" cy="457200"/>
          </a:xfrm>
          <a:prstGeom prst="rect">
            <a:avLst/>
          </a:prstGeom>
          <a:noFill/>
          <a:ln w="19050" algn="ctr">
            <a:noFill/>
            <a:prstDash val="sysDot"/>
            <a:miter lim="800000"/>
            <a:headEnd/>
            <a:tailEnd/>
          </a:ln>
        </p:spPr>
        <p:txBody>
          <a:bodyPr wrap="none" lIns="91384" tIns="45691" rIns="91384" bIns="45691" anchor="ctr"/>
          <a:lstStyle/>
          <a:p>
            <a:pPr marL="342685" indent="-342685" algn="ctr">
              <a:spcBef>
                <a:spcPct val="20000"/>
              </a:spcBef>
              <a:buNone/>
            </a:pPr>
            <a:r>
              <a:rPr lang="en-US" b="1" dirty="0" smtClean="0">
                <a:latin typeface="Arial" panose="020B0604020202020204" pitchFamily="34" charset="0"/>
                <a:ea typeface="ＭＳ Ｐゴシック" charset="-128"/>
              </a:rPr>
              <a:t>Pg</a:t>
            </a:r>
            <a:r>
              <a:rPr lang="en-US" b="1" dirty="0" smtClean="0">
                <a:solidFill>
                  <a:schemeClr val="tx2"/>
                </a:solidFill>
                <a:latin typeface="Arial" panose="020B0604020202020204" pitchFamily="34" charset="0"/>
                <a:ea typeface="ＭＳ Ｐゴシック" charset="-128"/>
              </a:rPr>
              <a:t>.</a:t>
            </a:r>
            <a:endParaRPr lang="en-US" sz="1800" b="1" dirty="0">
              <a:solidFill>
                <a:schemeClr val="tx2"/>
              </a:solidFill>
              <a:latin typeface="Arial" panose="020B0604020202020204" pitchFamily="34" charset="0"/>
              <a:ea typeface="ＭＳ Ｐゴシック" charset="-128"/>
            </a:endParaRPr>
          </a:p>
        </p:txBody>
      </p:sp>
      <p:sp>
        <p:nvSpPr>
          <p:cNvPr id="26" name="Rectangle 3"/>
          <p:cNvSpPr>
            <a:spLocks noChangeArrowheads="1"/>
          </p:cNvSpPr>
          <p:nvPr/>
        </p:nvSpPr>
        <p:spPr bwMode="auto">
          <a:xfrm>
            <a:off x="711659" y="4010891"/>
            <a:ext cx="627344"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2685" indent="-342685" algn="ctr">
              <a:spcBef>
                <a:spcPct val="20000"/>
              </a:spcBef>
              <a:buNone/>
            </a:pPr>
            <a:r>
              <a:rPr lang="en-US" sz="1800" b="1" dirty="0" smtClean="0">
                <a:latin typeface="Arial" panose="020B0604020202020204" pitchFamily="34" charset="0"/>
                <a:ea typeface="ＭＳ Ｐゴシック" charset="-128"/>
              </a:rPr>
              <a:t>3</a:t>
            </a:r>
            <a:endParaRPr lang="en-US" sz="1800" b="1" dirty="0">
              <a:latin typeface="Arial" panose="020B0604020202020204" pitchFamily="34" charset="0"/>
              <a:ea typeface="ＭＳ Ｐゴシック" charset="-128"/>
            </a:endParaRPr>
          </a:p>
        </p:txBody>
      </p:sp>
      <p:sp>
        <p:nvSpPr>
          <p:cNvPr id="27" name="Text Box 4"/>
          <p:cNvSpPr txBox="1">
            <a:spLocks noChangeArrowheads="1"/>
          </p:cNvSpPr>
          <p:nvPr/>
        </p:nvSpPr>
        <p:spPr bwMode="auto">
          <a:xfrm>
            <a:off x="1437920" y="4060882"/>
            <a:ext cx="5780870" cy="338496"/>
          </a:xfrm>
          <a:prstGeom prst="rect">
            <a:avLst/>
          </a:prstGeom>
          <a:noFill/>
          <a:ln w="9525" algn="ctr">
            <a:noFill/>
            <a:miter lim="800000"/>
            <a:headEnd/>
            <a:tailEnd/>
          </a:ln>
        </p:spPr>
        <p:txBody>
          <a:bodyPr wrap="square" lIns="91384" tIns="45691" rIns="91384" bIns="45691">
            <a:spAutoFit/>
          </a:bodyPr>
          <a:lstStyle/>
          <a:p>
            <a:pPr>
              <a:spcBef>
                <a:spcPct val="50000"/>
              </a:spcBef>
            </a:pPr>
            <a:r>
              <a:rPr lang="en-US" sz="1600" b="1" dirty="0">
                <a:latin typeface="Arial" panose="020B0604020202020204" pitchFamily="34" charset="0"/>
                <a:ea typeface="ＭＳ Ｐゴシック" charset="-128"/>
              </a:rPr>
              <a:t>Main achievements and progress overview</a:t>
            </a:r>
          </a:p>
        </p:txBody>
      </p:sp>
      <p:sp>
        <p:nvSpPr>
          <p:cNvPr id="28" name="Rectangle 3"/>
          <p:cNvSpPr>
            <a:spLocks noChangeArrowheads="1"/>
          </p:cNvSpPr>
          <p:nvPr/>
        </p:nvSpPr>
        <p:spPr bwMode="auto">
          <a:xfrm>
            <a:off x="7424074" y="3961200"/>
            <a:ext cx="627344" cy="457200"/>
          </a:xfrm>
          <a:prstGeom prst="rect">
            <a:avLst/>
          </a:prstGeom>
          <a:noFill/>
          <a:ln w="19050" algn="ctr">
            <a:noFill/>
            <a:prstDash val="sysDot"/>
            <a:miter lim="800000"/>
            <a:headEnd/>
            <a:tailEnd/>
          </a:ln>
        </p:spPr>
        <p:txBody>
          <a:bodyPr wrap="none" lIns="91384" tIns="45691" rIns="91384" bIns="45691" anchor="ctr"/>
          <a:lstStyle/>
          <a:p>
            <a:pPr marL="342685" indent="-342685" algn="ctr">
              <a:spcBef>
                <a:spcPct val="20000"/>
              </a:spcBef>
              <a:buNone/>
            </a:pPr>
            <a:r>
              <a:rPr lang="en-US" b="1" dirty="0" smtClean="0">
                <a:latin typeface="Arial" panose="020B0604020202020204" pitchFamily="34" charset="0"/>
                <a:ea typeface="ＭＳ Ｐゴシック" charset="-128"/>
              </a:rPr>
              <a:t>Pg</a:t>
            </a:r>
            <a:r>
              <a:rPr lang="en-US" b="1" dirty="0" smtClean="0">
                <a:solidFill>
                  <a:schemeClr val="tx2"/>
                </a:solidFill>
                <a:latin typeface="Arial" panose="020B0604020202020204" pitchFamily="34" charset="0"/>
                <a:ea typeface="ＭＳ Ｐゴシック" charset="-128"/>
              </a:rPr>
              <a:t>.</a:t>
            </a:r>
            <a:endParaRPr lang="en-US" sz="1800" b="1" dirty="0">
              <a:solidFill>
                <a:schemeClr val="tx2"/>
              </a:solidFill>
              <a:latin typeface="Arial" panose="020B0604020202020204" pitchFamily="34" charset="0"/>
              <a:ea typeface="ＭＳ Ｐゴシック" charset="-128"/>
            </a:endParaRPr>
          </a:p>
        </p:txBody>
      </p:sp>
      <p:sp>
        <p:nvSpPr>
          <p:cNvPr id="29" name="Rectangle 3"/>
          <p:cNvSpPr>
            <a:spLocks noChangeArrowheads="1"/>
          </p:cNvSpPr>
          <p:nvPr/>
        </p:nvSpPr>
        <p:spPr bwMode="auto">
          <a:xfrm>
            <a:off x="715914" y="4621063"/>
            <a:ext cx="627344" cy="457200"/>
          </a:xfrm>
          <a:prstGeom prst="rect">
            <a:avLst/>
          </a:prstGeom>
          <a:solidFill>
            <a:schemeClr val="accent2"/>
          </a:solidFill>
          <a:ln w="19050" algn="ctr">
            <a:solidFill>
              <a:srgbClr val="000080"/>
            </a:solidFill>
            <a:prstDash val="sysDot"/>
            <a:miter lim="800000"/>
            <a:headEnd/>
            <a:tailEnd/>
          </a:ln>
        </p:spPr>
        <p:txBody>
          <a:bodyPr wrap="none" lIns="91384" tIns="45691" rIns="91384" bIns="45691" anchor="ctr"/>
          <a:lstStyle/>
          <a:p>
            <a:pPr marL="342685" indent="-342685" algn="ctr">
              <a:spcBef>
                <a:spcPct val="20000"/>
              </a:spcBef>
              <a:buNone/>
            </a:pPr>
            <a:r>
              <a:rPr lang="en-US" b="1" dirty="0">
                <a:latin typeface="Arial" panose="020B0604020202020204" pitchFamily="34" charset="0"/>
                <a:ea typeface="ＭＳ Ｐゴシック" charset="-128"/>
              </a:rPr>
              <a:t>4</a:t>
            </a:r>
            <a:endParaRPr lang="en-US" sz="1800" b="1" dirty="0">
              <a:latin typeface="Arial" panose="020B0604020202020204" pitchFamily="34" charset="0"/>
              <a:ea typeface="ＭＳ Ｐゴシック" charset="-128"/>
            </a:endParaRPr>
          </a:p>
        </p:txBody>
      </p:sp>
      <p:sp>
        <p:nvSpPr>
          <p:cNvPr id="30" name="Text Box 4"/>
          <p:cNvSpPr txBox="1">
            <a:spLocks noChangeArrowheads="1"/>
          </p:cNvSpPr>
          <p:nvPr/>
        </p:nvSpPr>
        <p:spPr bwMode="auto">
          <a:xfrm>
            <a:off x="1442175" y="4693137"/>
            <a:ext cx="5780870" cy="338496"/>
          </a:xfrm>
          <a:prstGeom prst="rect">
            <a:avLst/>
          </a:prstGeom>
          <a:noFill/>
          <a:ln w="9525" algn="ctr">
            <a:noFill/>
            <a:miter lim="800000"/>
            <a:headEnd/>
            <a:tailEnd/>
          </a:ln>
        </p:spPr>
        <p:txBody>
          <a:bodyPr wrap="square" lIns="91384" tIns="45691" rIns="91384" bIns="45691">
            <a:spAutoFit/>
          </a:bodyPr>
          <a:lstStyle/>
          <a:p>
            <a:pPr algn="l">
              <a:spcBef>
                <a:spcPct val="50000"/>
              </a:spcBef>
              <a:buNone/>
            </a:pPr>
            <a:r>
              <a:rPr lang="en-US" sz="1600" b="1" dirty="0" smtClean="0">
                <a:latin typeface="Arial" panose="020B0604020202020204" pitchFamily="34" charset="0"/>
                <a:ea typeface="ＭＳ Ｐゴシック" charset="-128"/>
              </a:rPr>
              <a:t>Appendix</a:t>
            </a:r>
            <a:endParaRPr lang="en-US" sz="1600" b="1" dirty="0">
              <a:latin typeface="Arial" panose="020B0604020202020204" pitchFamily="34" charset="0"/>
              <a:ea typeface="ＭＳ Ｐゴシック" charset="-128"/>
            </a:endParaRPr>
          </a:p>
        </p:txBody>
      </p:sp>
      <p:sp>
        <p:nvSpPr>
          <p:cNvPr id="31" name="Rectangle 3"/>
          <p:cNvSpPr>
            <a:spLocks noChangeArrowheads="1"/>
          </p:cNvSpPr>
          <p:nvPr/>
        </p:nvSpPr>
        <p:spPr bwMode="auto">
          <a:xfrm>
            <a:off x="7467404" y="4574433"/>
            <a:ext cx="627344" cy="457200"/>
          </a:xfrm>
          <a:prstGeom prst="rect">
            <a:avLst/>
          </a:prstGeom>
          <a:noFill/>
          <a:ln w="19050" algn="ctr">
            <a:noFill/>
            <a:prstDash val="sysDot"/>
            <a:miter lim="800000"/>
            <a:headEnd/>
            <a:tailEnd/>
          </a:ln>
        </p:spPr>
        <p:txBody>
          <a:bodyPr wrap="none" lIns="91384" tIns="45691" rIns="91384" bIns="45691" anchor="ctr"/>
          <a:lstStyle/>
          <a:p>
            <a:pPr marL="342685" indent="-342685" algn="ctr">
              <a:spcBef>
                <a:spcPct val="20000"/>
              </a:spcBef>
              <a:buNone/>
            </a:pPr>
            <a:r>
              <a:rPr lang="en-US" b="1" dirty="0" smtClean="0">
                <a:latin typeface="Arial" panose="020B0604020202020204" pitchFamily="34" charset="0"/>
                <a:ea typeface="ＭＳ Ｐゴシック" charset="-128"/>
              </a:rPr>
              <a:t>Pg</a:t>
            </a:r>
            <a:r>
              <a:rPr lang="en-US" b="1" dirty="0" smtClean="0">
                <a:solidFill>
                  <a:schemeClr val="tx2"/>
                </a:solidFill>
                <a:latin typeface="Arial" panose="020B0604020202020204" pitchFamily="34" charset="0"/>
                <a:ea typeface="ＭＳ Ｐゴシック" charset="-128"/>
              </a:rPr>
              <a:t>.</a:t>
            </a:r>
            <a:endParaRPr lang="en-US" sz="1800" b="1" dirty="0">
              <a:solidFill>
                <a:schemeClr val="tx2"/>
              </a:solidFill>
              <a:latin typeface="Arial" panose="020B0604020202020204" pitchFamily="34" charset="0"/>
              <a:ea typeface="ＭＳ Ｐゴシック" charset="-128"/>
            </a:endParaRPr>
          </a:p>
        </p:txBody>
      </p:sp>
    </p:spTree>
    <p:extLst>
      <p:ext uri="{BB962C8B-B14F-4D97-AF65-F5344CB8AC3E}">
        <p14:creationId xmlns:p14="http://schemas.microsoft.com/office/powerpoint/2010/main" val="38486674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Executive Summary</a:t>
            </a:r>
            <a:endParaRPr lang="en-US" dirty="0"/>
          </a:p>
        </p:txBody>
      </p:sp>
      <p:sp>
        <p:nvSpPr>
          <p:cNvPr id="3" name="Content Placeholder 2"/>
          <p:cNvSpPr>
            <a:spLocks noGrp="1"/>
          </p:cNvSpPr>
          <p:nvPr>
            <p:ph idx="1"/>
          </p:nvPr>
        </p:nvSpPr>
        <p:spPr/>
        <p:txBody>
          <a:bodyPr>
            <a:normAutofit fontScale="77500" lnSpcReduction="20000"/>
          </a:bodyPr>
          <a:lstStyle/>
          <a:p>
            <a:r>
              <a:rPr lang="en-GB" i="1" dirty="0" smtClean="0"/>
              <a:t>The reviewer shall describe briefly:</a:t>
            </a:r>
          </a:p>
          <a:p>
            <a:pPr lvl="1"/>
            <a:r>
              <a:rPr lang="en-GB" i="1" dirty="0" smtClean="0"/>
              <a:t> the status </a:t>
            </a:r>
            <a:r>
              <a:rPr lang="en-GB" i="1" dirty="0"/>
              <a:t>of the information </a:t>
            </a:r>
            <a:r>
              <a:rPr lang="en-GB" i="1" dirty="0" smtClean="0"/>
              <a:t>required and </a:t>
            </a:r>
            <a:r>
              <a:rPr lang="en-GB" i="1" dirty="0"/>
              <a:t>whether delays  in providing it </a:t>
            </a:r>
            <a:r>
              <a:rPr lang="en-GB" i="1" dirty="0" smtClean="0"/>
              <a:t>or  absence of information impact the work of the reviewer, </a:t>
            </a:r>
            <a:r>
              <a:rPr lang="en-GB" i="1" dirty="0"/>
              <a:t>limitations, relevant findings, simplifications, </a:t>
            </a:r>
            <a:r>
              <a:rPr lang="en-GB" i="1" dirty="0" smtClean="0"/>
              <a:t>concerns and proposed solutions or approaches,</a:t>
            </a:r>
            <a:r>
              <a:rPr lang="en-GB" i="1" dirty="0"/>
              <a:t> and next steps;</a:t>
            </a:r>
            <a:endParaRPr lang="en-US" i="1" dirty="0"/>
          </a:p>
          <a:p>
            <a:pPr lvl="1"/>
            <a:r>
              <a:rPr lang="en-GB" i="1" dirty="0" smtClean="0"/>
              <a:t>For </a:t>
            </a:r>
            <a:r>
              <a:rPr lang="en-GB" i="1" dirty="0"/>
              <a:t>each balance sheet account, the procedures performed till date</a:t>
            </a:r>
            <a:r>
              <a:rPr lang="en-GB" i="1" dirty="0" smtClean="0"/>
              <a:t>, sample sizes and sampling method used together with rationale behind the method used and relevant assumptions, </a:t>
            </a:r>
            <a:r>
              <a:rPr lang="en-GB" i="1" dirty="0"/>
              <a:t>related </a:t>
            </a:r>
            <a:r>
              <a:rPr lang="en-GB" i="1" dirty="0" smtClean="0"/>
              <a:t>findings and preliminary adjustments  </a:t>
            </a:r>
            <a:r>
              <a:rPr lang="en-GB" i="1" dirty="0"/>
              <a:t>and next steps</a:t>
            </a:r>
            <a:r>
              <a:rPr lang="en-GB" i="1" dirty="0" smtClean="0"/>
              <a:t>;</a:t>
            </a:r>
          </a:p>
          <a:p>
            <a:pPr lvl="1"/>
            <a:r>
              <a:rPr lang="en-GB" i="1" dirty="0" smtClean="0"/>
              <a:t>Specifically, as regards valuation of financial instruments, the details requested in the methodology, section  4 regarding </a:t>
            </a:r>
            <a:r>
              <a:rPr lang="en-GB" i="1" dirty="0"/>
              <a:t>assessment of (in)active markets</a:t>
            </a:r>
            <a:r>
              <a:rPr lang="en-GB" i="1" dirty="0" smtClean="0"/>
              <a:t> valuation techniques used together with the rationale behind, main assumptions and adjustments performed by the reviewer (please correlate with Appendix 2)</a:t>
            </a:r>
            <a:endParaRPr lang="en-US" i="1" dirty="0"/>
          </a:p>
        </p:txBody>
      </p:sp>
      <p:sp>
        <p:nvSpPr>
          <p:cNvPr id="4" name="Footer Placeholder 3"/>
          <p:cNvSpPr>
            <a:spLocks noGrp="1"/>
          </p:cNvSpPr>
          <p:nvPr>
            <p:ph type="ftr" sz="quarter" idx="11"/>
          </p:nvPr>
        </p:nvSpPr>
        <p:spPr/>
        <p:txBody>
          <a:bodyPr/>
          <a:lstStyle/>
          <a:p>
            <a:r>
              <a:rPr lang="en-GB" smtClean="0"/>
              <a:t>Presentation title</a:t>
            </a:r>
            <a:endParaRPr lang="en-GB" dirty="0"/>
          </a:p>
        </p:txBody>
      </p:sp>
    </p:spTree>
    <p:extLst>
      <p:ext uri="{BB962C8B-B14F-4D97-AF65-F5344CB8AC3E}">
        <p14:creationId xmlns:p14="http://schemas.microsoft.com/office/powerpoint/2010/main" val="3742408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Timeline</a:t>
            </a:r>
            <a:endParaRPr lang="en-GB" dirty="0"/>
          </a:p>
        </p:txBody>
      </p:sp>
    </p:spTree>
    <p:extLst>
      <p:ext uri="{BB962C8B-B14F-4D97-AF65-F5344CB8AC3E}">
        <p14:creationId xmlns:p14="http://schemas.microsoft.com/office/powerpoint/2010/main" val="1834666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Timeline</a:t>
            </a:r>
            <a:endParaRPr lang="en-US" dirty="0">
              <a:solidFill>
                <a:schemeClr val="tx1"/>
              </a:solidFill>
            </a:endParaRPr>
          </a:p>
        </p:txBody>
      </p:sp>
      <p:sp>
        <p:nvSpPr>
          <p:cNvPr id="5" name="Right Arrow 4"/>
          <p:cNvSpPr/>
          <p:nvPr/>
        </p:nvSpPr>
        <p:spPr>
          <a:xfrm>
            <a:off x="2749158" y="1099134"/>
            <a:ext cx="5937642" cy="807440"/>
          </a:xfrm>
          <a:prstGeom prst="rightArrow">
            <a:avLst>
              <a:gd name="adj1" fmla="val 69688"/>
              <a:gd name="adj2" fmla="val 50000"/>
            </a:avLst>
          </a:prstGeom>
          <a:solidFill>
            <a:srgbClr val="FFE600"/>
          </a:solidFill>
          <a:ln w="38100" cap="flat" cmpd="sng" algn="ctr">
            <a:noFill/>
            <a:prstDash val="solid"/>
          </a:ln>
          <a:effectLst>
            <a:outerShdw blurRad="40000" dist="20000" dir="5400000" rotWithShape="0">
              <a:srgbClr val="000000">
                <a:alpha val="38000"/>
              </a:srgbClr>
            </a:outerShdw>
          </a:effectLst>
        </p:spPr>
        <p:txBody>
          <a:bodyPr lIns="79988" tIns="39993" rIns="79988" bIns="39993" rtlCol="0" anchor="t" anchorCtr="0"/>
          <a:lstStyle/>
          <a:p>
            <a:pPr marL="0" marR="0" lvl="0" indent="0" algn="ctr" defTabSz="914354" eaLnBrk="1" fontAlgn="auto" latinLnBrk="0" hangingPunct="1">
              <a:lnSpc>
                <a:spcPct val="100000"/>
              </a:lnSpc>
              <a:spcBef>
                <a:spcPct val="0"/>
              </a:spcBef>
              <a:spcAft>
                <a:spcPts val="0"/>
              </a:spcAft>
              <a:buClrTx/>
              <a:buSzTx/>
              <a:buFontTx/>
              <a:buNone/>
              <a:tabLst/>
              <a:defRPr/>
            </a:pPr>
            <a:endParaRPr kumimoji="0" lang="el-GR" sz="1100" b="0" i="0" u="none" strike="noStrike" kern="0" cap="none" spc="0" normalizeH="0" baseline="0" noProof="0" dirty="0">
              <a:ln>
                <a:noFill/>
              </a:ln>
              <a:solidFill>
                <a:srgbClr val="000000"/>
              </a:solidFill>
              <a:effectLst/>
              <a:uLnTx/>
              <a:uFillTx/>
              <a:latin typeface="Arial"/>
            </a:endParaRPr>
          </a:p>
        </p:txBody>
      </p:sp>
      <p:sp>
        <p:nvSpPr>
          <p:cNvPr id="6" name="TextBox 5"/>
          <p:cNvSpPr txBox="1"/>
          <p:nvPr/>
        </p:nvSpPr>
        <p:spPr>
          <a:xfrm>
            <a:off x="2753850" y="1283069"/>
            <a:ext cx="709006" cy="246221"/>
          </a:xfrm>
          <a:prstGeom prst="rect">
            <a:avLst/>
          </a:prstGeom>
          <a:noFill/>
        </p:spPr>
        <p:txBody>
          <a:bodyPr wrap="square" lIns="36000" rIns="36000" rtlCol="0">
            <a:spAutoFit/>
          </a:bodyPr>
          <a:lstStyle/>
          <a:p>
            <a:pPr>
              <a:spcBef>
                <a:spcPct val="0"/>
              </a:spcBef>
              <a:defRPr/>
            </a:pPr>
            <a:r>
              <a:rPr lang="en-US" sz="1000" kern="0" dirty="0" smtClean="0">
                <a:solidFill>
                  <a:srgbClr val="000000"/>
                </a:solidFill>
                <a:latin typeface="Arial"/>
              </a:rPr>
              <a:t>Month1 </a:t>
            </a:r>
            <a:endParaRPr lang="el-GR" sz="1000" i="0" kern="0" dirty="0">
              <a:solidFill>
                <a:srgbClr val="000000"/>
              </a:solidFill>
              <a:latin typeface="Arial"/>
            </a:endParaRPr>
          </a:p>
        </p:txBody>
      </p:sp>
      <p:sp>
        <p:nvSpPr>
          <p:cNvPr id="7" name="TextBox 6"/>
          <p:cNvSpPr txBox="1"/>
          <p:nvPr/>
        </p:nvSpPr>
        <p:spPr>
          <a:xfrm>
            <a:off x="4235120" y="1283069"/>
            <a:ext cx="685800" cy="246221"/>
          </a:xfrm>
          <a:prstGeom prst="rect">
            <a:avLst/>
          </a:prstGeom>
          <a:noFill/>
        </p:spPr>
        <p:txBody>
          <a:bodyPr wrap="square" lIns="36000" rIns="36000" rtlCol="0">
            <a:spAutoFit/>
          </a:bodyPr>
          <a:lstStyle/>
          <a:p>
            <a:pPr algn="ctr">
              <a:spcBef>
                <a:spcPct val="0"/>
              </a:spcBef>
              <a:defRPr/>
            </a:pPr>
            <a:r>
              <a:rPr lang="en-US" sz="1000" kern="0" dirty="0" smtClean="0">
                <a:solidFill>
                  <a:srgbClr val="000000"/>
                </a:solidFill>
                <a:latin typeface="Arial"/>
              </a:rPr>
              <a:t>Month 2</a:t>
            </a:r>
            <a:r>
              <a:rPr lang="en-US" sz="1000" i="0" kern="0" dirty="0" smtClean="0">
                <a:solidFill>
                  <a:srgbClr val="000000"/>
                </a:solidFill>
                <a:latin typeface="Arial"/>
              </a:rPr>
              <a:t> </a:t>
            </a:r>
            <a:endParaRPr lang="el-GR" sz="1000" i="0" kern="0" dirty="0">
              <a:solidFill>
                <a:srgbClr val="000000"/>
              </a:solidFill>
              <a:latin typeface="Arial"/>
            </a:endParaRPr>
          </a:p>
        </p:txBody>
      </p:sp>
      <p:sp>
        <p:nvSpPr>
          <p:cNvPr id="8" name="TextBox 7"/>
          <p:cNvSpPr txBox="1"/>
          <p:nvPr/>
        </p:nvSpPr>
        <p:spPr>
          <a:xfrm>
            <a:off x="5711206" y="1283069"/>
            <a:ext cx="830833" cy="246221"/>
          </a:xfrm>
          <a:prstGeom prst="rect">
            <a:avLst/>
          </a:prstGeom>
          <a:noFill/>
        </p:spPr>
        <p:txBody>
          <a:bodyPr wrap="square" lIns="36000" rIns="36000" rtlCol="0">
            <a:spAutoFit/>
          </a:bodyPr>
          <a:lstStyle/>
          <a:p>
            <a:pPr algn="ctr">
              <a:spcBef>
                <a:spcPct val="0"/>
              </a:spcBef>
              <a:defRPr/>
            </a:pPr>
            <a:r>
              <a:rPr lang="en-US" sz="1000" kern="0" dirty="0" smtClean="0">
                <a:solidFill>
                  <a:srgbClr val="000000"/>
                </a:solidFill>
                <a:latin typeface="Arial"/>
              </a:rPr>
              <a:t>Month </a:t>
            </a:r>
            <a:r>
              <a:rPr lang="en-US" sz="1000" kern="0" dirty="0">
                <a:solidFill>
                  <a:srgbClr val="000000"/>
                </a:solidFill>
                <a:latin typeface="Arial"/>
              </a:rPr>
              <a:t>3</a:t>
            </a:r>
            <a:endParaRPr lang="el-GR" sz="1000" i="0" kern="0" dirty="0">
              <a:solidFill>
                <a:srgbClr val="000000"/>
              </a:solidFill>
              <a:latin typeface="Arial"/>
            </a:endParaRPr>
          </a:p>
        </p:txBody>
      </p:sp>
      <p:sp>
        <p:nvSpPr>
          <p:cNvPr id="9" name="TextBox 8"/>
          <p:cNvSpPr txBox="1"/>
          <p:nvPr/>
        </p:nvSpPr>
        <p:spPr>
          <a:xfrm>
            <a:off x="6974938" y="1283069"/>
            <a:ext cx="1231647" cy="246221"/>
          </a:xfrm>
          <a:prstGeom prst="rect">
            <a:avLst/>
          </a:prstGeom>
          <a:noFill/>
        </p:spPr>
        <p:txBody>
          <a:bodyPr wrap="square" lIns="36000" rIns="36000" rtlCol="0">
            <a:spAutoFit/>
          </a:bodyPr>
          <a:lstStyle/>
          <a:p>
            <a:pPr algn="ctr">
              <a:spcBef>
                <a:spcPct val="0"/>
              </a:spcBef>
              <a:defRPr/>
            </a:pPr>
            <a:r>
              <a:rPr lang="en-US" sz="1000" kern="0" dirty="0" smtClean="0">
                <a:solidFill>
                  <a:srgbClr val="000000"/>
                </a:solidFill>
                <a:latin typeface="Arial"/>
              </a:rPr>
              <a:t>Month 3</a:t>
            </a:r>
            <a:endParaRPr lang="el-GR" sz="1000" i="0" kern="0" dirty="0">
              <a:solidFill>
                <a:srgbClr val="000000"/>
              </a:solidFill>
              <a:latin typeface="Arial"/>
            </a:endParaRPr>
          </a:p>
        </p:txBody>
      </p:sp>
      <p:graphicFrame>
        <p:nvGraphicFramePr>
          <p:cNvPr id="10" name="Table 9"/>
          <p:cNvGraphicFramePr>
            <a:graphicFrameLocks noGrp="1"/>
          </p:cNvGraphicFramePr>
          <p:nvPr>
            <p:extLst>
              <p:ext uri="{D42A27DB-BD31-4B8C-83A1-F6EECF244321}">
                <p14:modId xmlns:p14="http://schemas.microsoft.com/office/powerpoint/2010/main" val="3340579576"/>
              </p:ext>
            </p:extLst>
          </p:nvPr>
        </p:nvGraphicFramePr>
        <p:xfrm>
          <a:off x="2750444" y="1497392"/>
          <a:ext cx="5282595" cy="265608"/>
        </p:xfrm>
        <a:graphic>
          <a:graphicData uri="http://schemas.openxmlformats.org/drawingml/2006/table">
            <a:tbl>
              <a:tblPr firstRow="1" bandRow="1"/>
              <a:tblGrid>
                <a:gridCol w="345181"/>
                <a:gridCol w="446164"/>
                <a:gridCol w="449125"/>
                <a:gridCol w="449125"/>
                <a:gridCol w="449125"/>
                <a:gridCol w="449125"/>
                <a:gridCol w="449125"/>
                <a:gridCol w="449125"/>
                <a:gridCol w="449125"/>
                <a:gridCol w="449125"/>
                <a:gridCol w="449125"/>
                <a:gridCol w="449125"/>
              </a:tblGrid>
              <a:tr h="265608">
                <a:tc>
                  <a:txBody>
                    <a:bodyPr/>
                    <a:lstStyle/>
                    <a:p>
                      <a:pPr algn="ctr" rtl="0" fontAlgn="ctr"/>
                      <a:r>
                        <a:rPr lang="en-US" sz="900" b="1" i="0" u="none" strike="noStrike" dirty="0" smtClean="0">
                          <a:solidFill>
                            <a:srgbClr val="000000"/>
                          </a:solidFill>
                          <a:effectLst/>
                          <a:latin typeface="Arial"/>
                        </a:rPr>
                        <a:t>w1</a:t>
                      </a:r>
                      <a:endParaRPr lang="en-US" sz="900" b="1" i="0" u="none" strike="noStrike" dirty="0">
                        <a:solidFill>
                          <a:srgbClr val="000000"/>
                        </a:solidFill>
                        <a:effectLst/>
                        <a:latin typeface="Arial"/>
                      </a:endParaRPr>
                    </a:p>
                  </a:txBody>
                  <a:tcPr marL="9185" marR="9185" marT="9185" marB="0" anchor="ctr">
                    <a:lnL>
                      <a:noFill/>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r>
                        <a:rPr lang="en-US" sz="900" b="1" i="0" u="none" strike="noStrike" dirty="0" smtClean="0">
                          <a:solidFill>
                            <a:srgbClr val="000000"/>
                          </a:solidFill>
                          <a:effectLst/>
                          <a:latin typeface="Arial"/>
                        </a:rPr>
                        <a:t>w2</a:t>
                      </a: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chemeClr val="tx2"/>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chemeClr val="tx2"/>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chemeClr val="tx2"/>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chemeClr val="tx2"/>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c>
                  <a:txBody>
                    <a:bodyPr/>
                    <a:lstStyle/>
                    <a:p>
                      <a:pPr algn="ctr" rtl="0" fontAlgn="ctr"/>
                      <a:endParaRPr lang="en-US" sz="900" b="1" i="0" u="none" strike="noStrike" dirty="0">
                        <a:solidFill>
                          <a:srgbClr val="000000"/>
                        </a:solidFill>
                        <a:effectLst/>
                        <a:latin typeface="Arial"/>
                      </a:endParaRPr>
                    </a:p>
                  </a:txBody>
                  <a:tcPr marL="9185" marR="9185" marT="91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tcPr>
                </a:tc>
              </a:tr>
            </a:tbl>
          </a:graphicData>
        </a:graphic>
      </p:graphicFrame>
      <p:sp>
        <p:nvSpPr>
          <p:cNvPr id="12" name="TextBox 11"/>
          <p:cNvSpPr txBox="1"/>
          <p:nvPr/>
        </p:nvSpPr>
        <p:spPr>
          <a:xfrm>
            <a:off x="514007" y="1988285"/>
            <a:ext cx="1537978"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Blueprint</a:t>
            </a:r>
          </a:p>
        </p:txBody>
      </p:sp>
      <p:sp>
        <p:nvSpPr>
          <p:cNvPr id="13" name="TextBox 12"/>
          <p:cNvSpPr txBox="1"/>
          <p:nvPr/>
        </p:nvSpPr>
        <p:spPr>
          <a:xfrm>
            <a:off x="514007" y="2408757"/>
            <a:ext cx="1537978"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a:t>Topic </a:t>
            </a:r>
            <a:r>
              <a:rPr lang="en-US" sz="1200" dirty="0" smtClean="0"/>
              <a:t>1</a:t>
            </a:r>
            <a:endParaRPr lang="en-US" sz="1200" dirty="0"/>
          </a:p>
        </p:txBody>
      </p:sp>
      <p:sp>
        <p:nvSpPr>
          <p:cNvPr id="14" name="TextBox 13"/>
          <p:cNvSpPr txBox="1"/>
          <p:nvPr/>
        </p:nvSpPr>
        <p:spPr>
          <a:xfrm>
            <a:off x="514007" y="2618993"/>
            <a:ext cx="1537978" cy="221599"/>
          </a:xfrm>
          <a:prstGeom prst="rect">
            <a:avLst/>
          </a:prstGeom>
          <a:noFill/>
        </p:spPr>
        <p:txBody>
          <a:bodyPr wrap="square" lIns="0" tIns="36576" rIns="0" bIns="0" rtlCol="0">
            <a:spAutoFit/>
          </a:bodyPr>
          <a:lstStyle/>
          <a:p>
            <a:r>
              <a:rPr lang="en-US" sz="1200" dirty="0"/>
              <a:t>Topic </a:t>
            </a:r>
            <a:r>
              <a:rPr lang="en-US" sz="1200" dirty="0" smtClean="0"/>
              <a:t>2</a:t>
            </a:r>
            <a:endParaRPr lang="en-US" sz="1200" dirty="0"/>
          </a:p>
        </p:txBody>
      </p:sp>
      <p:sp>
        <p:nvSpPr>
          <p:cNvPr id="15" name="TextBox 14"/>
          <p:cNvSpPr txBox="1"/>
          <p:nvPr/>
        </p:nvSpPr>
        <p:spPr>
          <a:xfrm>
            <a:off x="514007" y="2829229"/>
            <a:ext cx="1537978"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a:t>Topic </a:t>
            </a:r>
            <a:r>
              <a:rPr lang="en-US" sz="1200" dirty="0" smtClean="0"/>
              <a:t>3</a:t>
            </a:r>
            <a:endParaRPr lang="en-US" sz="1200" dirty="0"/>
          </a:p>
        </p:txBody>
      </p:sp>
      <p:sp>
        <p:nvSpPr>
          <p:cNvPr id="16" name="TextBox 15"/>
          <p:cNvSpPr txBox="1"/>
          <p:nvPr/>
        </p:nvSpPr>
        <p:spPr>
          <a:xfrm>
            <a:off x="514007" y="3039465"/>
            <a:ext cx="1537978" cy="221599"/>
          </a:xfrm>
          <a:prstGeom prst="rect">
            <a:avLst/>
          </a:prstGeom>
          <a:noFill/>
        </p:spPr>
        <p:txBody>
          <a:bodyPr wrap="square" lIns="0" tIns="36576" rIns="0" bIns="0" rtlCol="0">
            <a:spAutoFit/>
          </a:bodyPr>
          <a:lstStyle/>
          <a:p>
            <a:r>
              <a:rPr lang="en-US" sz="1200" dirty="0"/>
              <a:t>Topic </a:t>
            </a:r>
            <a:r>
              <a:rPr lang="en-US" sz="1200" dirty="0" smtClean="0"/>
              <a:t>4</a:t>
            </a:r>
            <a:endParaRPr lang="en-US" sz="1200" dirty="0"/>
          </a:p>
        </p:txBody>
      </p:sp>
      <p:sp>
        <p:nvSpPr>
          <p:cNvPr id="17" name="TextBox 16"/>
          <p:cNvSpPr txBox="1"/>
          <p:nvPr/>
        </p:nvSpPr>
        <p:spPr>
          <a:xfrm>
            <a:off x="514007" y="3249701"/>
            <a:ext cx="1537978"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a:t>Topic 5</a:t>
            </a:r>
          </a:p>
        </p:txBody>
      </p:sp>
      <p:sp>
        <p:nvSpPr>
          <p:cNvPr id="18" name="TextBox 17"/>
          <p:cNvSpPr txBox="1"/>
          <p:nvPr/>
        </p:nvSpPr>
        <p:spPr>
          <a:xfrm>
            <a:off x="514007" y="3459937"/>
            <a:ext cx="1537978"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a:t>Topic 6</a:t>
            </a:r>
          </a:p>
        </p:txBody>
      </p:sp>
      <p:sp>
        <p:nvSpPr>
          <p:cNvPr id="19" name="TextBox 18"/>
          <p:cNvSpPr txBox="1"/>
          <p:nvPr/>
        </p:nvSpPr>
        <p:spPr>
          <a:xfrm>
            <a:off x="514007" y="3670173"/>
            <a:ext cx="2399314" cy="221599"/>
          </a:xfrm>
          <a:prstGeom prst="rect">
            <a:avLst/>
          </a:prstGeom>
          <a:noFill/>
        </p:spPr>
        <p:txBody>
          <a:bodyPr wrap="square" lIns="0" tIns="36576" rIns="0" bIns="0" rtlCol="0">
            <a:spAutoFit/>
          </a:bodyPr>
          <a:lstStyle/>
          <a:p>
            <a:r>
              <a:rPr lang="en-US" sz="1200" dirty="0" smtClean="0"/>
              <a:t>Topic 7</a:t>
            </a:r>
            <a:endParaRPr lang="en-US" sz="1200" dirty="0"/>
          </a:p>
        </p:txBody>
      </p:sp>
      <p:sp>
        <p:nvSpPr>
          <p:cNvPr id="20" name="TextBox 19"/>
          <p:cNvSpPr txBox="1"/>
          <p:nvPr/>
        </p:nvSpPr>
        <p:spPr>
          <a:xfrm>
            <a:off x="514007" y="3880409"/>
            <a:ext cx="1537978" cy="221599"/>
          </a:xfrm>
          <a:prstGeom prst="rect">
            <a:avLst/>
          </a:prstGeom>
          <a:noFill/>
        </p:spPr>
        <p:txBody>
          <a:bodyPr wrap="square" lIns="0" tIns="36576" rIns="0" bIns="0" rtlCol="0">
            <a:spAutoFit/>
          </a:bodyPr>
          <a:lstStyle/>
          <a:p>
            <a:r>
              <a:rPr lang="en-US" sz="1200" dirty="0"/>
              <a:t>Topic </a:t>
            </a:r>
            <a:r>
              <a:rPr lang="en-US" sz="1200" dirty="0" smtClean="0"/>
              <a:t>8</a:t>
            </a:r>
            <a:endParaRPr lang="en-US" sz="1200" dirty="0"/>
          </a:p>
        </p:txBody>
      </p:sp>
      <p:sp>
        <p:nvSpPr>
          <p:cNvPr id="21" name="TextBox 20"/>
          <p:cNvSpPr txBox="1"/>
          <p:nvPr/>
        </p:nvSpPr>
        <p:spPr>
          <a:xfrm>
            <a:off x="514007" y="2198521"/>
            <a:ext cx="2074391"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Info to be delivered by the CO</a:t>
            </a:r>
          </a:p>
        </p:txBody>
      </p:sp>
      <p:cxnSp>
        <p:nvCxnSpPr>
          <p:cNvPr id="33" name="Straight Connector 32"/>
          <p:cNvCxnSpPr/>
          <p:nvPr/>
        </p:nvCxnSpPr>
        <p:spPr>
          <a:xfrm flipH="1">
            <a:off x="512064" y="1987565"/>
            <a:ext cx="8119872" cy="0"/>
          </a:xfrm>
          <a:prstGeom prst="line">
            <a:avLst/>
          </a:prstGeom>
          <a:noFill/>
          <a:ln w="9525" cap="flat" cmpd="sng" algn="ctr">
            <a:solidFill>
              <a:srgbClr val="808080">
                <a:lumMod val="50000"/>
              </a:srgbClr>
            </a:solidFill>
            <a:prstDash val="sysDot"/>
            <a:tailEnd type="none"/>
          </a:ln>
          <a:effectLst/>
        </p:spPr>
      </p:cxnSp>
      <p:cxnSp>
        <p:nvCxnSpPr>
          <p:cNvPr id="34" name="Straight Connector 33"/>
          <p:cNvCxnSpPr/>
          <p:nvPr/>
        </p:nvCxnSpPr>
        <p:spPr>
          <a:xfrm flipH="1">
            <a:off x="512064" y="2196910"/>
            <a:ext cx="8119872" cy="0"/>
          </a:xfrm>
          <a:prstGeom prst="line">
            <a:avLst/>
          </a:prstGeom>
          <a:noFill/>
          <a:ln w="9525" cap="flat" cmpd="sng" algn="ctr">
            <a:solidFill>
              <a:srgbClr val="808080">
                <a:lumMod val="50000"/>
              </a:srgbClr>
            </a:solidFill>
            <a:prstDash val="sysDot"/>
            <a:tailEnd type="none"/>
          </a:ln>
          <a:effectLst/>
        </p:spPr>
      </p:cxnSp>
      <p:cxnSp>
        <p:nvCxnSpPr>
          <p:cNvPr id="35" name="Straight Connector 34"/>
          <p:cNvCxnSpPr/>
          <p:nvPr/>
        </p:nvCxnSpPr>
        <p:spPr>
          <a:xfrm flipH="1">
            <a:off x="512064" y="2406255"/>
            <a:ext cx="8119872" cy="0"/>
          </a:xfrm>
          <a:prstGeom prst="line">
            <a:avLst/>
          </a:prstGeom>
          <a:noFill/>
          <a:ln w="9525" cap="flat" cmpd="sng" algn="ctr">
            <a:solidFill>
              <a:srgbClr val="808080">
                <a:lumMod val="50000"/>
              </a:srgbClr>
            </a:solidFill>
            <a:prstDash val="sysDot"/>
            <a:tailEnd type="none"/>
          </a:ln>
          <a:effectLst/>
        </p:spPr>
      </p:cxnSp>
      <p:cxnSp>
        <p:nvCxnSpPr>
          <p:cNvPr id="36" name="Straight Connector 35"/>
          <p:cNvCxnSpPr/>
          <p:nvPr/>
        </p:nvCxnSpPr>
        <p:spPr>
          <a:xfrm flipH="1">
            <a:off x="512064" y="2615600"/>
            <a:ext cx="8119872" cy="0"/>
          </a:xfrm>
          <a:prstGeom prst="line">
            <a:avLst/>
          </a:prstGeom>
          <a:noFill/>
          <a:ln w="9525" cap="flat" cmpd="sng" algn="ctr">
            <a:solidFill>
              <a:srgbClr val="808080">
                <a:lumMod val="50000"/>
              </a:srgbClr>
            </a:solidFill>
            <a:prstDash val="sysDot"/>
            <a:tailEnd type="none"/>
          </a:ln>
          <a:effectLst/>
        </p:spPr>
      </p:cxnSp>
      <p:cxnSp>
        <p:nvCxnSpPr>
          <p:cNvPr id="37" name="Straight Connector 36"/>
          <p:cNvCxnSpPr/>
          <p:nvPr/>
        </p:nvCxnSpPr>
        <p:spPr>
          <a:xfrm flipH="1">
            <a:off x="512064" y="2824945"/>
            <a:ext cx="8119872" cy="0"/>
          </a:xfrm>
          <a:prstGeom prst="line">
            <a:avLst/>
          </a:prstGeom>
          <a:noFill/>
          <a:ln w="9525" cap="flat" cmpd="sng" algn="ctr">
            <a:solidFill>
              <a:srgbClr val="808080">
                <a:lumMod val="50000"/>
              </a:srgbClr>
            </a:solidFill>
            <a:prstDash val="sysDot"/>
            <a:tailEnd type="none"/>
          </a:ln>
          <a:effectLst/>
        </p:spPr>
      </p:cxnSp>
      <p:cxnSp>
        <p:nvCxnSpPr>
          <p:cNvPr id="38" name="Straight Connector 37"/>
          <p:cNvCxnSpPr/>
          <p:nvPr/>
        </p:nvCxnSpPr>
        <p:spPr>
          <a:xfrm flipH="1">
            <a:off x="512064" y="3034290"/>
            <a:ext cx="8119872" cy="0"/>
          </a:xfrm>
          <a:prstGeom prst="line">
            <a:avLst/>
          </a:prstGeom>
          <a:noFill/>
          <a:ln w="9525" cap="flat" cmpd="sng" algn="ctr">
            <a:solidFill>
              <a:srgbClr val="808080">
                <a:lumMod val="50000"/>
              </a:srgbClr>
            </a:solidFill>
            <a:prstDash val="sysDot"/>
            <a:tailEnd type="none"/>
          </a:ln>
          <a:effectLst/>
        </p:spPr>
      </p:cxnSp>
      <p:cxnSp>
        <p:nvCxnSpPr>
          <p:cNvPr id="39" name="Straight Connector 38"/>
          <p:cNvCxnSpPr/>
          <p:nvPr/>
        </p:nvCxnSpPr>
        <p:spPr>
          <a:xfrm flipH="1">
            <a:off x="512064" y="3243635"/>
            <a:ext cx="8119872" cy="0"/>
          </a:xfrm>
          <a:prstGeom prst="line">
            <a:avLst/>
          </a:prstGeom>
          <a:noFill/>
          <a:ln w="9525" cap="flat" cmpd="sng" algn="ctr">
            <a:solidFill>
              <a:srgbClr val="808080">
                <a:lumMod val="50000"/>
              </a:srgbClr>
            </a:solidFill>
            <a:prstDash val="sysDot"/>
            <a:tailEnd type="none"/>
          </a:ln>
          <a:effectLst/>
        </p:spPr>
      </p:cxnSp>
      <p:cxnSp>
        <p:nvCxnSpPr>
          <p:cNvPr id="40" name="Straight Connector 39"/>
          <p:cNvCxnSpPr/>
          <p:nvPr/>
        </p:nvCxnSpPr>
        <p:spPr>
          <a:xfrm flipH="1">
            <a:off x="512064" y="3452980"/>
            <a:ext cx="8119872" cy="0"/>
          </a:xfrm>
          <a:prstGeom prst="line">
            <a:avLst/>
          </a:prstGeom>
          <a:noFill/>
          <a:ln w="9525" cap="flat" cmpd="sng" algn="ctr">
            <a:solidFill>
              <a:srgbClr val="808080">
                <a:lumMod val="50000"/>
              </a:srgbClr>
            </a:solidFill>
            <a:prstDash val="sysDot"/>
            <a:tailEnd type="none"/>
          </a:ln>
          <a:effectLst/>
        </p:spPr>
      </p:cxnSp>
      <p:cxnSp>
        <p:nvCxnSpPr>
          <p:cNvPr id="41" name="Straight Connector 40"/>
          <p:cNvCxnSpPr/>
          <p:nvPr/>
        </p:nvCxnSpPr>
        <p:spPr>
          <a:xfrm flipH="1">
            <a:off x="512064" y="3662325"/>
            <a:ext cx="8119872" cy="0"/>
          </a:xfrm>
          <a:prstGeom prst="line">
            <a:avLst/>
          </a:prstGeom>
          <a:noFill/>
          <a:ln w="9525" cap="flat" cmpd="sng" algn="ctr">
            <a:solidFill>
              <a:srgbClr val="808080">
                <a:lumMod val="50000"/>
              </a:srgbClr>
            </a:solidFill>
            <a:prstDash val="sysDot"/>
            <a:tailEnd type="none"/>
          </a:ln>
          <a:effectLst/>
        </p:spPr>
      </p:cxnSp>
      <p:cxnSp>
        <p:nvCxnSpPr>
          <p:cNvPr id="42" name="Straight Connector 41"/>
          <p:cNvCxnSpPr/>
          <p:nvPr/>
        </p:nvCxnSpPr>
        <p:spPr>
          <a:xfrm flipH="1">
            <a:off x="512064" y="3871670"/>
            <a:ext cx="8119872" cy="0"/>
          </a:xfrm>
          <a:prstGeom prst="line">
            <a:avLst/>
          </a:prstGeom>
          <a:noFill/>
          <a:ln w="9525" cap="flat" cmpd="sng" algn="ctr">
            <a:solidFill>
              <a:srgbClr val="808080">
                <a:lumMod val="50000"/>
              </a:srgbClr>
            </a:solidFill>
            <a:prstDash val="sysDot"/>
            <a:tailEnd type="none"/>
          </a:ln>
          <a:effectLst/>
        </p:spPr>
      </p:cxnSp>
      <p:cxnSp>
        <p:nvCxnSpPr>
          <p:cNvPr id="43" name="Straight Connector 42"/>
          <p:cNvCxnSpPr/>
          <p:nvPr/>
        </p:nvCxnSpPr>
        <p:spPr>
          <a:xfrm flipH="1">
            <a:off x="512064" y="4081015"/>
            <a:ext cx="8119872" cy="0"/>
          </a:xfrm>
          <a:prstGeom prst="line">
            <a:avLst/>
          </a:prstGeom>
          <a:noFill/>
          <a:ln w="9525" cap="flat" cmpd="sng" algn="ctr">
            <a:solidFill>
              <a:srgbClr val="808080">
                <a:lumMod val="50000"/>
              </a:srgbClr>
            </a:solidFill>
            <a:prstDash val="sysDot"/>
            <a:tailEnd type="none"/>
          </a:ln>
          <a:effectLst/>
        </p:spPr>
      </p:cxnSp>
      <p:cxnSp>
        <p:nvCxnSpPr>
          <p:cNvPr id="44" name="Straight Connector 43"/>
          <p:cNvCxnSpPr/>
          <p:nvPr/>
        </p:nvCxnSpPr>
        <p:spPr>
          <a:xfrm flipH="1">
            <a:off x="512064" y="4290360"/>
            <a:ext cx="8119872" cy="0"/>
          </a:xfrm>
          <a:prstGeom prst="line">
            <a:avLst/>
          </a:prstGeom>
          <a:noFill/>
          <a:ln w="9525" cap="flat" cmpd="sng" algn="ctr">
            <a:solidFill>
              <a:srgbClr val="808080">
                <a:lumMod val="50000"/>
              </a:srgbClr>
            </a:solidFill>
            <a:prstDash val="sysDot"/>
            <a:tailEnd type="none"/>
          </a:ln>
          <a:effectLst/>
        </p:spPr>
      </p:cxnSp>
      <p:cxnSp>
        <p:nvCxnSpPr>
          <p:cNvPr id="45" name="Straight Connector 44"/>
          <p:cNvCxnSpPr/>
          <p:nvPr/>
        </p:nvCxnSpPr>
        <p:spPr>
          <a:xfrm flipH="1">
            <a:off x="512064" y="4499705"/>
            <a:ext cx="8119872" cy="0"/>
          </a:xfrm>
          <a:prstGeom prst="line">
            <a:avLst/>
          </a:prstGeom>
          <a:noFill/>
          <a:ln w="9525" cap="flat" cmpd="sng" algn="ctr">
            <a:solidFill>
              <a:srgbClr val="808080">
                <a:lumMod val="50000"/>
              </a:srgbClr>
            </a:solidFill>
            <a:prstDash val="sysDot"/>
            <a:tailEnd type="none"/>
          </a:ln>
          <a:effectLst/>
        </p:spPr>
      </p:cxnSp>
      <p:cxnSp>
        <p:nvCxnSpPr>
          <p:cNvPr id="46" name="Straight Connector 45"/>
          <p:cNvCxnSpPr/>
          <p:nvPr/>
        </p:nvCxnSpPr>
        <p:spPr>
          <a:xfrm flipH="1">
            <a:off x="512064" y="4709050"/>
            <a:ext cx="8119872" cy="0"/>
          </a:xfrm>
          <a:prstGeom prst="line">
            <a:avLst/>
          </a:prstGeom>
          <a:noFill/>
          <a:ln w="9525" cap="flat" cmpd="sng" algn="ctr">
            <a:solidFill>
              <a:srgbClr val="808080">
                <a:lumMod val="50000"/>
              </a:srgbClr>
            </a:solidFill>
            <a:prstDash val="sysDot"/>
            <a:tailEnd type="none"/>
          </a:ln>
          <a:effectLst/>
        </p:spPr>
      </p:cxnSp>
      <p:cxnSp>
        <p:nvCxnSpPr>
          <p:cNvPr id="47" name="Straight Connector 46"/>
          <p:cNvCxnSpPr/>
          <p:nvPr/>
        </p:nvCxnSpPr>
        <p:spPr>
          <a:xfrm flipH="1">
            <a:off x="512064" y="4918395"/>
            <a:ext cx="8119872" cy="0"/>
          </a:xfrm>
          <a:prstGeom prst="line">
            <a:avLst/>
          </a:prstGeom>
          <a:noFill/>
          <a:ln w="12700" cap="flat" cmpd="sng" algn="ctr">
            <a:solidFill>
              <a:srgbClr val="808080">
                <a:lumMod val="50000"/>
              </a:srgbClr>
            </a:solidFill>
            <a:prstDash val="solid"/>
            <a:tailEnd type="none"/>
          </a:ln>
          <a:effectLst/>
        </p:spPr>
      </p:cxnSp>
      <p:cxnSp>
        <p:nvCxnSpPr>
          <p:cNvPr id="49" name="Straight Connector 48"/>
          <p:cNvCxnSpPr/>
          <p:nvPr/>
        </p:nvCxnSpPr>
        <p:spPr>
          <a:xfrm>
            <a:off x="2750445" y="1982791"/>
            <a:ext cx="0" cy="2935604"/>
          </a:xfrm>
          <a:prstGeom prst="line">
            <a:avLst/>
          </a:prstGeom>
          <a:noFill/>
          <a:ln w="9525" cap="flat" cmpd="sng" algn="ctr">
            <a:solidFill>
              <a:srgbClr val="000000">
                <a:lumMod val="95000"/>
                <a:lumOff val="5000"/>
              </a:srgbClr>
            </a:solidFill>
            <a:prstDash val="sysDot"/>
            <a:tailEnd type="none"/>
          </a:ln>
          <a:effectLst/>
        </p:spPr>
      </p:cxnSp>
      <p:cxnSp>
        <p:nvCxnSpPr>
          <p:cNvPr id="51" name="Straight Connector 50"/>
          <p:cNvCxnSpPr/>
          <p:nvPr/>
        </p:nvCxnSpPr>
        <p:spPr>
          <a:xfrm>
            <a:off x="31994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2" name="Straight Connector 51"/>
          <p:cNvCxnSpPr/>
          <p:nvPr/>
        </p:nvCxnSpPr>
        <p:spPr>
          <a:xfrm>
            <a:off x="364854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3" name="Straight Connector 52"/>
          <p:cNvCxnSpPr/>
          <p:nvPr/>
        </p:nvCxnSpPr>
        <p:spPr>
          <a:xfrm>
            <a:off x="40975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4" name="Straight Connector 53"/>
          <p:cNvCxnSpPr/>
          <p:nvPr/>
        </p:nvCxnSpPr>
        <p:spPr>
          <a:xfrm>
            <a:off x="454664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5" name="Straight Connector 54"/>
          <p:cNvCxnSpPr/>
          <p:nvPr/>
        </p:nvCxnSpPr>
        <p:spPr>
          <a:xfrm>
            <a:off x="49956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6" name="Straight Connector 55"/>
          <p:cNvCxnSpPr/>
          <p:nvPr/>
        </p:nvCxnSpPr>
        <p:spPr>
          <a:xfrm>
            <a:off x="544474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7" name="Straight Connector 56"/>
          <p:cNvCxnSpPr/>
          <p:nvPr/>
        </p:nvCxnSpPr>
        <p:spPr>
          <a:xfrm>
            <a:off x="58937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8" name="Straight Connector 57"/>
          <p:cNvCxnSpPr/>
          <p:nvPr/>
        </p:nvCxnSpPr>
        <p:spPr>
          <a:xfrm>
            <a:off x="634284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59" name="Straight Connector 58"/>
          <p:cNvCxnSpPr/>
          <p:nvPr/>
        </p:nvCxnSpPr>
        <p:spPr>
          <a:xfrm>
            <a:off x="67918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60" name="Straight Connector 59"/>
          <p:cNvCxnSpPr/>
          <p:nvPr/>
        </p:nvCxnSpPr>
        <p:spPr>
          <a:xfrm>
            <a:off x="724094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61" name="Straight Connector 60"/>
          <p:cNvCxnSpPr/>
          <p:nvPr/>
        </p:nvCxnSpPr>
        <p:spPr>
          <a:xfrm>
            <a:off x="7689995" y="1982791"/>
            <a:ext cx="0" cy="2935224"/>
          </a:xfrm>
          <a:prstGeom prst="line">
            <a:avLst/>
          </a:prstGeom>
          <a:noFill/>
          <a:ln w="9525" cap="flat" cmpd="sng" algn="ctr">
            <a:solidFill>
              <a:srgbClr val="000000">
                <a:lumMod val="95000"/>
                <a:lumOff val="5000"/>
              </a:srgbClr>
            </a:solidFill>
            <a:prstDash val="sysDot"/>
            <a:tailEnd type="none"/>
          </a:ln>
          <a:effectLst/>
        </p:spPr>
      </p:cxnSp>
      <p:cxnSp>
        <p:nvCxnSpPr>
          <p:cNvPr id="62" name="Straight Connector 61"/>
          <p:cNvCxnSpPr/>
          <p:nvPr/>
        </p:nvCxnSpPr>
        <p:spPr>
          <a:xfrm>
            <a:off x="8139042" y="1982791"/>
            <a:ext cx="0" cy="2935224"/>
          </a:xfrm>
          <a:prstGeom prst="line">
            <a:avLst/>
          </a:prstGeom>
          <a:noFill/>
          <a:ln w="9525" cap="flat" cmpd="sng" algn="ctr">
            <a:solidFill>
              <a:srgbClr val="000000">
                <a:lumMod val="95000"/>
                <a:lumOff val="5000"/>
              </a:srgbClr>
            </a:solidFill>
            <a:prstDash val="sysDot"/>
            <a:tailEnd type="none"/>
          </a:ln>
          <a:effectLst/>
        </p:spPr>
      </p:cxnSp>
      <p:sp>
        <p:nvSpPr>
          <p:cNvPr id="63" name="TextBox 62"/>
          <p:cNvSpPr txBox="1"/>
          <p:nvPr/>
        </p:nvSpPr>
        <p:spPr>
          <a:xfrm>
            <a:off x="514007" y="4090645"/>
            <a:ext cx="1537978" cy="406265"/>
          </a:xfrm>
          <a:prstGeom prst="rect">
            <a:avLst/>
          </a:prstGeom>
          <a:noFill/>
        </p:spPr>
        <p:txBody>
          <a:bodyPr wrap="square" lIns="0" tIns="36576" rIns="0" bIns="0" rtlCol="0">
            <a:spAutoFit/>
          </a:bodyPr>
          <a:lstStyle/>
          <a:p>
            <a:r>
              <a:rPr lang="en-US" sz="1200" dirty="0"/>
              <a:t>Topic </a:t>
            </a:r>
            <a:r>
              <a:rPr lang="en-US" sz="1200" dirty="0" smtClean="0"/>
              <a:t>9</a:t>
            </a:r>
          </a:p>
          <a:p>
            <a:endParaRPr lang="en-US" sz="1200" dirty="0"/>
          </a:p>
        </p:txBody>
      </p:sp>
      <p:sp>
        <p:nvSpPr>
          <p:cNvPr id="64" name="TextBox 63"/>
          <p:cNvSpPr txBox="1"/>
          <p:nvPr/>
        </p:nvSpPr>
        <p:spPr>
          <a:xfrm>
            <a:off x="514007" y="4300881"/>
            <a:ext cx="2235150"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Supporting data templates</a:t>
            </a:r>
          </a:p>
        </p:txBody>
      </p:sp>
      <p:sp>
        <p:nvSpPr>
          <p:cNvPr id="65" name="TextBox 64"/>
          <p:cNvSpPr txBox="1"/>
          <p:nvPr/>
        </p:nvSpPr>
        <p:spPr>
          <a:xfrm>
            <a:off x="514007" y="4511117"/>
            <a:ext cx="2053126"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Risk margin calculation</a:t>
            </a:r>
          </a:p>
        </p:txBody>
      </p:sp>
      <p:sp>
        <p:nvSpPr>
          <p:cNvPr id="66" name="TextBox 65"/>
          <p:cNvSpPr txBox="1"/>
          <p:nvPr/>
        </p:nvSpPr>
        <p:spPr>
          <a:xfrm>
            <a:off x="514007" y="4721347"/>
            <a:ext cx="2650050"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Reporting, including meetings with SC </a:t>
            </a:r>
          </a:p>
        </p:txBody>
      </p:sp>
      <p:sp>
        <p:nvSpPr>
          <p:cNvPr id="69" name="Pentagon 68"/>
          <p:cNvSpPr/>
          <p:nvPr/>
        </p:nvSpPr>
        <p:spPr>
          <a:xfrm>
            <a:off x="2766056" y="2023743"/>
            <a:ext cx="1417320"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71" name="Regular Pentagon 70"/>
          <p:cNvSpPr/>
          <p:nvPr/>
        </p:nvSpPr>
        <p:spPr>
          <a:xfrm>
            <a:off x="3550705" y="2023743"/>
            <a:ext cx="137160" cy="137160"/>
          </a:xfrm>
          <a:prstGeom prst="pentagon">
            <a:avLst/>
          </a:prstGeom>
          <a:solidFill>
            <a:schemeClr val="accent2">
              <a:lumMod val="40000"/>
              <a:lumOff val="60000"/>
            </a:schemeClr>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72" name="Regular Pentagon 71"/>
          <p:cNvSpPr/>
          <p:nvPr/>
        </p:nvSpPr>
        <p:spPr>
          <a:xfrm>
            <a:off x="4085893" y="2016648"/>
            <a:ext cx="137160" cy="137160"/>
          </a:xfrm>
          <a:prstGeom prst="pentagon">
            <a:avLst/>
          </a:prstGeom>
          <a:solidFill>
            <a:srgbClr val="00B05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73" name="Regular Pentagon 72"/>
          <p:cNvSpPr/>
          <p:nvPr/>
        </p:nvSpPr>
        <p:spPr>
          <a:xfrm>
            <a:off x="4182897" y="5409393"/>
            <a:ext cx="230942" cy="226815"/>
          </a:xfrm>
          <a:prstGeom prst="pentagon">
            <a:avLst/>
          </a:prstGeom>
          <a:solidFill>
            <a:schemeClr val="accent2">
              <a:lumMod val="40000"/>
              <a:lumOff val="60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74" name="Pentagon 73"/>
          <p:cNvSpPr/>
          <p:nvPr/>
        </p:nvSpPr>
        <p:spPr>
          <a:xfrm>
            <a:off x="3194914" y="2229308"/>
            <a:ext cx="2743200"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75" name="Pentagon 74"/>
          <p:cNvSpPr/>
          <p:nvPr/>
        </p:nvSpPr>
        <p:spPr>
          <a:xfrm>
            <a:off x="4109352" y="2442577"/>
            <a:ext cx="1234440"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76" name="Pentagon 75"/>
          <p:cNvSpPr/>
          <p:nvPr/>
        </p:nvSpPr>
        <p:spPr>
          <a:xfrm>
            <a:off x="4559476" y="2658166"/>
            <a:ext cx="2221992"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78" name="Pentagon 77"/>
          <p:cNvSpPr/>
          <p:nvPr/>
        </p:nvSpPr>
        <p:spPr>
          <a:xfrm>
            <a:off x="4085893" y="3069296"/>
            <a:ext cx="2706624"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0" name="Line 3"/>
          <p:cNvSpPr>
            <a:spLocks noChangeShapeType="1"/>
          </p:cNvSpPr>
          <p:nvPr/>
        </p:nvSpPr>
        <p:spPr bwMode="gray">
          <a:xfrm flipH="1" flipV="1">
            <a:off x="7597717" y="1941924"/>
            <a:ext cx="0" cy="3017110"/>
          </a:xfrm>
          <a:prstGeom prst="line">
            <a:avLst/>
          </a:prstGeom>
          <a:noFill/>
          <a:ln w="19050" cap="flat" cmpd="sng" algn="ctr">
            <a:solidFill>
              <a:srgbClr val="FF0000"/>
            </a:solidFill>
            <a:prstDash val="sysDot"/>
            <a:headEnd type="diamond" w="med" len="med"/>
            <a:tailEnd type="diamond"/>
          </a:ln>
          <a:effectLst/>
        </p:spPr>
        <p:txBody>
          <a:bodyPr wrap="none" lIns="31491" tIns="31491" rIns="31491" bIns="3149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54" fontAlgn="base">
              <a:spcBef>
                <a:spcPct val="0"/>
              </a:spcBef>
              <a:spcAft>
                <a:spcPct val="0"/>
              </a:spcAft>
              <a:defRPr/>
            </a:pPr>
            <a:endParaRPr lang="el-GR" kern="0">
              <a:solidFill>
                <a:srgbClr val="000000"/>
              </a:solidFill>
            </a:endParaRPr>
          </a:p>
        </p:txBody>
      </p:sp>
      <p:sp>
        <p:nvSpPr>
          <p:cNvPr id="81" name="TextBox 3"/>
          <p:cNvSpPr txBox="1"/>
          <p:nvPr/>
        </p:nvSpPr>
        <p:spPr>
          <a:xfrm>
            <a:off x="5305878" y="5065117"/>
            <a:ext cx="1175833" cy="167738"/>
          </a:xfrm>
          <a:prstGeom prst="rect">
            <a:avLst/>
          </a:prstGeom>
          <a:noFill/>
        </p:spPr>
        <p:txBody>
          <a:bodyPr wrap="square" lIns="0" tIns="36576"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5000"/>
              </a:lnSpc>
              <a:spcAft>
                <a:spcPts val="600"/>
              </a:spcAft>
              <a:buClr>
                <a:srgbClr val="FFE600"/>
              </a:buClr>
              <a:buSzPct val="70000"/>
              <a:defRPr/>
            </a:pPr>
            <a:r>
              <a:rPr lang="en-US" sz="1000" b="1" dirty="0" smtClean="0">
                <a:solidFill>
                  <a:srgbClr val="000000"/>
                </a:solidFill>
              </a:rPr>
              <a:t>Today</a:t>
            </a:r>
          </a:p>
        </p:txBody>
      </p:sp>
      <p:sp>
        <p:nvSpPr>
          <p:cNvPr id="83" name="Pentagon 82"/>
          <p:cNvSpPr/>
          <p:nvPr/>
        </p:nvSpPr>
        <p:spPr>
          <a:xfrm>
            <a:off x="4109352" y="3700181"/>
            <a:ext cx="3443483" cy="146142"/>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4" name="Pentagon 83"/>
          <p:cNvSpPr/>
          <p:nvPr/>
        </p:nvSpPr>
        <p:spPr>
          <a:xfrm>
            <a:off x="6806924" y="3912749"/>
            <a:ext cx="338328"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5" name="Pentagon 84"/>
          <p:cNvSpPr/>
          <p:nvPr/>
        </p:nvSpPr>
        <p:spPr>
          <a:xfrm>
            <a:off x="6799829" y="4118314"/>
            <a:ext cx="338328"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6" name="Pentagon 85"/>
          <p:cNvSpPr/>
          <p:nvPr/>
        </p:nvSpPr>
        <p:spPr>
          <a:xfrm>
            <a:off x="5347663" y="4331066"/>
            <a:ext cx="2205172" cy="16371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7" name="Pentagon 86"/>
          <p:cNvSpPr/>
          <p:nvPr/>
        </p:nvSpPr>
        <p:spPr>
          <a:xfrm>
            <a:off x="7612027" y="4534914"/>
            <a:ext cx="512064"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8" name="Pentagon 87"/>
          <p:cNvSpPr/>
          <p:nvPr/>
        </p:nvSpPr>
        <p:spPr>
          <a:xfrm>
            <a:off x="4995695" y="4749565"/>
            <a:ext cx="3127248"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89" name="Regular Pentagon 88"/>
          <p:cNvSpPr/>
          <p:nvPr/>
        </p:nvSpPr>
        <p:spPr>
          <a:xfrm>
            <a:off x="4974429" y="4748076"/>
            <a:ext cx="137160" cy="13716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90" name="Regular Pentagon 89"/>
          <p:cNvSpPr/>
          <p:nvPr/>
        </p:nvSpPr>
        <p:spPr>
          <a:xfrm>
            <a:off x="5869534" y="4758709"/>
            <a:ext cx="137160" cy="13716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91" name="Regular Pentagon 90"/>
          <p:cNvSpPr/>
          <p:nvPr/>
        </p:nvSpPr>
        <p:spPr>
          <a:xfrm>
            <a:off x="6709762" y="4758709"/>
            <a:ext cx="137160" cy="13716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92" name="Regular Pentagon 91"/>
          <p:cNvSpPr/>
          <p:nvPr/>
        </p:nvSpPr>
        <p:spPr>
          <a:xfrm>
            <a:off x="8012515" y="4755179"/>
            <a:ext cx="137160" cy="137160"/>
          </a:xfrm>
          <a:prstGeom prst="pentagon">
            <a:avLst/>
          </a:prstGeom>
          <a:solidFill>
            <a:srgbClr val="AC98DB"/>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77" name="Pentagon 76"/>
          <p:cNvSpPr/>
          <p:nvPr/>
        </p:nvSpPr>
        <p:spPr>
          <a:xfrm>
            <a:off x="4552381" y="2863731"/>
            <a:ext cx="2239514"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79" name="Pentagon 78"/>
          <p:cNvSpPr/>
          <p:nvPr/>
        </p:nvSpPr>
        <p:spPr>
          <a:xfrm>
            <a:off x="5279328" y="3274824"/>
            <a:ext cx="1499013"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95" name="Pentagon 94"/>
          <p:cNvSpPr/>
          <p:nvPr/>
        </p:nvSpPr>
        <p:spPr>
          <a:xfrm>
            <a:off x="662192" y="5511170"/>
            <a:ext cx="620803" cy="146304"/>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96" name="TextBox 95"/>
          <p:cNvSpPr txBox="1"/>
          <p:nvPr/>
        </p:nvSpPr>
        <p:spPr>
          <a:xfrm>
            <a:off x="1497639" y="5487372"/>
            <a:ext cx="1610714"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 estimated</a:t>
            </a:r>
          </a:p>
        </p:txBody>
      </p:sp>
      <p:sp>
        <p:nvSpPr>
          <p:cNvPr id="82" name="Pentagon 81"/>
          <p:cNvSpPr/>
          <p:nvPr/>
        </p:nvSpPr>
        <p:spPr>
          <a:xfrm>
            <a:off x="5282867" y="3486020"/>
            <a:ext cx="1495474" cy="167816"/>
          </a:xfrm>
          <a:prstGeom prst="homePlate">
            <a:avLst>
              <a:gd name="adj" fmla="val 22710"/>
            </a:avLst>
          </a:prstGeom>
          <a:solidFill>
            <a:srgbClr val="FFC000"/>
          </a:solidFill>
          <a:ln w="3175" cap="flat" cmpd="sng" algn="ctr">
            <a:solidFill>
              <a:schemeClr val="tx1"/>
            </a:solidFill>
            <a:prstDash val="solid"/>
          </a:ln>
          <a:effectLst/>
        </p:spPr>
        <p:txBody>
          <a:bodyPr lIns="79988" tIns="39993" rIns="79988" bIns="39993" rtlCol="0" anchor="t" anchorCtr="0"/>
          <a:lstStyle/>
          <a:p>
            <a:pPr algn="ctr" defTabSz="914354"/>
            <a:endParaRPr lang="el-GR" sz="1100" kern="0" dirty="0">
              <a:solidFill>
                <a:srgbClr val="000000"/>
              </a:solidFill>
              <a:latin typeface="Arial"/>
            </a:endParaRPr>
          </a:p>
        </p:txBody>
      </p:sp>
      <p:sp>
        <p:nvSpPr>
          <p:cNvPr id="98" name="Pentagon 97"/>
          <p:cNvSpPr/>
          <p:nvPr/>
        </p:nvSpPr>
        <p:spPr>
          <a:xfrm>
            <a:off x="662192" y="5801855"/>
            <a:ext cx="620804" cy="146304"/>
          </a:xfrm>
          <a:prstGeom prst="homePlate">
            <a:avLst/>
          </a:prstGeom>
          <a:solidFill>
            <a:schemeClr val="bg1">
              <a:lumMod val="20000"/>
              <a:lumOff val="80000"/>
            </a:schemeClr>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99" name="TextBox 98"/>
          <p:cNvSpPr txBox="1"/>
          <p:nvPr/>
        </p:nvSpPr>
        <p:spPr>
          <a:xfrm>
            <a:off x="1488830" y="5782624"/>
            <a:ext cx="1796629"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Latest date of completion</a:t>
            </a:r>
          </a:p>
        </p:txBody>
      </p:sp>
      <p:sp>
        <p:nvSpPr>
          <p:cNvPr id="100" name="TextBox 99"/>
          <p:cNvSpPr txBox="1"/>
          <p:nvPr/>
        </p:nvSpPr>
        <p:spPr>
          <a:xfrm>
            <a:off x="4552381" y="5442358"/>
            <a:ext cx="1610714"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Draft Blueprint</a:t>
            </a:r>
          </a:p>
        </p:txBody>
      </p:sp>
      <p:sp>
        <p:nvSpPr>
          <p:cNvPr id="101" name="Regular Pentagon 100"/>
          <p:cNvSpPr/>
          <p:nvPr/>
        </p:nvSpPr>
        <p:spPr>
          <a:xfrm>
            <a:off x="4183376" y="5747129"/>
            <a:ext cx="230942" cy="226815"/>
          </a:xfrm>
          <a:prstGeom prst="pentagon">
            <a:avLst/>
          </a:prstGeom>
          <a:solidFill>
            <a:srgbClr val="00B050"/>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02" name="TextBox 101"/>
          <p:cNvSpPr txBox="1"/>
          <p:nvPr/>
        </p:nvSpPr>
        <p:spPr>
          <a:xfrm>
            <a:off x="4555919" y="5764886"/>
            <a:ext cx="1610714"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Final Blueprint</a:t>
            </a:r>
          </a:p>
        </p:txBody>
      </p:sp>
      <p:sp>
        <p:nvSpPr>
          <p:cNvPr id="103" name="Regular Pentagon 102"/>
          <p:cNvSpPr/>
          <p:nvPr/>
        </p:nvSpPr>
        <p:spPr>
          <a:xfrm>
            <a:off x="6191081" y="5412941"/>
            <a:ext cx="228600" cy="22860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04" name="TextBox 103"/>
          <p:cNvSpPr txBox="1"/>
          <p:nvPr/>
        </p:nvSpPr>
        <p:spPr>
          <a:xfrm>
            <a:off x="6512229" y="5430291"/>
            <a:ext cx="1610714"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Bi-monthly reports</a:t>
            </a:r>
          </a:p>
        </p:txBody>
      </p:sp>
      <p:sp>
        <p:nvSpPr>
          <p:cNvPr id="105" name="Regular Pentagon 104"/>
          <p:cNvSpPr/>
          <p:nvPr/>
        </p:nvSpPr>
        <p:spPr>
          <a:xfrm>
            <a:off x="6198251" y="5736568"/>
            <a:ext cx="228600" cy="228600"/>
          </a:xfrm>
          <a:prstGeom prst="pentagon">
            <a:avLst/>
          </a:prstGeom>
          <a:solidFill>
            <a:srgbClr val="AC98DB"/>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06" name="TextBox 105"/>
          <p:cNvSpPr txBox="1"/>
          <p:nvPr/>
        </p:nvSpPr>
        <p:spPr>
          <a:xfrm>
            <a:off x="6526400" y="5752819"/>
            <a:ext cx="1610714" cy="1938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200" dirty="0" smtClean="0"/>
              <a:t>Final Report</a:t>
            </a:r>
          </a:p>
        </p:txBody>
      </p:sp>
      <p:pic>
        <p:nvPicPr>
          <p:cNvPr id="107" name="Picture 106"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916" y="5121239"/>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8" name="Picture 107"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5120" y="1960951"/>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1411451" y="5148986"/>
            <a:ext cx="925253" cy="249299"/>
          </a:xfrm>
          <a:prstGeom prst="rect">
            <a:avLst/>
          </a:prstGeom>
        </p:spPr>
        <p:txBody>
          <a:bodyPr wrap="none">
            <a:spAutoFit/>
          </a:bodyPr>
          <a:lstStyle/>
          <a:p>
            <a:pPr>
              <a:lnSpc>
                <a:spcPct val="85000"/>
              </a:lnSpc>
              <a:spcAft>
                <a:spcPts val="600"/>
              </a:spcAft>
              <a:buClr>
                <a:schemeClr val="accent2"/>
              </a:buClr>
              <a:buSzPct val="70000"/>
            </a:pPr>
            <a:r>
              <a:rPr lang="en-US" sz="1200" dirty="0"/>
              <a:t>Completed</a:t>
            </a:r>
          </a:p>
        </p:txBody>
      </p:sp>
      <p:pic>
        <p:nvPicPr>
          <p:cNvPr id="109" name="Picture 108"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1714" y="2389892"/>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0" name="Picture 109"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9614" y="2771366"/>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2" name="Picture 111"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66494" y="3443600"/>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sp>
        <p:nvSpPr>
          <p:cNvPr id="114" name="Regular Pentagon 113"/>
          <p:cNvSpPr/>
          <p:nvPr/>
        </p:nvSpPr>
        <p:spPr>
          <a:xfrm>
            <a:off x="7180426" y="4748076"/>
            <a:ext cx="137160" cy="13716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15" name="Regular Pentagon 114"/>
          <p:cNvSpPr/>
          <p:nvPr/>
        </p:nvSpPr>
        <p:spPr>
          <a:xfrm>
            <a:off x="7552835" y="4758709"/>
            <a:ext cx="137160" cy="137160"/>
          </a:xfrm>
          <a:prstGeom prst="pentagon">
            <a:avLst/>
          </a:prstGeom>
          <a:solidFill>
            <a:srgbClr val="D8D2E0"/>
          </a:solidFill>
          <a:ln w="9525">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pic>
        <p:nvPicPr>
          <p:cNvPr id="116" name="Picture 115"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2519" y="2583510"/>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1" name="Picture 110"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63264" y="2971266"/>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7" name="Picture 116"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9414" y="3194916"/>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117"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0549" y="3846323"/>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9" name="Picture 118" descr="D:\Documents and Settings\AndreeaIoana.Alexe\Local Settings\Temporary Internet Files\Content.IE5\3R5WB4ZG\MC9004413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0449" y="4046223"/>
            <a:ext cx="278758" cy="278758"/>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19904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spcBef>
                <a:spcPct val="50000"/>
              </a:spcBef>
            </a:pPr>
            <a:r>
              <a:rPr lang="en-US" sz="3200" dirty="0">
                <a:solidFill>
                  <a:schemeClr val="tx1"/>
                </a:solidFill>
                <a:ea typeface="ＭＳ Ｐゴシック" charset="-128"/>
              </a:rPr>
              <a:t>Main achievements and progress overview</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73479" cy="860400"/>
          </a:xfrm>
        </p:spPr>
        <p:txBody>
          <a:bodyPr>
            <a:normAutofit fontScale="90000"/>
          </a:bodyPr>
          <a:lstStyle/>
          <a:p>
            <a:r>
              <a:rPr lang="en-GB" sz="2600" dirty="0" smtClean="0"/>
              <a:t>Main achievements and progress overview</a:t>
            </a:r>
            <a:endParaRPr lang="en-GB" sz="2600" dirty="0"/>
          </a:p>
        </p:txBody>
      </p:sp>
      <p:sp>
        <p:nvSpPr>
          <p:cNvPr id="95" name="Pentagon 94"/>
          <p:cNvSpPr/>
          <p:nvPr/>
        </p:nvSpPr>
        <p:spPr>
          <a:xfrm>
            <a:off x="403746" y="1315283"/>
            <a:ext cx="310896" cy="4840967"/>
          </a:xfrm>
          <a:prstGeom prst="homePlate">
            <a:avLst>
              <a:gd name="adj" fmla="val 0"/>
            </a:avLst>
          </a:prstGeom>
          <a:solidFill>
            <a:schemeClr val="accent2"/>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108" name="TextBox 107"/>
          <p:cNvSpPr txBox="1"/>
          <p:nvPr/>
        </p:nvSpPr>
        <p:spPr>
          <a:xfrm>
            <a:off x="7363756" y="1101907"/>
            <a:ext cx="914400" cy="914400"/>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a:solidFill>
                  <a:sysClr val="windowText" lastClr="000000"/>
                </a:solidFill>
              </a:rPr>
              <a:t>Progress </a:t>
            </a:r>
          </a:p>
          <a:p>
            <a:pPr marL="285750" indent="-285750" algn="ctr">
              <a:lnSpc>
                <a:spcPct val="85000"/>
              </a:lnSpc>
              <a:buClr>
                <a:srgbClr val="FFE600"/>
              </a:buClr>
              <a:buSzPct val="70000"/>
              <a:defRPr/>
            </a:pPr>
            <a:r>
              <a:rPr lang="en-US" sz="1100" b="1" kern="0" dirty="0">
                <a:solidFill>
                  <a:sysClr val="windowText" lastClr="000000"/>
                </a:solidFill>
              </a:rPr>
              <a:t>Status</a:t>
            </a:r>
            <a:endParaRPr lang="el-GR" sz="1100" b="1" kern="0" dirty="0">
              <a:solidFill>
                <a:sysClr val="windowText" lastClr="000000"/>
              </a:solidFill>
            </a:endParaRPr>
          </a:p>
        </p:txBody>
      </p:sp>
      <p:sp>
        <p:nvSpPr>
          <p:cNvPr id="109" name="TextBox 108"/>
          <p:cNvSpPr txBox="1"/>
          <p:nvPr/>
        </p:nvSpPr>
        <p:spPr>
          <a:xfrm>
            <a:off x="8103253" y="1101907"/>
            <a:ext cx="914400" cy="914400"/>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a:solidFill>
                  <a:sysClr val="windowText" lastClr="000000"/>
                </a:solidFill>
              </a:rPr>
              <a:t>Current </a:t>
            </a:r>
          </a:p>
          <a:p>
            <a:pPr marL="285750" indent="-285750" algn="ctr">
              <a:lnSpc>
                <a:spcPct val="85000"/>
              </a:lnSpc>
              <a:buClr>
                <a:srgbClr val="FFE600"/>
              </a:buClr>
              <a:buSzPct val="70000"/>
              <a:defRPr/>
            </a:pPr>
            <a:r>
              <a:rPr lang="en-US" sz="1100" b="1" kern="0" dirty="0">
                <a:solidFill>
                  <a:sysClr val="windowText" lastClr="000000"/>
                </a:solidFill>
              </a:rPr>
              <a:t>State</a:t>
            </a:r>
            <a:endParaRPr lang="el-GR" sz="1100" b="1" kern="0" dirty="0">
              <a:solidFill>
                <a:sysClr val="windowText" lastClr="000000"/>
              </a:solidFill>
            </a:endParaRPr>
          </a:p>
        </p:txBody>
      </p:sp>
      <p:grpSp>
        <p:nvGrpSpPr>
          <p:cNvPr id="157" name="Group 4"/>
          <p:cNvGrpSpPr>
            <a:grpSpLocks/>
          </p:cNvGrpSpPr>
          <p:nvPr/>
        </p:nvGrpSpPr>
        <p:grpSpPr bwMode="auto">
          <a:xfrm>
            <a:off x="7839050" y="474489"/>
            <a:ext cx="445691" cy="157163"/>
            <a:chOff x="1220" y="1746"/>
            <a:chExt cx="304" cy="99"/>
          </a:xfrm>
        </p:grpSpPr>
        <p:sp>
          <p:nvSpPr>
            <p:cNvPr id="175" name="Rectangle 5"/>
            <p:cNvSpPr>
              <a:spLocks noChangeAspect="1" noChangeArrowheads="1"/>
            </p:cNvSpPr>
            <p:nvPr/>
          </p:nvSpPr>
          <p:spPr bwMode="auto">
            <a:xfrm>
              <a:off x="1367" y="1752"/>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50%</a:t>
              </a:r>
            </a:p>
          </p:txBody>
        </p:sp>
        <p:grpSp>
          <p:nvGrpSpPr>
            <p:cNvPr id="176" name="Group 6"/>
            <p:cNvGrpSpPr>
              <a:grpSpLocks/>
            </p:cNvGrpSpPr>
            <p:nvPr/>
          </p:nvGrpSpPr>
          <p:grpSpPr bwMode="auto">
            <a:xfrm>
              <a:off x="1220" y="1746"/>
              <a:ext cx="99" cy="99"/>
              <a:chOff x="1220" y="1746"/>
              <a:chExt cx="99" cy="99"/>
            </a:xfrm>
          </p:grpSpPr>
          <p:sp>
            <p:nvSpPr>
              <p:cNvPr id="177" name="Oval 7"/>
              <p:cNvSpPr>
                <a:spLocks noChangeAspect="1" noChangeArrowheads="1"/>
              </p:cNvSpPr>
              <p:nvPr/>
            </p:nvSpPr>
            <p:spPr bwMode="auto">
              <a:xfrm>
                <a:off x="1220" y="1746"/>
                <a:ext cx="99"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178" name="Arc 8"/>
              <p:cNvSpPr>
                <a:spLocks noChangeAspect="1"/>
              </p:cNvSpPr>
              <p:nvPr/>
            </p:nvSpPr>
            <p:spPr bwMode="auto">
              <a:xfrm>
                <a:off x="1270" y="1746"/>
                <a:ext cx="49" cy="99"/>
              </a:xfrm>
              <a:custGeom>
                <a:avLst/>
                <a:gdLst>
                  <a:gd name="T0" fmla="*/ 0 w 21600"/>
                  <a:gd name="T1" fmla="*/ 0 h 43200"/>
                  <a:gd name="T2" fmla="*/ 0 w 21600"/>
                  <a:gd name="T3" fmla="*/ 99 h 43200"/>
                  <a:gd name="T4" fmla="*/ 0 w 21600"/>
                  <a:gd name="T5" fmla="*/ 5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8"/>
                      <a:pt x="11930" y="43198"/>
                      <a:pt x="1" y="43199"/>
                    </a:cubicBezTo>
                  </a:path>
                  <a:path w="21600" h="43200" stroke="0" extrusionOk="0">
                    <a:moveTo>
                      <a:pt x="-1" y="0"/>
                    </a:moveTo>
                    <a:cubicBezTo>
                      <a:pt x="11929" y="0"/>
                      <a:pt x="21600" y="9670"/>
                      <a:pt x="21600" y="21600"/>
                    </a:cubicBezTo>
                    <a:cubicBezTo>
                      <a:pt x="21600" y="33528"/>
                      <a:pt x="11930" y="43198"/>
                      <a:pt x="1" y="43199"/>
                    </a:cubicBezTo>
                    <a:lnTo>
                      <a:pt x="0"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58" name="Group 9"/>
          <p:cNvGrpSpPr>
            <a:grpSpLocks/>
          </p:cNvGrpSpPr>
          <p:nvPr/>
        </p:nvGrpSpPr>
        <p:grpSpPr bwMode="auto">
          <a:xfrm>
            <a:off x="7839049" y="275572"/>
            <a:ext cx="445691" cy="155575"/>
            <a:chOff x="1220" y="1614"/>
            <a:chExt cx="304" cy="98"/>
          </a:xfrm>
        </p:grpSpPr>
        <p:sp>
          <p:nvSpPr>
            <p:cNvPr id="171" name="Rectangle 10"/>
            <p:cNvSpPr>
              <a:spLocks noChangeAspect="1" noChangeArrowheads="1"/>
            </p:cNvSpPr>
            <p:nvPr/>
          </p:nvSpPr>
          <p:spPr bwMode="auto">
            <a:xfrm>
              <a:off x="1367" y="1619"/>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75%</a:t>
              </a:r>
            </a:p>
          </p:txBody>
        </p:sp>
        <p:grpSp>
          <p:nvGrpSpPr>
            <p:cNvPr id="172" name="Group 11"/>
            <p:cNvGrpSpPr>
              <a:grpSpLocks/>
            </p:cNvGrpSpPr>
            <p:nvPr/>
          </p:nvGrpSpPr>
          <p:grpSpPr bwMode="auto">
            <a:xfrm>
              <a:off x="1220" y="1614"/>
              <a:ext cx="99" cy="98"/>
              <a:chOff x="1220" y="1614"/>
              <a:chExt cx="99" cy="98"/>
            </a:xfrm>
          </p:grpSpPr>
          <p:sp>
            <p:nvSpPr>
              <p:cNvPr id="173" name="Oval 12"/>
              <p:cNvSpPr>
                <a:spLocks noChangeAspect="1" noChangeArrowheads="1"/>
              </p:cNvSpPr>
              <p:nvPr/>
            </p:nvSpPr>
            <p:spPr bwMode="auto">
              <a:xfrm>
                <a:off x="1220" y="1614"/>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174" name="Arc 13"/>
              <p:cNvSpPr>
                <a:spLocks noChangeAspect="1"/>
              </p:cNvSpPr>
              <p:nvPr/>
            </p:nvSpPr>
            <p:spPr bwMode="auto">
              <a:xfrm>
                <a:off x="1220" y="1614"/>
                <a:ext cx="99" cy="98"/>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59" name="Group 14"/>
          <p:cNvGrpSpPr>
            <a:grpSpLocks/>
          </p:cNvGrpSpPr>
          <p:nvPr/>
        </p:nvGrpSpPr>
        <p:grpSpPr bwMode="auto">
          <a:xfrm>
            <a:off x="7839050" y="843599"/>
            <a:ext cx="779960" cy="155575"/>
            <a:chOff x="1220" y="2012"/>
            <a:chExt cx="532" cy="98"/>
          </a:xfrm>
        </p:grpSpPr>
        <p:sp>
          <p:nvSpPr>
            <p:cNvPr id="169" name="Rectangle 15"/>
            <p:cNvSpPr>
              <a:spLocks noChangeAspect="1" noChangeArrowheads="1"/>
            </p:cNvSpPr>
            <p:nvPr/>
          </p:nvSpPr>
          <p:spPr bwMode="auto">
            <a:xfrm>
              <a:off x="1367" y="2018"/>
              <a:ext cx="38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Not started</a:t>
              </a:r>
            </a:p>
          </p:txBody>
        </p:sp>
        <p:sp>
          <p:nvSpPr>
            <p:cNvPr id="170" name="Oval 16"/>
            <p:cNvSpPr>
              <a:spLocks noChangeAspect="1" noChangeArrowheads="1"/>
            </p:cNvSpPr>
            <p:nvPr/>
          </p:nvSpPr>
          <p:spPr bwMode="auto">
            <a:xfrm>
              <a:off x="1220" y="2012"/>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grpSp>
      <p:grpSp>
        <p:nvGrpSpPr>
          <p:cNvPr id="160" name="Group 17"/>
          <p:cNvGrpSpPr>
            <a:grpSpLocks/>
          </p:cNvGrpSpPr>
          <p:nvPr/>
        </p:nvGrpSpPr>
        <p:grpSpPr bwMode="auto">
          <a:xfrm>
            <a:off x="7839049" y="664361"/>
            <a:ext cx="445691" cy="157163"/>
            <a:chOff x="1220" y="1879"/>
            <a:chExt cx="304" cy="99"/>
          </a:xfrm>
        </p:grpSpPr>
        <p:sp>
          <p:nvSpPr>
            <p:cNvPr id="165" name="Rectangle 18"/>
            <p:cNvSpPr>
              <a:spLocks noChangeAspect="1" noChangeArrowheads="1"/>
            </p:cNvSpPr>
            <p:nvPr/>
          </p:nvSpPr>
          <p:spPr bwMode="auto">
            <a:xfrm>
              <a:off x="1367" y="1885"/>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25%</a:t>
              </a:r>
            </a:p>
          </p:txBody>
        </p:sp>
        <p:grpSp>
          <p:nvGrpSpPr>
            <p:cNvPr id="166" name="Group 19"/>
            <p:cNvGrpSpPr>
              <a:grpSpLocks/>
            </p:cNvGrpSpPr>
            <p:nvPr/>
          </p:nvGrpSpPr>
          <p:grpSpPr bwMode="auto">
            <a:xfrm>
              <a:off x="1220" y="1879"/>
              <a:ext cx="99" cy="99"/>
              <a:chOff x="1220" y="1879"/>
              <a:chExt cx="99" cy="99"/>
            </a:xfrm>
          </p:grpSpPr>
          <p:sp>
            <p:nvSpPr>
              <p:cNvPr id="167" name="Oval 20"/>
              <p:cNvSpPr>
                <a:spLocks noChangeAspect="1" noChangeArrowheads="1"/>
              </p:cNvSpPr>
              <p:nvPr/>
            </p:nvSpPr>
            <p:spPr bwMode="auto">
              <a:xfrm>
                <a:off x="1220" y="1879"/>
                <a:ext cx="99"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168" name="Arc 21"/>
              <p:cNvSpPr>
                <a:spLocks noChangeAspect="1"/>
              </p:cNvSpPr>
              <p:nvPr/>
            </p:nvSpPr>
            <p:spPr bwMode="auto">
              <a:xfrm>
                <a:off x="1270" y="1879"/>
                <a:ext cx="49" cy="50"/>
              </a:xfrm>
              <a:custGeom>
                <a:avLst/>
                <a:gdLst>
                  <a:gd name="T0" fmla="*/ 0 w 21600"/>
                  <a:gd name="T1" fmla="*/ 0 h 21600"/>
                  <a:gd name="T2" fmla="*/ 49 w 21600"/>
                  <a:gd name="T3" fmla="*/ 50 h 21600"/>
                  <a:gd name="T4" fmla="*/ 0 w 21600"/>
                  <a:gd name="T5" fmla="*/ 5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61" name="Group 22"/>
          <p:cNvGrpSpPr>
            <a:grpSpLocks/>
          </p:cNvGrpSpPr>
          <p:nvPr/>
        </p:nvGrpSpPr>
        <p:grpSpPr bwMode="auto">
          <a:xfrm>
            <a:off x="7839050" y="75068"/>
            <a:ext cx="510199" cy="155575"/>
            <a:chOff x="1220" y="1481"/>
            <a:chExt cx="348" cy="98"/>
          </a:xfrm>
        </p:grpSpPr>
        <p:sp>
          <p:nvSpPr>
            <p:cNvPr id="163" name="Rectangle 23"/>
            <p:cNvSpPr>
              <a:spLocks noChangeAspect="1" noChangeArrowheads="1"/>
            </p:cNvSpPr>
            <p:nvPr/>
          </p:nvSpPr>
          <p:spPr bwMode="auto">
            <a:xfrm>
              <a:off x="1367" y="1487"/>
              <a:ext cx="201"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100%</a:t>
              </a:r>
            </a:p>
          </p:txBody>
        </p:sp>
        <p:sp>
          <p:nvSpPr>
            <p:cNvPr id="164" name="Oval 24"/>
            <p:cNvSpPr>
              <a:spLocks noChangeAspect="1" noChangeArrowheads="1"/>
            </p:cNvSpPr>
            <p:nvPr/>
          </p:nvSpPr>
          <p:spPr bwMode="auto">
            <a:xfrm>
              <a:off x="1220" y="1481"/>
              <a:ext cx="99" cy="98"/>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grpSp>
      <p:sp>
        <p:nvSpPr>
          <p:cNvPr id="70" name="Rectangle 69"/>
          <p:cNvSpPr/>
          <p:nvPr/>
        </p:nvSpPr>
        <p:spPr>
          <a:xfrm>
            <a:off x="6343043" y="161427"/>
            <a:ext cx="182880" cy="182880"/>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71" name="Rectangle 70"/>
          <p:cNvSpPr/>
          <p:nvPr/>
        </p:nvSpPr>
        <p:spPr>
          <a:xfrm>
            <a:off x="6343043" y="445375"/>
            <a:ext cx="182880" cy="182880"/>
          </a:xfrm>
          <a:prstGeom prst="rect">
            <a:avLst/>
          </a:prstGeom>
          <a:solidFill>
            <a:srgbClr val="FFFF0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72" name="Rectangle 71"/>
          <p:cNvSpPr/>
          <p:nvPr/>
        </p:nvSpPr>
        <p:spPr>
          <a:xfrm>
            <a:off x="6343043" y="727051"/>
            <a:ext cx="182880" cy="182880"/>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3" name="TextBox 2"/>
          <p:cNvSpPr txBox="1"/>
          <p:nvPr/>
        </p:nvSpPr>
        <p:spPr>
          <a:xfrm>
            <a:off x="6613461" y="174915"/>
            <a:ext cx="584791"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On track</a:t>
            </a:r>
          </a:p>
        </p:txBody>
      </p:sp>
      <p:sp>
        <p:nvSpPr>
          <p:cNvPr id="73" name="TextBox 72"/>
          <p:cNvSpPr txBox="1"/>
          <p:nvPr/>
        </p:nvSpPr>
        <p:spPr>
          <a:xfrm>
            <a:off x="6613461" y="477185"/>
            <a:ext cx="754916"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At risk / delays</a:t>
            </a:r>
          </a:p>
        </p:txBody>
      </p:sp>
      <p:sp>
        <p:nvSpPr>
          <p:cNvPr id="74" name="TextBox 73"/>
          <p:cNvSpPr txBox="1"/>
          <p:nvPr/>
        </p:nvSpPr>
        <p:spPr>
          <a:xfrm>
            <a:off x="6613460" y="757213"/>
            <a:ext cx="1056803"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At high risk / missed</a:t>
            </a:r>
          </a:p>
        </p:txBody>
      </p:sp>
      <p:sp>
        <p:nvSpPr>
          <p:cNvPr id="75" name="TextBox 74"/>
          <p:cNvSpPr txBox="1"/>
          <p:nvPr/>
        </p:nvSpPr>
        <p:spPr>
          <a:xfrm>
            <a:off x="6334548" y="1101907"/>
            <a:ext cx="920146" cy="268253"/>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a:solidFill>
                  <a:sysClr val="windowText" lastClr="000000"/>
                </a:solidFill>
              </a:rPr>
              <a:t>Responsible</a:t>
            </a:r>
            <a:endParaRPr lang="el-GR" sz="1100" b="1" kern="0" dirty="0">
              <a:solidFill>
                <a:sysClr val="windowText" lastClr="000000"/>
              </a:solidFill>
            </a:endParaRPr>
          </a:p>
        </p:txBody>
      </p:sp>
      <p:sp>
        <p:nvSpPr>
          <p:cNvPr id="82" name="TextBox 81"/>
          <p:cNvSpPr txBox="1"/>
          <p:nvPr/>
        </p:nvSpPr>
        <p:spPr>
          <a:xfrm>
            <a:off x="517009" y="1721758"/>
            <a:ext cx="1205807" cy="573240"/>
          </a:xfrm>
          <a:prstGeom prst="rect">
            <a:avLst/>
          </a:prstGeom>
          <a:noFill/>
          <a:ln w="0">
            <a:noFill/>
          </a:ln>
        </p:spPr>
        <p:txBody>
          <a:bodyPr wrap="square" lIns="72000" tIns="72000" rIns="72000" bIns="72000" rtlCol="0">
            <a:noAutofit/>
          </a:bodyPr>
          <a:lstStyle/>
          <a:p>
            <a:pPr algn="ctr">
              <a:lnSpc>
                <a:spcPct val="85000"/>
              </a:lnSpc>
              <a:spcAft>
                <a:spcPts val="600"/>
              </a:spcAft>
              <a:buClr>
                <a:srgbClr val="FFE600"/>
              </a:buClr>
              <a:buSzPct val="70000"/>
              <a:defRPr/>
            </a:pPr>
            <a:endParaRPr lang="el-GR" sz="1100" b="1" kern="0" dirty="0">
              <a:solidFill>
                <a:srgbClr val="000000"/>
              </a:solidFill>
            </a:endParaRPr>
          </a:p>
        </p:txBody>
      </p:sp>
      <p:sp>
        <p:nvSpPr>
          <p:cNvPr id="57" name="TextBox 56"/>
          <p:cNvSpPr txBox="1"/>
          <p:nvPr/>
        </p:nvSpPr>
        <p:spPr>
          <a:xfrm>
            <a:off x="6548150" y="1741903"/>
            <a:ext cx="1099775" cy="369332"/>
          </a:xfrm>
          <a:prstGeom prst="rect">
            <a:avLst/>
          </a:prstGeom>
          <a:noFill/>
        </p:spPr>
        <p:txBody>
          <a:bodyPr wrap="square" rtlCol="0">
            <a:spAutoFit/>
          </a:bodyPr>
          <a:lstStyle/>
          <a:p>
            <a:pPr>
              <a:spcBef>
                <a:spcPts val="400"/>
              </a:spcBef>
              <a:spcAft>
                <a:spcPts val="400"/>
              </a:spcAft>
              <a:buClr>
                <a:srgbClr val="00A3AE">
                  <a:lumMod val="25000"/>
                </a:srgbClr>
              </a:buClr>
            </a:pPr>
            <a:r>
              <a:rPr lang="en-US" sz="900" dirty="0" smtClean="0">
                <a:solidFill>
                  <a:srgbClr val="000000"/>
                </a:solidFill>
              </a:rPr>
              <a:t>Auditor / Company</a:t>
            </a:r>
          </a:p>
        </p:txBody>
      </p:sp>
      <p:sp>
        <p:nvSpPr>
          <p:cNvPr id="65" name="Pentagon 64"/>
          <p:cNvSpPr/>
          <p:nvPr/>
        </p:nvSpPr>
        <p:spPr>
          <a:xfrm>
            <a:off x="495489" y="1623724"/>
            <a:ext cx="1375832" cy="717630"/>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66" name="TextBox 65"/>
          <p:cNvSpPr txBox="1"/>
          <p:nvPr/>
        </p:nvSpPr>
        <p:spPr>
          <a:xfrm>
            <a:off x="487519" y="1723265"/>
            <a:ext cx="1207410" cy="457200"/>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a:t>Blueprint</a:t>
            </a:r>
          </a:p>
        </p:txBody>
      </p:sp>
      <p:cxnSp>
        <p:nvCxnSpPr>
          <p:cNvPr id="68" name="Straight Connector 67"/>
          <p:cNvCxnSpPr/>
          <p:nvPr/>
        </p:nvCxnSpPr>
        <p:spPr>
          <a:xfrm>
            <a:off x="1932107" y="2437400"/>
            <a:ext cx="694944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509832" y="1101907"/>
            <a:ext cx="920146" cy="268253"/>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smtClean="0">
                <a:solidFill>
                  <a:sysClr val="windowText" lastClr="000000"/>
                </a:solidFill>
              </a:rPr>
              <a:t>Progress</a:t>
            </a:r>
            <a:endParaRPr lang="el-GR" sz="1100" b="1" kern="0" dirty="0">
              <a:solidFill>
                <a:sysClr val="windowText" lastClr="000000"/>
              </a:solidFill>
            </a:endParaRPr>
          </a:p>
        </p:txBody>
      </p:sp>
      <p:sp>
        <p:nvSpPr>
          <p:cNvPr id="77" name="TextBox 76"/>
          <p:cNvSpPr txBox="1"/>
          <p:nvPr/>
        </p:nvSpPr>
        <p:spPr>
          <a:xfrm>
            <a:off x="859847" y="1101907"/>
            <a:ext cx="920146" cy="268253"/>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smtClean="0">
                <a:solidFill>
                  <a:sysClr val="windowText" lastClr="000000"/>
                </a:solidFill>
              </a:rPr>
              <a:t>Area</a:t>
            </a:r>
            <a:endParaRPr lang="el-GR" sz="1100" b="1" kern="0" dirty="0">
              <a:solidFill>
                <a:sysClr val="windowText" lastClr="000000"/>
              </a:solidFill>
            </a:endParaRPr>
          </a:p>
        </p:txBody>
      </p:sp>
      <p:sp>
        <p:nvSpPr>
          <p:cNvPr id="79" name="TextBox 78"/>
          <p:cNvSpPr txBox="1"/>
          <p:nvPr/>
        </p:nvSpPr>
        <p:spPr>
          <a:xfrm>
            <a:off x="1841224" y="2470495"/>
            <a:ext cx="4737718" cy="369332"/>
          </a:xfrm>
          <a:prstGeom prst="rect">
            <a:avLst/>
          </a:prstGeom>
          <a:noFill/>
        </p:spPr>
        <p:txBody>
          <a:bodyPr wrap="square" rtlCol="0">
            <a:spAutoFit/>
          </a:bodyPr>
          <a:lstStyle/>
          <a:p>
            <a:pPr marL="287338" indent="-287338">
              <a:spcBef>
                <a:spcPts val="300"/>
              </a:spcBef>
              <a:spcAft>
                <a:spcPts val="300"/>
              </a:spcAft>
              <a:buClr>
                <a:srgbClr val="808080">
                  <a:lumMod val="25000"/>
                </a:srgbClr>
              </a:buClr>
              <a:buFont typeface="Arial" panose="020B0604020202020204" pitchFamily="34" charset="0"/>
              <a:buChar char="►"/>
            </a:pPr>
            <a:r>
              <a:rPr lang="en-US" sz="900" dirty="0" smtClean="0">
                <a:solidFill>
                  <a:srgbClr val="000000"/>
                </a:solidFill>
              </a:rPr>
              <a:t>Please include brief details of work performed, limitations, findings, potential adjustments, any other relevant info</a:t>
            </a:r>
            <a:endParaRPr lang="en-US" sz="900" dirty="0" smtClean="0">
              <a:solidFill>
                <a:srgbClr val="080808"/>
              </a:solidFill>
            </a:endParaRPr>
          </a:p>
        </p:txBody>
      </p:sp>
      <p:sp>
        <p:nvSpPr>
          <p:cNvPr id="86" name="TextBox 85"/>
          <p:cNvSpPr txBox="1"/>
          <p:nvPr/>
        </p:nvSpPr>
        <p:spPr>
          <a:xfrm>
            <a:off x="6561869" y="2631974"/>
            <a:ext cx="1048854" cy="369332"/>
          </a:xfrm>
          <a:prstGeom prst="rect">
            <a:avLst/>
          </a:prstGeom>
          <a:noFill/>
        </p:spPr>
        <p:txBody>
          <a:bodyPr wrap="square" rtlCol="0">
            <a:spAutoFit/>
          </a:bodyPr>
          <a:lstStyle/>
          <a:p>
            <a:pPr>
              <a:spcBef>
                <a:spcPts val="400"/>
              </a:spcBef>
              <a:spcAft>
                <a:spcPts val="400"/>
              </a:spcAft>
              <a:buClr>
                <a:srgbClr val="00A3AE">
                  <a:lumMod val="25000"/>
                </a:srgbClr>
              </a:buClr>
            </a:pPr>
            <a:r>
              <a:rPr lang="en-US" sz="900" dirty="0">
                <a:solidFill>
                  <a:srgbClr val="000000"/>
                </a:solidFill>
              </a:rPr>
              <a:t>Auditor / </a:t>
            </a:r>
            <a:r>
              <a:rPr lang="en-US" sz="900" dirty="0" smtClean="0">
                <a:solidFill>
                  <a:srgbClr val="000000"/>
                </a:solidFill>
              </a:rPr>
              <a:t>Company</a:t>
            </a:r>
            <a:endParaRPr lang="en-US" sz="900" dirty="0">
              <a:solidFill>
                <a:srgbClr val="000000"/>
              </a:solidFill>
            </a:endParaRPr>
          </a:p>
        </p:txBody>
      </p:sp>
      <p:sp>
        <p:nvSpPr>
          <p:cNvPr id="87" name="Pentagon 86"/>
          <p:cNvSpPr/>
          <p:nvPr/>
        </p:nvSpPr>
        <p:spPr>
          <a:xfrm>
            <a:off x="485964" y="2518786"/>
            <a:ext cx="1375832" cy="662078"/>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88" name="TextBox 87"/>
          <p:cNvSpPr txBox="1"/>
          <p:nvPr/>
        </p:nvSpPr>
        <p:spPr>
          <a:xfrm>
            <a:off x="498335" y="2635749"/>
            <a:ext cx="1373805" cy="781487"/>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a:t>Info to be delivered by the CO</a:t>
            </a:r>
          </a:p>
        </p:txBody>
      </p:sp>
      <p:grpSp>
        <p:nvGrpSpPr>
          <p:cNvPr id="89" name="Group 88"/>
          <p:cNvGrpSpPr/>
          <p:nvPr/>
        </p:nvGrpSpPr>
        <p:grpSpPr>
          <a:xfrm>
            <a:off x="7512933" y="2510334"/>
            <a:ext cx="1348378" cy="591705"/>
            <a:chOff x="7524918" y="3589675"/>
            <a:chExt cx="1348378" cy="591705"/>
          </a:xfrm>
        </p:grpSpPr>
        <p:grpSp>
          <p:nvGrpSpPr>
            <p:cNvPr id="90" name="Group 89"/>
            <p:cNvGrpSpPr/>
            <p:nvPr/>
          </p:nvGrpSpPr>
          <p:grpSpPr>
            <a:xfrm>
              <a:off x="7524918" y="3589675"/>
              <a:ext cx="1348378" cy="591705"/>
              <a:chOff x="7557164" y="3228153"/>
              <a:chExt cx="1348378" cy="591705"/>
            </a:xfrm>
          </p:grpSpPr>
          <p:sp>
            <p:nvSpPr>
              <p:cNvPr id="92" name="Pentagon 91"/>
              <p:cNvSpPr/>
              <p:nvPr/>
            </p:nvSpPr>
            <p:spPr>
              <a:xfrm>
                <a:off x="7557164" y="3228153"/>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cxnSp>
            <p:nvCxnSpPr>
              <p:cNvPr id="93" name="Straight Connector 92"/>
              <p:cNvCxnSpPr/>
              <p:nvPr/>
            </p:nvCxnSpPr>
            <p:spPr>
              <a:xfrm>
                <a:off x="8270970" y="3234642"/>
                <a:ext cx="0" cy="585216"/>
              </a:xfrm>
              <a:prstGeom prst="line">
                <a:avLst/>
              </a:prstGeom>
              <a:noFill/>
              <a:ln w="38100" cap="flat" cmpd="sng" algn="ctr">
                <a:solidFill>
                  <a:srgbClr val="FFFFFF"/>
                </a:solidFill>
                <a:prstDash val="solid"/>
                <a:tailEnd type="none"/>
              </a:ln>
              <a:effectLst/>
            </p:spPr>
          </p:cxnSp>
        </p:grpSp>
        <p:sp>
          <p:nvSpPr>
            <p:cNvPr id="91" name="Oval 16"/>
            <p:cNvSpPr>
              <a:spLocks noChangeArrowheads="1"/>
            </p:cNvSpPr>
            <p:nvPr/>
          </p:nvSpPr>
          <p:spPr bwMode="auto">
            <a:xfrm>
              <a:off x="8388424" y="3742657"/>
              <a:ext cx="293048" cy="288634"/>
            </a:xfrm>
            <a:prstGeom prst="ellipse">
              <a:avLst/>
            </a:prstGeom>
            <a:solidFill>
              <a:srgbClr val="FFFFFF"/>
            </a:solidFill>
            <a:ln w="6350">
              <a:solidFill>
                <a:srgbClr val="000000"/>
              </a:solidFill>
              <a:round/>
              <a:headEnd type="none" w="sm" len="sm"/>
              <a:tailEnd type="none" w="sm" len="sm"/>
            </a:ln>
          </p:spPr>
          <p:txBody>
            <a:bodyPr wrap="none" anchor="ctr"/>
            <a:lstStyle/>
            <a:p>
              <a:pPr>
                <a:defRPr/>
              </a:pPr>
              <a:endParaRPr lang="el-GR" kern="0">
                <a:solidFill>
                  <a:sysClr val="windowText" lastClr="000000"/>
                </a:solidFill>
              </a:endParaRPr>
            </a:p>
          </p:txBody>
        </p:sp>
      </p:grpSp>
      <p:grpSp>
        <p:nvGrpSpPr>
          <p:cNvPr id="102" name="Group 101"/>
          <p:cNvGrpSpPr/>
          <p:nvPr/>
        </p:nvGrpSpPr>
        <p:grpSpPr>
          <a:xfrm>
            <a:off x="7503408" y="1631476"/>
            <a:ext cx="1348378" cy="588596"/>
            <a:chOff x="7524918" y="4770852"/>
            <a:chExt cx="1348378" cy="588596"/>
          </a:xfrm>
        </p:grpSpPr>
        <p:sp>
          <p:nvSpPr>
            <p:cNvPr id="103" name="Pentagon 102"/>
            <p:cNvSpPr/>
            <p:nvPr/>
          </p:nvSpPr>
          <p:spPr>
            <a:xfrm>
              <a:off x="7524918" y="4770852"/>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104" name="Rectangle 103"/>
            <p:cNvSpPr/>
            <p:nvPr/>
          </p:nvSpPr>
          <p:spPr>
            <a:xfrm>
              <a:off x="7625735" y="4882037"/>
              <a:ext cx="455783" cy="366227"/>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cxnSp>
          <p:nvCxnSpPr>
            <p:cNvPr id="105" name="Straight Connector 104"/>
            <p:cNvCxnSpPr/>
            <p:nvPr/>
          </p:nvCxnSpPr>
          <p:spPr>
            <a:xfrm>
              <a:off x="8238724" y="4774232"/>
              <a:ext cx="0" cy="585216"/>
            </a:xfrm>
            <a:prstGeom prst="line">
              <a:avLst/>
            </a:prstGeom>
            <a:noFill/>
            <a:ln w="38100" cap="flat" cmpd="sng" algn="ctr">
              <a:solidFill>
                <a:srgbClr val="FFFFFF"/>
              </a:solidFill>
              <a:prstDash val="solid"/>
              <a:tailEnd type="none"/>
            </a:ln>
            <a:effectLst/>
          </p:spPr>
        </p:cxnSp>
      </p:grpSp>
      <p:sp>
        <p:nvSpPr>
          <p:cNvPr id="83" name="TextBox 82"/>
          <p:cNvSpPr txBox="1"/>
          <p:nvPr/>
        </p:nvSpPr>
        <p:spPr>
          <a:xfrm>
            <a:off x="1831699" y="1644812"/>
            <a:ext cx="4602784" cy="230832"/>
          </a:xfrm>
          <a:prstGeom prst="rect">
            <a:avLst/>
          </a:prstGeom>
          <a:noFill/>
        </p:spPr>
        <p:txBody>
          <a:bodyPr wrap="square" rtlCol="0">
            <a:spAutoFit/>
          </a:bodyPr>
          <a:lstStyle/>
          <a:p>
            <a:pPr marL="287338" indent="-287338">
              <a:spcBef>
                <a:spcPts val="300"/>
              </a:spcBef>
              <a:spcAft>
                <a:spcPts val="300"/>
              </a:spcAft>
              <a:buClr>
                <a:srgbClr val="808080">
                  <a:lumMod val="25000"/>
                </a:srgbClr>
              </a:buClr>
              <a:buFont typeface="Arial" panose="020B0604020202020204" pitchFamily="34" charset="0"/>
              <a:buChar char="►"/>
            </a:pPr>
            <a:r>
              <a:rPr lang="en-US" sz="900" dirty="0" smtClean="0">
                <a:solidFill>
                  <a:srgbClr val="000000"/>
                </a:solidFill>
              </a:rPr>
              <a:t>XXX</a:t>
            </a:r>
            <a:endParaRPr lang="en-US" sz="900" dirty="0">
              <a:solidFill>
                <a:srgbClr val="000000"/>
              </a:solidFill>
            </a:endParaRPr>
          </a:p>
        </p:txBody>
      </p:sp>
      <p:sp>
        <p:nvSpPr>
          <p:cNvPr id="152" name="Oval 12"/>
          <p:cNvSpPr>
            <a:spLocks noChangeAspect="1" noChangeArrowheads="1"/>
          </p:cNvSpPr>
          <p:nvPr/>
        </p:nvSpPr>
        <p:spPr bwMode="auto">
          <a:xfrm>
            <a:off x="8380307" y="1742783"/>
            <a:ext cx="301752" cy="320040"/>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85" name="Oval 24"/>
          <p:cNvSpPr>
            <a:spLocks noChangeAspect="1" noChangeArrowheads="1"/>
          </p:cNvSpPr>
          <p:nvPr/>
        </p:nvSpPr>
        <p:spPr bwMode="auto">
          <a:xfrm>
            <a:off x="8368715" y="1729667"/>
            <a:ext cx="313344" cy="323343"/>
          </a:xfrm>
          <a:prstGeom prst="ellipse">
            <a:avLst/>
          </a:prstGeom>
          <a:solidFill>
            <a:srgbClr val="000000"/>
          </a:solidFill>
          <a:ln w="6350">
            <a:solidFill>
              <a:srgbClr val="000000"/>
            </a:solidFill>
            <a:round/>
            <a:headEnd/>
            <a:tailEnd/>
          </a:ln>
        </p:spPr>
        <p:txBody>
          <a:bodyPr wrap="square"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97" name="Rectangle 96"/>
          <p:cNvSpPr/>
          <p:nvPr/>
        </p:nvSpPr>
        <p:spPr>
          <a:xfrm>
            <a:off x="7628420" y="2614714"/>
            <a:ext cx="455783" cy="366227"/>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61" name="Pentagon 60"/>
          <p:cNvSpPr/>
          <p:nvPr/>
        </p:nvSpPr>
        <p:spPr>
          <a:xfrm>
            <a:off x="505519" y="3432468"/>
            <a:ext cx="1375832" cy="662078"/>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60" name="TextBox 59"/>
          <p:cNvSpPr txBox="1"/>
          <p:nvPr/>
        </p:nvSpPr>
        <p:spPr>
          <a:xfrm>
            <a:off x="506852" y="3617800"/>
            <a:ext cx="1373805" cy="416167"/>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smtClean="0"/>
              <a:t>Topic 1, 2, 3…</a:t>
            </a:r>
            <a:endParaRPr lang="en-US" sz="1100" b="1" dirty="0"/>
          </a:p>
        </p:txBody>
      </p:sp>
      <p:cxnSp>
        <p:nvCxnSpPr>
          <p:cNvPr id="62" name="Straight Connector 61"/>
          <p:cNvCxnSpPr/>
          <p:nvPr/>
        </p:nvCxnSpPr>
        <p:spPr>
          <a:xfrm>
            <a:off x="1932107" y="3349547"/>
            <a:ext cx="694944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nvGrpSpPr>
          <p:cNvPr id="84" name="Group 83"/>
          <p:cNvGrpSpPr/>
          <p:nvPr/>
        </p:nvGrpSpPr>
        <p:grpSpPr>
          <a:xfrm>
            <a:off x="7512933" y="3467654"/>
            <a:ext cx="1348378" cy="591705"/>
            <a:chOff x="7524918" y="3589675"/>
            <a:chExt cx="1348378" cy="591705"/>
          </a:xfrm>
        </p:grpSpPr>
        <p:grpSp>
          <p:nvGrpSpPr>
            <p:cNvPr id="96" name="Group 95"/>
            <p:cNvGrpSpPr/>
            <p:nvPr/>
          </p:nvGrpSpPr>
          <p:grpSpPr>
            <a:xfrm>
              <a:off x="7524918" y="3589675"/>
              <a:ext cx="1348378" cy="591705"/>
              <a:chOff x="7557164" y="3228153"/>
              <a:chExt cx="1348378" cy="591705"/>
            </a:xfrm>
          </p:grpSpPr>
          <p:sp>
            <p:nvSpPr>
              <p:cNvPr id="99" name="Pentagon 98"/>
              <p:cNvSpPr/>
              <p:nvPr/>
            </p:nvSpPr>
            <p:spPr>
              <a:xfrm>
                <a:off x="7557164" y="3228153"/>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cxnSp>
            <p:nvCxnSpPr>
              <p:cNvPr id="100" name="Straight Connector 99"/>
              <p:cNvCxnSpPr/>
              <p:nvPr/>
            </p:nvCxnSpPr>
            <p:spPr>
              <a:xfrm>
                <a:off x="8270970" y="3234642"/>
                <a:ext cx="0" cy="585216"/>
              </a:xfrm>
              <a:prstGeom prst="line">
                <a:avLst/>
              </a:prstGeom>
              <a:noFill/>
              <a:ln w="38100" cap="flat" cmpd="sng" algn="ctr">
                <a:solidFill>
                  <a:srgbClr val="FFFFFF"/>
                </a:solidFill>
                <a:prstDash val="solid"/>
                <a:tailEnd type="none"/>
              </a:ln>
              <a:effectLst/>
            </p:spPr>
          </p:cxnSp>
        </p:grpSp>
        <p:sp>
          <p:nvSpPr>
            <p:cNvPr id="98" name="Oval 16"/>
            <p:cNvSpPr>
              <a:spLocks noChangeArrowheads="1"/>
            </p:cNvSpPr>
            <p:nvPr/>
          </p:nvSpPr>
          <p:spPr bwMode="auto">
            <a:xfrm>
              <a:off x="8388424" y="3742657"/>
              <a:ext cx="293048" cy="288634"/>
            </a:xfrm>
            <a:prstGeom prst="ellipse">
              <a:avLst/>
            </a:prstGeom>
            <a:solidFill>
              <a:srgbClr val="FFFFFF"/>
            </a:solidFill>
            <a:ln w="6350">
              <a:solidFill>
                <a:srgbClr val="000000"/>
              </a:solidFill>
              <a:round/>
              <a:headEnd type="none" w="sm" len="sm"/>
              <a:tailEnd type="none" w="sm" len="sm"/>
            </a:ln>
          </p:spPr>
          <p:txBody>
            <a:bodyPr wrap="none" anchor="ctr"/>
            <a:lstStyle/>
            <a:p>
              <a:pPr>
                <a:defRPr/>
              </a:pPr>
              <a:endParaRPr lang="el-GR" kern="0">
                <a:solidFill>
                  <a:sysClr val="windowText" lastClr="000000"/>
                </a:solidFill>
              </a:endParaRPr>
            </a:p>
          </p:txBody>
        </p:sp>
      </p:grpSp>
      <p:sp>
        <p:nvSpPr>
          <p:cNvPr id="101" name="Rectangle 100"/>
          <p:cNvSpPr/>
          <p:nvPr/>
        </p:nvSpPr>
        <p:spPr>
          <a:xfrm>
            <a:off x="7628420" y="3572034"/>
            <a:ext cx="455783" cy="366227"/>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107" name="TextBox 106"/>
          <p:cNvSpPr txBox="1"/>
          <p:nvPr/>
        </p:nvSpPr>
        <p:spPr>
          <a:xfrm>
            <a:off x="1848729" y="3221528"/>
            <a:ext cx="4868217" cy="446276"/>
          </a:xfrm>
          <a:prstGeom prst="rect">
            <a:avLst/>
          </a:prstGeom>
          <a:noFill/>
        </p:spPr>
        <p:txBody>
          <a:bodyPr wrap="square" rtlCol="0">
            <a:spAutoFit/>
          </a:bodyPr>
          <a:lstStyle/>
          <a:p>
            <a:pPr marL="287338" indent="-287338">
              <a:spcBef>
                <a:spcPts val="300"/>
              </a:spcBef>
              <a:spcAft>
                <a:spcPts val="300"/>
              </a:spcAft>
              <a:buClr>
                <a:srgbClr val="00A3AE">
                  <a:lumMod val="25000"/>
                </a:srgbClr>
              </a:buClr>
              <a:buFont typeface="Arial" panose="020B0604020202020204" pitchFamily="34" charset="0"/>
              <a:buChar char="►"/>
            </a:pPr>
            <a:endParaRPr lang="en-US" sz="900" dirty="0" smtClean="0">
              <a:solidFill>
                <a:srgbClr val="000000"/>
              </a:solidFill>
            </a:endParaRPr>
          </a:p>
          <a:p>
            <a:pPr marL="287338" indent="-287338">
              <a:spcBef>
                <a:spcPts val="300"/>
              </a:spcBef>
              <a:spcAft>
                <a:spcPts val="300"/>
              </a:spcAft>
              <a:buClr>
                <a:srgbClr val="00A3AE">
                  <a:lumMod val="25000"/>
                </a:srgbClr>
              </a:buClr>
              <a:buFont typeface="Arial" panose="020B0604020202020204" pitchFamily="34" charset="0"/>
              <a:buChar char="►"/>
            </a:pPr>
            <a:r>
              <a:rPr lang="en-US" sz="900" dirty="0" smtClean="0">
                <a:solidFill>
                  <a:srgbClr val="000000"/>
                </a:solidFill>
              </a:rPr>
              <a:t>XXX</a:t>
            </a:r>
            <a:endParaRPr lang="en-US" sz="900" dirty="0" smtClean="0"/>
          </a:p>
        </p:txBody>
      </p:sp>
      <p:sp>
        <p:nvSpPr>
          <p:cNvPr id="110" name="TextBox 109"/>
          <p:cNvSpPr txBox="1"/>
          <p:nvPr/>
        </p:nvSpPr>
        <p:spPr>
          <a:xfrm>
            <a:off x="6611217" y="3582085"/>
            <a:ext cx="1048854" cy="369332"/>
          </a:xfrm>
          <a:prstGeom prst="rect">
            <a:avLst/>
          </a:prstGeom>
          <a:noFill/>
        </p:spPr>
        <p:txBody>
          <a:bodyPr wrap="square" rtlCol="0">
            <a:spAutoFit/>
          </a:bodyPr>
          <a:lstStyle/>
          <a:p>
            <a:pPr>
              <a:spcBef>
                <a:spcPts val="400"/>
              </a:spcBef>
              <a:spcAft>
                <a:spcPts val="400"/>
              </a:spcAft>
              <a:buClr>
                <a:srgbClr val="00A3AE">
                  <a:lumMod val="25000"/>
                </a:srgbClr>
              </a:buClr>
            </a:pPr>
            <a:r>
              <a:rPr lang="en-US" sz="900" dirty="0">
                <a:solidFill>
                  <a:srgbClr val="000000"/>
                </a:solidFill>
              </a:rPr>
              <a:t>Auditor / </a:t>
            </a:r>
            <a:r>
              <a:rPr lang="en-US" sz="900" dirty="0" smtClean="0">
                <a:solidFill>
                  <a:srgbClr val="000000"/>
                </a:solidFill>
              </a:rPr>
              <a:t>Company</a:t>
            </a:r>
            <a:endParaRPr lang="en-US" sz="900" dirty="0">
              <a:solidFill>
                <a:srgbClr val="000000"/>
              </a:solidFill>
            </a:endParaRPr>
          </a:p>
        </p:txBody>
      </p:sp>
      <p:sp>
        <p:nvSpPr>
          <p:cNvPr id="111" name="Oval 24"/>
          <p:cNvSpPr>
            <a:spLocks noChangeAspect="1" noChangeArrowheads="1"/>
          </p:cNvSpPr>
          <p:nvPr/>
        </p:nvSpPr>
        <p:spPr bwMode="auto">
          <a:xfrm>
            <a:off x="8384907" y="3617800"/>
            <a:ext cx="285205" cy="294306"/>
          </a:xfrm>
          <a:prstGeom prst="ellipse">
            <a:avLst/>
          </a:prstGeom>
          <a:solidFill>
            <a:srgbClr val="000000"/>
          </a:solidFill>
          <a:ln w="6350">
            <a:solidFill>
              <a:srgbClr val="000000"/>
            </a:solidFill>
            <a:round/>
            <a:headEnd/>
            <a:tailEnd/>
          </a:ln>
        </p:spPr>
        <p:txBody>
          <a:bodyPr wrap="square"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78" name="Oval 24"/>
          <p:cNvSpPr>
            <a:spLocks noChangeAspect="1" noChangeArrowheads="1"/>
          </p:cNvSpPr>
          <p:nvPr/>
        </p:nvSpPr>
        <p:spPr bwMode="auto">
          <a:xfrm>
            <a:off x="8382710" y="2662028"/>
            <a:ext cx="285205" cy="294306"/>
          </a:xfrm>
          <a:prstGeom prst="ellipse">
            <a:avLst/>
          </a:prstGeom>
          <a:solidFill>
            <a:srgbClr val="000000"/>
          </a:solidFill>
          <a:ln w="6350">
            <a:solidFill>
              <a:srgbClr val="000000"/>
            </a:solidFill>
            <a:round/>
            <a:headEnd/>
            <a:tailEnd/>
          </a:ln>
        </p:spPr>
        <p:txBody>
          <a:bodyPr wrap="square"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80" name="TextBox 79"/>
          <p:cNvSpPr txBox="1"/>
          <p:nvPr/>
        </p:nvSpPr>
        <p:spPr>
          <a:xfrm>
            <a:off x="555109" y="4569733"/>
            <a:ext cx="1205807" cy="573240"/>
          </a:xfrm>
          <a:prstGeom prst="rect">
            <a:avLst/>
          </a:prstGeom>
          <a:noFill/>
          <a:ln w="0">
            <a:noFill/>
          </a:ln>
        </p:spPr>
        <p:txBody>
          <a:bodyPr wrap="square" lIns="72000" tIns="72000" rIns="72000" bIns="72000" rtlCol="0">
            <a:noAutofit/>
          </a:bodyPr>
          <a:lstStyle/>
          <a:p>
            <a:pPr algn="ctr">
              <a:lnSpc>
                <a:spcPct val="85000"/>
              </a:lnSpc>
              <a:spcAft>
                <a:spcPts val="600"/>
              </a:spcAft>
              <a:buClr>
                <a:srgbClr val="FFE600"/>
              </a:buClr>
              <a:buSzPct val="70000"/>
              <a:defRPr/>
            </a:pPr>
            <a:endParaRPr lang="el-GR" sz="1100" b="1" kern="0" dirty="0">
              <a:solidFill>
                <a:srgbClr val="000000"/>
              </a:solidFill>
            </a:endParaRPr>
          </a:p>
        </p:txBody>
      </p:sp>
      <p:sp>
        <p:nvSpPr>
          <p:cNvPr id="81" name="TextBox 80"/>
          <p:cNvSpPr txBox="1"/>
          <p:nvPr/>
        </p:nvSpPr>
        <p:spPr>
          <a:xfrm>
            <a:off x="1813392" y="4303860"/>
            <a:ext cx="5149614" cy="230832"/>
          </a:xfrm>
          <a:prstGeom prst="rect">
            <a:avLst/>
          </a:prstGeom>
          <a:noFill/>
        </p:spPr>
        <p:txBody>
          <a:bodyPr wrap="square" rtlCol="0">
            <a:spAutoFit/>
          </a:bodyPr>
          <a:lstStyle/>
          <a:p>
            <a:pPr marL="287338" indent="-287338">
              <a:spcBef>
                <a:spcPts val="300"/>
              </a:spcBef>
              <a:spcAft>
                <a:spcPts val="300"/>
              </a:spcAft>
              <a:buClr>
                <a:srgbClr val="808080">
                  <a:lumMod val="25000"/>
                </a:srgbClr>
              </a:buClr>
              <a:buFont typeface="Arial" panose="020B0604020202020204" pitchFamily="34" charset="0"/>
              <a:buChar char="►"/>
            </a:pPr>
            <a:r>
              <a:rPr lang="en-US" sz="900" dirty="0" smtClean="0">
                <a:solidFill>
                  <a:srgbClr val="000000"/>
                </a:solidFill>
              </a:rPr>
              <a:t>XXX</a:t>
            </a:r>
            <a:endParaRPr lang="en-US" sz="900" dirty="0">
              <a:solidFill>
                <a:srgbClr val="000000"/>
              </a:solidFill>
            </a:endParaRPr>
          </a:p>
        </p:txBody>
      </p:sp>
      <p:sp>
        <p:nvSpPr>
          <p:cNvPr id="94" name="Pentagon 93"/>
          <p:cNvSpPr/>
          <p:nvPr/>
        </p:nvSpPr>
        <p:spPr>
          <a:xfrm>
            <a:off x="514350" y="4353540"/>
            <a:ext cx="1375832" cy="664465"/>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106" name="TextBox 105"/>
          <p:cNvSpPr txBox="1"/>
          <p:nvPr/>
        </p:nvSpPr>
        <p:spPr>
          <a:xfrm>
            <a:off x="558458" y="4447947"/>
            <a:ext cx="1205807" cy="573240"/>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a:solidFill>
                  <a:srgbClr val="080808"/>
                </a:solidFill>
              </a:rPr>
              <a:t>Supporting data templates</a:t>
            </a:r>
          </a:p>
        </p:txBody>
      </p:sp>
      <p:grpSp>
        <p:nvGrpSpPr>
          <p:cNvPr id="112" name="Group 111"/>
          <p:cNvGrpSpPr/>
          <p:nvPr/>
        </p:nvGrpSpPr>
        <p:grpSpPr>
          <a:xfrm>
            <a:off x="7514513" y="4353540"/>
            <a:ext cx="1348378" cy="588596"/>
            <a:chOff x="7524918" y="4770852"/>
            <a:chExt cx="1348378" cy="588596"/>
          </a:xfrm>
        </p:grpSpPr>
        <p:sp>
          <p:nvSpPr>
            <p:cNvPr id="113" name="Pentagon 112"/>
            <p:cNvSpPr/>
            <p:nvPr/>
          </p:nvSpPr>
          <p:spPr>
            <a:xfrm>
              <a:off x="7524918" y="4770852"/>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114" name="Rectangle 113"/>
            <p:cNvSpPr/>
            <p:nvPr/>
          </p:nvSpPr>
          <p:spPr>
            <a:xfrm>
              <a:off x="7625735" y="4882037"/>
              <a:ext cx="455783" cy="366227"/>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cxnSp>
          <p:nvCxnSpPr>
            <p:cNvPr id="115" name="Straight Connector 114"/>
            <p:cNvCxnSpPr/>
            <p:nvPr/>
          </p:nvCxnSpPr>
          <p:spPr>
            <a:xfrm>
              <a:off x="8238724" y="4774232"/>
              <a:ext cx="0" cy="585216"/>
            </a:xfrm>
            <a:prstGeom prst="line">
              <a:avLst/>
            </a:prstGeom>
            <a:noFill/>
            <a:ln w="38100" cap="flat" cmpd="sng" algn="ctr">
              <a:solidFill>
                <a:srgbClr val="FFFFFF"/>
              </a:solidFill>
              <a:prstDash val="solid"/>
              <a:tailEnd type="none"/>
            </a:ln>
            <a:effectLst/>
          </p:spPr>
        </p:cxnSp>
      </p:grpSp>
      <p:cxnSp>
        <p:nvCxnSpPr>
          <p:cNvPr id="117" name="Straight Connector 116"/>
          <p:cNvCxnSpPr/>
          <p:nvPr/>
        </p:nvCxnSpPr>
        <p:spPr>
          <a:xfrm>
            <a:off x="1932107" y="4244897"/>
            <a:ext cx="694944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6630760" y="4352601"/>
            <a:ext cx="1048854" cy="369332"/>
          </a:xfrm>
          <a:prstGeom prst="rect">
            <a:avLst/>
          </a:prstGeom>
          <a:noFill/>
        </p:spPr>
        <p:txBody>
          <a:bodyPr wrap="square" rtlCol="0">
            <a:spAutoFit/>
          </a:bodyPr>
          <a:lstStyle/>
          <a:p>
            <a:pPr>
              <a:spcBef>
                <a:spcPts val="400"/>
              </a:spcBef>
              <a:spcAft>
                <a:spcPts val="400"/>
              </a:spcAft>
              <a:buClr>
                <a:srgbClr val="00A3AE">
                  <a:lumMod val="25000"/>
                </a:srgbClr>
              </a:buClr>
            </a:pPr>
            <a:r>
              <a:rPr lang="en-US" sz="900" dirty="0">
                <a:solidFill>
                  <a:srgbClr val="000000"/>
                </a:solidFill>
              </a:rPr>
              <a:t>Auditor / </a:t>
            </a:r>
            <a:r>
              <a:rPr lang="en-US" sz="900" dirty="0" smtClean="0">
                <a:solidFill>
                  <a:srgbClr val="000000"/>
                </a:solidFill>
              </a:rPr>
              <a:t>Company</a:t>
            </a:r>
            <a:endParaRPr lang="en-US" sz="900" dirty="0">
              <a:solidFill>
                <a:srgbClr val="000000"/>
              </a:solidFill>
            </a:endParaRPr>
          </a:p>
        </p:txBody>
      </p:sp>
      <p:sp>
        <p:nvSpPr>
          <p:cNvPr id="119" name="TextBox 118"/>
          <p:cNvSpPr txBox="1"/>
          <p:nvPr/>
        </p:nvSpPr>
        <p:spPr>
          <a:xfrm>
            <a:off x="545584" y="5446033"/>
            <a:ext cx="1205807" cy="573240"/>
          </a:xfrm>
          <a:prstGeom prst="rect">
            <a:avLst/>
          </a:prstGeom>
          <a:noFill/>
          <a:ln w="0">
            <a:noFill/>
          </a:ln>
        </p:spPr>
        <p:txBody>
          <a:bodyPr wrap="square" lIns="72000" tIns="72000" rIns="72000" bIns="72000" rtlCol="0">
            <a:noAutofit/>
          </a:bodyPr>
          <a:lstStyle/>
          <a:p>
            <a:pPr algn="ctr">
              <a:lnSpc>
                <a:spcPct val="85000"/>
              </a:lnSpc>
              <a:spcAft>
                <a:spcPts val="600"/>
              </a:spcAft>
              <a:buClr>
                <a:srgbClr val="FFE600"/>
              </a:buClr>
              <a:buSzPct val="70000"/>
              <a:defRPr/>
            </a:pPr>
            <a:endParaRPr lang="el-GR" sz="1100" b="1" kern="0" dirty="0">
              <a:solidFill>
                <a:srgbClr val="000000"/>
              </a:solidFill>
            </a:endParaRPr>
          </a:p>
        </p:txBody>
      </p:sp>
      <p:sp>
        <p:nvSpPr>
          <p:cNvPr id="120" name="TextBox 119"/>
          <p:cNvSpPr txBox="1"/>
          <p:nvPr/>
        </p:nvSpPr>
        <p:spPr>
          <a:xfrm>
            <a:off x="1803867" y="5180160"/>
            <a:ext cx="5149614" cy="230832"/>
          </a:xfrm>
          <a:prstGeom prst="rect">
            <a:avLst/>
          </a:prstGeom>
          <a:noFill/>
        </p:spPr>
        <p:txBody>
          <a:bodyPr wrap="square" rtlCol="0">
            <a:spAutoFit/>
          </a:bodyPr>
          <a:lstStyle/>
          <a:p>
            <a:pPr marL="287338" indent="-287338">
              <a:spcBef>
                <a:spcPts val="300"/>
              </a:spcBef>
              <a:spcAft>
                <a:spcPts val="300"/>
              </a:spcAft>
              <a:buClr>
                <a:srgbClr val="808080">
                  <a:lumMod val="25000"/>
                </a:srgbClr>
              </a:buClr>
              <a:buFont typeface="Arial" panose="020B0604020202020204" pitchFamily="34" charset="0"/>
              <a:buChar char="►"/>
            </a:pPr>
            <a:r>
              <a:rPr lang="en-US" sz="900" dirty="0" smtClean="0">
                <a:solidFill>
                  <a:srgbClr val="000000"/>
                </a:solidFill>
              </a:rPr>
              <a:t>XXX</a:t>
            </a:r>
          </a:p>
        </p:txBody>
      </p:sp>
      <p:sp>
        <p:nvSpPr>
          <p:cNvPr id="121" name="Pentagon 120"/>
          <p:cNvSpPr/>
          <p:nvPr/>
        </p:nvSpPr>
        <p:spPr>
          <a:xfrm>
            <a:off x="504825" y="5229840"/>
            <a:ext cx="1375832" cy="664465"/>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122" name="TextBox 121"/>
          <p:cNvSpPr txBox="1"/>
          <p:nvPr/>
        </p:nvSpPr>
        <p:spPr>
          <a:xfrm>
            <a:off x="548933" y="5324247"/>
            <a:ext cx="1205807" cy="573240"/>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a:solidFill>
                  <a:srgbClr val="080808"/>
                </a:solidFill>
              </a:rPr>
              <a:t>Risk margin calculation</a:t>
            </a:r>
          </a:p>
        </p:txBody>
      </p:sp>
      <p:cxnSp>
        <p:nvCxnSpPr>
          <p:cNvPr id="128" name="Straight Connector 127"/>
          <p:cNvCxnSpPr/>
          <p:nvPr/>
        </p:nvCxnSpPr>
        <p:spPr>
          <a:xfrm>
            <a:off x="1922582" y="5121197"/>
            <a:ext cx="694944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6621235" y="5228901"/>
            <a:ext cx="1048854" cy="369332"/>
          </a:xfrm>
          <a:prstGeom prst="rect">
            <a:avLst/>
          </a:prstGeom>
          <a:noFill/>
        </p:spPr>
        <p:txBody>
          <a:bodyPr wrap="square" rtlCol="0">
            <a:spAutoFit/>
          </a:bodyPr>
          <a:lstStyle/>
          <a:p>
            <a:pPr>
              <a:spcBef>
                <a:spcPts val="400"/>
              </a:spcBef>
              <a:spcAft>
                <a:spcPts val="400"/>
              </a:spcAft>
              <a:buClr>
                <a:srgbClr val="00A3AE">
                  <a:lumMod val="25000"/>
                </a:srgbClr>
              </a:buClr>
            </a:pPr>
            <a:r>
              <a:rPr lang="en-US" sz="900" dirty="0">
                <a:solidFill>
                  <a:srgbClr val="000000"/>
                </a:solidFill>
              </a:rPr>
              <a:t>Auditor / </a:t>
            </a:r>
            <a:r>
              <a:rPr lang="en-US" sz="900" dirty="0" smtClean="0">
                <a:solidFill>
                  <a:srgbClr val="000000"/>
                </a:solidFill>
              </a:rPr>
              <a:t>Company</a:t>
            </a:r>
            <a:endParaRPr lang="en-US" sz="900" dirty="0">
              <a:solidFill>
                <a:srgbClr val="000000"/>
              </a:solidFill>
            </a:endParaRPr>
          </a:p>
        </p:txBody>
      </p:sp>
      <p:grpSp>
        <p:nvGrpSpPr>
          <p:cNvPr id="130" name="Group 129"/>
          <p:cNvGrpSpPr/>
          <p:nvPr/>
        </p:nvGrpSpPr>
        <p:grpSpPr>
          <a:xfrm>
            <a:off x="7514513" y="5305709"/>
            <a:ext cx="1348378" cy="588596"/>
            <a:chOff x="7524918" y="4770852"/>
            <a:chExt cx="1348378" cy="588596"/>
          </a:xfrm>
        </p:grpSpPr>
        <p:sp>
          <p:nvSpPr>
            <p:cNvPr id="131" name="Pentagon 130"/>
            <p:cNvSpPr/>
            <p:nvPr/>
          </p:nvSpPr>
          <p:spPr>
            <a:xfrm>
              <a:off x="7524918" y="4770852"/>
              <a:ext cx="1348378" cy="588596"/>
            </a:xfrm>
            <a:prstGeom prst="homePlate">
              <a:avLst>
                <a:gd name="adj" fmla="val 0"/>
              </a:avLst>
            </a:prstGeom>
            <a:solidFill>
              <a:schemeClr val="bg1">
                <a:lumMod val="20000"/>
                <a:lumOff val="80000"/>
              </a:schemeClr>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132" name="Rectangle 131"/>
            <p:cNvSpPr/>
            <p:nvPr/>
          </p:nvSpPr>
          <p:spPr>
            <a:xfrm>
              <a:off x="7625735" y="4882037"/>
              <a:ext cx="455783" cy="366227"/>
            </a:xfrm>
            <a:prstGeom prst="rect">
              <a:avLst/>
            </a:prstGeom>
            <a:solidFill>
              <a:srgbClr val="FFFF0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cxnSp>
          <p:nvCxnSpPr>
            <p:cNvPr id="133" name="Straight Connector 132"/>
            <p:cNvCxnSpPr/>
            <p:nvPr/>
          </p:nvCxnSpPr>
          <p:spPr>
            <a:xfrm>
              <a:off x="8238724" y="4774232"/>
              <a:ext cx="0" cy="585216"/>
            </a:xfrm>
            <a:prstGeom prst="line">
              <a:avLst/>
            </a:prstGeom>
            <a:noFill/>
            <a:ln w="38100" cap="flat" cmpd="sng" algn="ctr">
              <a:solidFill>
                <a:srgbClr val="FFFFFF"/>
              </a:solidFill>
              <a:prstDash val="solid"/>
              <a:tailEnd type="none"/>
            </a:ln>
            <a:effectLst/>
          </p:spPr>
        </p:cxnSp>
      </p:grpSp>
      <p:sp>
        <p:nvSpPr>
          <p:cNvPr id="134" name="Oval 16"/>
          <p:cNvSpPr>
            <a:spLocks noChangeArrowheads="1"/>
          </p:cNvSpPr>
          <p:nvPr/>
        </p:nvSpPr>
        <p:spPr bwMode="auto">
          <a:xfrm>
            <a:off x="8390318" y="5406011"/>
            <a:ext cx="293048" cy="288634"/>
          </a:xfrm>
          <a:prstGeom prst="ellipse">
            <a:avLst/>
          </a:prstGeom>
          <a:solidFill>
            <a:srgbClr val="FFFFFF"/>
          </a:solidFill>
          <a:ln w="6350">
            <a:solidFill>
              <a:srgbClr val="000000"/>
            </a:solidFill>
            <a:round/>
            <a:headEnd type="none" w="sm" len="sm"/>
            <a:tailEnd type="none" w="sm" len="sm"/>
          </a:ln>
        </p:spPr>
        <p:txBody>
          <a:bodyPr wrap="none" anchor="ctr"/>
          <a:lstStyle/>
          <a:p>
            <a:pPr>
              <a:defRPr/>
            </a:pPr>
            <a:endParaRPr lang="el-GR" kern="0">
              <a:solidFill>
                <a:sysClr val="windowText" lastClr="000000"/>
              </a:solidFill>
            </a:endParaRPr>
          </a:p>
        </p:txBody>
      </p:sp>
      <p:sp>
        <p:nvSpPr>
          <p:cNvPr id="136" name="Oval 16"/>
          <p:cNvSpPr>
            <a:spLocks noChangeArrowheads="1"/>
          </p:cNvSpPr>
          <p:nvPr/>
        </p:nvSpPr>
        <p:spPr bwMode="auto">
          <a:xfrm>
            <a:off x="8390318" y="4501850"/>
            <a:ext cx="293048" cy="288634"/>
          </a:xfrm>
          <a:prstGeom prst="ellipse">
            <a:avLst/>
          </a:prstGeom>
          <a:solidFill>
            <a:srgbClr val="FFFFFF"/>
          </a:solidFill>
          <a:ln w="6350">
            <a:solidFill>
              <a:srgbClr val="000000"/>
            </a:solidFill>
            <a:round/>
            <a:headEnd type="none" w="sm" len="sm"/>
            <a:tailEnd type="none" w="sm" len="sm"/>
          </a:ln>
        </p:spPr>
        <p:txBody>
          <a:bodyPr wrap="none" anchor="ctr"/>
          <a:lstStyle/>
          <a:p>
            <a:pPr>
              <a:defRPr/>
            </a:pPr>
            <a:endParaRPr lang="el-GR" kern="0">
              <a:solidFill>
                <a:sysClr val="windowText" lastClr="000000"/>
              </a:solidFill>
            </a:endParaRPr>
          </a:p>
        </p:txBody>
      </p:sp>
      <p:sp>
        <p:nvSpPr>
          <p:cNvPr id="135" name="Arc 13"/>
          <p:cNvSpPr>
            <a:spLocks noChangeAspect="1"/>
          </p:cNvSpPr>
          <p:nvPr/>
        </p:nvSpPr>
        <p:spPr bwMode="auto">
          <a:xfrm>
            <a:off x="8381614" y="4489508"/>
            <a:ext cx="301752" cy="320040"/>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spTree>
    <p:extLst>
      <p:ext uri="{BB962C8B-B14F-4D97-AF65-F5344CB8AC3E}">
        <p14:creationId xmlns:p14="http://schemas.microsoft.com/office/powerpoint/2010/main" val="2062519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73479" cy="860400"/>
          </a:xfrm>
        </p:spPr>
        <p:txBody>
          <a:bodyPr>
            <a:normAutofit fontScale="90000"/>
          </a:bodyPr>
          <a:lstStyle/>
          <a:p>
            <a:r>
              <a:rPr lang="en-GB" sz="2600" dirty="0"/>
              <a:t>Main achievements and progress overview</a:t>
            </a:r>
          </a:p>
        </p:txBody>
      </p:sp>
      <p:sp>
        <p:nvSpPr>
          <p:cNvPr id="95" name="Pentagon 94"/>
          <p:cNvSpPr/>
          <p:nvPr/>
        </p:nvSpPr>
        <p:spPr>
          <a:xfrm>
            <a:off x="403746" y="1236033"/>
            <a:ext cx="310896" cy="4962749"/>
          </a:xfrm>
          <a:prstGeom prst="homePlate">
            <a:avLst>
              <a:gd name="adj" fmla="val 0"/>
            </a:avLst>
          </a:prstGeom>
          <a:solidFill>
            <a:schemeClr val="accent2"/>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70" name="Rectangle 69"/>
          <p:cNvSpPr/>
          <p:nvPr/>
        </p:nvSpPr>
        <p:spPr>
          <a:xfrm>
            <a:off x="6343043" y="161427"/>
            <a:ext cx="182880" cy="182880"/>
          </a:xfrm>
          <a:prstGeom prst="rect">
            <a:avLst/>
          </a:prstGeom>
          <a:solidFill>
            <a:srgbClr val="92D05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71" name="Rectangle 70"/>
          <p:cNvSpPr/>
          <p:nvPr/>
        </p:nvSpPr>
        <p:spPr>
          <a:xfrm>
            <a:off x="6343043" y="445375"/>
            <a:ext cx="182880" cy="182880"/>
          </a:xfrm>
          <a:prstGeom prst="rect">
            <a:avLst/>
          </a:prstGeom>
          <a:solidFill>
            <a:srgbClr val="FFFF0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72" name="Rectangle 71"/>
          <p:cNvSpPr/>
          <p:nvPr/>
        </p:nvSpPr>
        <p:spPr>
          <a:xfrm>
            <a:off x="6343043" y="727051"/>
            <a:ext cx="182880" cy="182880"/>
          </a:xfrm>
          <a:prstGeom prst="rect">
            <a:avLst/>
          </a:prstGeom>
          <a:solidFill>
            <a:srgbClr val="FF0000"/>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200" kern="0" dirty="0">
              <a:solidFill>
                <a:srgbClr val="000000"/>
              </a:solidFill>
            </a:endParaRPr>
          </a:p>
        </p:txBody>
      </p:sp>
      <p:sp>
        <p:nvSpPr>
          <p:cNvPr id="3" name="TextBox 2"/>
          <p:cNvSpPr txBox="1"/>
          <p:nvPr/>
        </p:nvSpPr>
        <p:spPr>
          <a:xfrm>
            <a:off x="6613461" y="174915"/>
            <a:ext cx="584791"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On track</a:t>
            </a:r>
          </a:p>
        </p:txBody>
      </p:sp>
      <p:sp>
        <p:nvSpPr>
          <p:cNvPr id="73" name="TextBox 72"/>
          <p:cNvSpPr txBox="1"/>
          <p:nvPr/>
        </p:nvSpPr>
        <p:spPr>
          <a:xfrm>
            <a:off x="6613461" y="477185"/>
            <a:ext cx="754916"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At risk / delays</a:t>
            </a:r>
          </a:p>
        </p:txBody>
      </p:sp>
      <p:sp>
        <p:nvSpPr>
          <p:cNvPr id="74" name="TextBox 73"/>
          <p:cNvSpPr txBox="1"/>
          <p:nvPr/>
        </p:nvSpPr>
        <p:spPr>
          <a:xfrm>
            <a:off x="6613460" y="757213"/>
            <a:ext cx="1056803" cy="154658"/>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900" dirty="0">
                <a:solidFill>
                  <a:srgbClr val="000000"/>
                </a:solidFill>
              </a:rPr>
              <a:t>At high risk / missed</a:t>
            </a:r>
          </a:p>
        </p:txBody>
      </p:sp>
      <p:sp>
        <p:nvSpPr>
          <p:cNvPr id="65" name="Pentagon 64"/>
          <p:cNvSpPr/>
          <p:nvPr/>
        </p:nvSpPr>
        <p:spPr>
          <a:xfrm>
            <a:off x="476439" y="1528358"/>
            <a:ext cx="1375832" cy="717630"/>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sp>
        <p:nvSpPr>
          <p:cNvPr id="66" name="TextBox 65"/>
          <p:cNvSpPr txBox="1"/>
          <p:nvPr/>
        </p:nvSpPr>
        <p:spPr>
          <a:xfrm>
            <a:off x="487519" y="1568712"/>
            <a:ext cx="1207410" cy="490509"/>
          </a:xfrm>
          <a:prstGeom prst="rect">
            <a:avLst/>
          </a:prstGeom>
          <a:noFill/>
          <a:ln w="0">
            <a:noFill/>
          </a:ln>
        </p:spPr>
        <p:txBody>
          <a:bodyPr wrap="square" lIns="72000" tIns="72000" rIns="72000" bIns="72000" rtlCol="0">
            <a:noAutofit/>
          </a:bodyPr>
          <a:lstStyle/>
          <a:p>
            <a:pPr>
              <a:lnSpc>
                <a:spcPct val="85000"/>
              </a:lnSpc>
              <a:spcAft>
                <a:spcPts val="600"/>
              </a:spcAft>
              <a:buClr>
                <a:schemeClr val="accent2"/>
              </a:buClr>
              <a:buSzPct val="70000"/>
            </a:pPr>
            <a:r>
              <a:rPr lang="en-US" sz="1100" b="1" dirty="0" smtClean="0"/>
              <a:t>Preliminary Adjusted S2 Balance Sheet draft</a:t>
            </a:r>
            <a:endParaRPr lang="en-US" sz="1100" b="1" dirty="0"/>
          </a:p>
        </p:txBody>
      </p:sp>
      <p:sp>
        <p:nvSpPr>
          <p:cNvPr id="77" name="TextBox 76"/>
          <p:cNvSpPr txBox="1"/>
          <p:nvPr/>
        </p:nvSpPr>
        <p:spPr>
          <a:xfrm>
            <a:off x="859847" y="1101907"/>
            <a:ext cx="920146" cy="268253"/>
          </a:xfrm>
          <a:prstGeom prst="rect">
            <a:avLst/>
          </a:prstGeom>
          <a:noFill/>
          <a:ln w="0">
            <a:noFill/>
          </a:ln>
        </p:spPr>
        <p:txBody>
          <a:bodyPr wrap="none" lIns="72000" tIns="72000" rIns="72000" bIns="72000" rtlCol="0">
            <a:noAutofit/>
          </a:bodyPr>
          <a:lstStyle/>
          <a:p>
            <a:pPr marL="285750" indent="-285750" algn="ctr">
              <a:lnSpc>
                <a:spcPct val="85000"/>
              </a:lnSpc>
              <a:buClr>
                <a:srgbClr val="FFE600"/>
              </a:buClr>
              <a:buSzPct val="70000"/>
              <a:defRPr/>
            </a:pPr>
            <a:r>
              <a:rPr lang="en-US" sz="1100" b="1" kern="0" dirty="0" smtClean="0">
                <a:solidFill>
                  <a:sysClr val="windowText" lastClr="000000"/>
                </a:solidFill>
              </a:rPr>
              <a:t>Area</a:t>
            </a:r>
            <a:endParaRPr lang="el-GR" sz="1100" b="1" kern="0" dirty="0">
              <a:solidFill>
                <a:sysClr val="windowText" lastClr="000000"/>
              </a:solidFill>
            </a:endParaRPr>
          </a:p>
        </p:txBody>
      </p:sp>
      <p:sp>
        <p:nvSpPr>
          <p:cNvPr id="83" name="TextBox 82"/>
          <p:cNvSpPr txBox="1"/>
          <p:nvPr/>
        </p:nvSpPr>
        <p:spPr>
          <a:xfrm>
            <a:off x="1833158" y="1541131"/>
            <a:ext cx="5074156" cy="507831"/>
          </a:xfrm>
          <a:prstGeom prst="rect">
            <a:avLst/>
          </a:prstGeom>
          <a:noFill/>
        </p:spPr>
        <p:txBody>
          <a:bodyPr wrap="square" rtlCol="0">
            <a:spAutoFit/>
          </a:bodyPr>
          <a:lstStyle/>
          <a:p>
            <a:pPr marL="171450" indent="-171450">
              <a:spcBef>
                <a:spcPts val="300"/>
              </a:spcBef>
              <a:spcAft>
                <a:spcPts val="300"/>
              </a:spcAft>
              <a:buClr>
                <a:srgbClr val="808080">
                  <a:lumMod val="25000"/>
                </a:srgbClr>
              </a:buClr>
              <a:buFont typeface="Arial" panose="020B0604020202020204" pitchFamily="34" charset="0"/>
              <a:buChar char="►"/>
            </a:pPr>
            <a:r>
              <a:rPr lang="en-GB" sz="900" i="1" dirty="0" smtClean="0"/>
              <a:t>The reviewer shall present in Appendix 1 the template R4  as per methodology  -  a </a:t>
            </a:r>
            <a:r>
              <a:rPr lang="en-GB" sz="900" i="1" dirty="0"/>
              <a:t>preliminary BS with 3 columns: the 30.06.2016 reported values, the preliminary adjustments (consistently with the information provided by account </a:t>
            </a:r>
            <a:r>
              <a:rPr lang="en-GB" sz="900" i="1" dirty="0" smtClean="0"/>
              <a:t>(as per previous slides), </a:t>
            </a:r>
            <a:r>
              <a:rPr lang="en-GB" sz="900" i="1" dirty="0"/>
              <a:t>and the preliminary adjusted BS</a:t>
            </a:r>
            <a:r>
              <a:rPr lang="en-GB" sz="900" i="1" dirty="0" smtClean="0"/>
              <a:t>. </a:t>
            </a:r>
            <a:endParaRPr lang="en-US" sz="900" i="1" dirty="0"/>
          </a:p>
        </p:txBody>
      </p:sp>
      <p:grpSp>
        <p:nvGrpSpPr>
          <p:cNvPr id="85" name="Group 4"/>
          <p:cNvGrpSpPr>
            <a:grpSpLocks/>
          </p:cNvGrpSpPr>
          <p:nvPr/>
        </p:nvGrpSpPr>
        <p:grpSpPr bwMode="auto">
          <a:xfrm>
            <a:off x="7839050" y="474489"/>
            <a:ext cx="445691" cy="157163"/>
            <a:chOff x="1220" y="1746"/>
            <a:chExt cx="304" cy="99"/>
          </a:xfrm>
        </p:grpSpPr>
        <p:sp>
          <p:nvSpPr>
            <p:cNvPr id="96" name="Rectangle 5"/>
            <p:cNvSpPr>
              <a:spLocks noChangeAspect="1" noChangeArrowheads="1"/>
            </p:cNvSpPr>
            <p:nvPr/>
          </p:nvSpPr>
          <p:spPr bwMode="auto">
            <a:xfrm>
              <a:off x="1367" y="1752"/>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50%</a:t>
              </a:r>
            </a:p>
          </p:txBody>
        </p:sp>
        <p:grpSp>
          <p:nvGrpSpPr>
            <p:cNvPr id="97" name="Group 6"/>
            <p:cNvGrpSpPr>
              <a:grpSpLocks/>
            </p:cNvGrpSpPr>
            <p:nvPr/>
          </p:nvGrpSpPr>
          <p:grpSpPr bwMode="auto">
            <a:xfrm>
              <a:off x="1220" y="1746"/>
              <a:ext cx="99" cy="99"/>
              <a:chOff x="1220" y="1746"/>
              <a:chExt cx="99" cy="99"/>
            </a:xfrm>
          </p:grpSpPr>
          <p:sp>
            <p:nvSpPr>
              <p:cNvPr id="98" name="Oval 7"/>
              <p:cNvSpPr>
                <a:spLocks noChangeAspect="1" noChangeArrowheads="1"/>
              </p:cNvSpPr>
              <p:nvPr/>
            </p:nvSpPr>
            <p:spPr bwMode="auto">
              <a:xfrm>
                <a:off x="1220" y="1746"/>
                <a:ext cx="99"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99" name="Arc 8"/>
              <p:cNvSpPr>
                <a:spLocks noChangeAspect="1"/>
              </p:cNvSpPr>
              <p:nvPr/>
            </p:nvSpPr>
            <p:spPr bwMode="auto">
              <a:xfrm>
                <a:off x="1270" y="1746"/>
                <a:ext cx="49" cy="99"/>
              </a:xfrm>
              <a:custGeom>
                <a:avLst/>
                <a:gdLst>
                  <a:gd name="T0" fmla="*/ 0 w 21600"/>
                  <a:gd name="T1" fmla="*/ 0 h 43200"/>
                  <a:gd name="T2" fmla="*/ 0 w 21600"/>
                  <a:gd name="T3" fmla="*/ 99 h 43200"/>
                  <a:gd name="T4" fmla="*/ 0 w 21600"/>
                  <a:gd name="T5" fmla="*/ 5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8"/>
                      <a:pt x="11930" y="43198"/>
                      <a:pt x="1" y="43199"/>
                    </a:cubicBezTo>
                  </a:path>
                  <a:path w="21600" h="43200" stroke="0" extrusionOk="0">
                    <a:moveTo>
                      <a:pt x="-1" y="0"/>
                    </a:moveTo>
                    <a:cubicBezTo>
                      <a:pt x="11929" y="0"/>
                      <a:pt x="21600" y="9670"/>
                      <a:pt x="21600" y="21600"/>
                    </a:cubicBezTo>
                    <a:cubicBezTo>
                      <a:pt x="21600" y="33528"/>
                      <a:pt x="11930" y="43198"/>
                      <a:pt x="1" y="43199"/>
                    </a:cubicBezTo>
                    <a:lnTo>
                      <a:pt x="0"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00" name="Group 9"/>
          <p:cNvGrpSpPr>
            <a:grpSpLocks/>
          </p:cNvGrpSpPr>
          <p:nvPr/>
        </p:nvGrpSpPr>
        <p:grpSpPr bwMode="auto">
          <a:xfrm>
            <a:off x="7839049" y="275572"/>
            <a:ext cx="445691" cy="155575"/>
            <a:chOff x="1220" y="1614"/>
            <a:chExt cx="304" cy="98"/>
          </a:xfrm>
        </p:grpSpPr>
        <p:sp>
          <p:nvSpPr>
            <p:cNvPr id="101" name="Rectangle 10"/>
            <p:cNvSpPr>
              <a:spLocks noChangeAspect="1" noChangeArrowheads="1"/>
            </p:cNvSpPr>
            <p:nvPr/>
          </p:nvSpPr>
          <p:spPr bwMode="auto">
            <a:xfrm>
              <a:off x="1367" y="1619"/>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75%</a:t>
              </a:r>
            </a:p>
          </p:txBody>
        </p:sp>
        <p:grpSp>
          <p:nvGrpSpPr>
            <p:cNvPr id="106" name="Group 11"/>
            <p:cNvGrpSpPr>
              <a:grpSpLocks/>
            </p:cNvGrpSpPr>
            <p:nvPr/>
          </p:nvGrpSpPr>
          <p:grpSpPr bwMode="auto">
            <a:xfrm>
              <a:off x="1220" y="1614"/>
              <a:ext cx="99" cy="98"/>
              <a:chOff x="1220" y="1614"/>
              <a:chExt cx="99" cy="98"/>
            </a:xfrm>
          </p:grpSpPr>
          <p:sp>
            <p:nvSpPr>
              <p:cNvPr id="107" name="Oval 12"/>
              <p:cNvSpPr>
                <a:spLocks noChangeAspect="1" noChangeArrowheads="1"/>
              </p:cNvSpPr>
              <p:nvPr/>
            </p:nvSpPr>
            <p:spPr bwMode="auto">
              <a:xfrm>
                <a:off x="1220" y="1614"/>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110" name="Arc 13"/>
              <p:cNvSpPr>
                <a:spLocks noChangeAspect="1"/>
              </p:cNvSpPr>
              <p:nvPr/>
            </p:nvSpPr>
            <p:spPr bwMode="auto">
              <a:xfrm>
                <a:off x="1220" y="1614"/>
                <a:ext cx="99" cy="98"/>
              </a:xfrm>
              <a:custGeom>
                <a:avLst/>
                <a:gdLst>
                  <a:gd name="T0" fmla="*/ 49 w 43199"/>
                  <a:gd name="T1" fmla="*/ 0 h 43200"/>
                  <a:gd name="T2" fmla="*/ 0 w 43199"/>
                  <a:gd name="T3" fmla="*/ 49 h 43200"/>
                  <a:gd name="T4" fmla="*/ 49 w 43199"/>
                  <a:gd name="T5" fmla="*/ 49 h 43200"/>
                  <a:gd name="T6" fmla="*/ 0 60000 65536"/>
                  <a:gd name="T7" fmla="*/ 0 60000 65536"/>
                  <a:gd name="T8" fmla="*/ 0 60000 65536"/>
                  <a:gd name="T9" fmla="*/ 0 w 43199"/>
                  <a:gd name="T10" fmla="*/ 0 h 43200"/>
                  <a:gd name="T11" fmla="*/ 43199 w 43199"/>
                  <a:gd name="T12" fmla="*/ 43200 h 43200"/>
                </a:gdLst>
                <a:ahLst/>
                <a:cxnLst>
                  <a:cxn ang="T6">
                    <a:pos x="T0" y="T1"/>
                  </a:cxn>
                  <a:cxn ang="T7">
                    <a:pos x="T2" y="T3"/>
                  </a:cxn>
                  <a:cxn ang="T8">
                    <a:pos x="T4" y="T5"/>
                  </a:cxn>
                </a:cxnLst>
                <a:rect l="T9" t="T10" r="T11" b="T12"/>
                <a:pathLst>
                  <a:path w="43199" h="43200" fill="none" extrusionOk="0">
                    <a:moveTo>
                      <a:pt x="21598" y="0"/>
                    </a:moveTo>
                    <a:cubicBezTo>
                      <a:pt x="33528" y="0"/>
                      <a:pt x="43199" y="9670"/>
                      <a:pt x="43199" y="21600"/>
                    </a:cubicBezTo>
                    <a:cubicBezTo>
                      <a:pt x="43199" y="33529"/>
                      <a:pt x="33528" y="43200"/>
                      <a:pt x="21599" y="43200"/>
                    </a:cubicBezTo>
                    <a:cubicBezTo>
                      <a:pt x="9731" y="43200"/>
                      <a:pt x="86" y="33625"/>
                      <a:pt x="-1" y="21758"/>
                    </a:cubicBezTo>
                  </a:path>
                  <a:path w="43199" h="43200" stroke="0" extrusionOk="0">
                    <a:moveTo>
                      <a:pt x="21598" y="0"/>
                    </a:moveTo>
                    <a:cubicBezTo>
                      <a:pt x="33528" y="0"/>
                      <a:pt x="43199" y="9670"/>
                      <a:pt x="43199" y="21600"/>
                    </a:cubicBezTo>
                    <a:cubicBezTo>
                      <a:pt x="43199" y="33529"/>
                      <a:pt x="33528" y="43200"/>
                      <a:pt x="21599" y="43200"/>
                    </a:cubicBezTo>
                    <a:cubicBezTo>
                      <a:pt x="9731" y="43200"/>
                      <a:pt x="86" y="33625"/>
                      <a:pt x="-1" y="21758"/>
                    </a:cubicBezTo>
                    <a:lnTo>
                      <a:pt x="21599"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11" name="Group 14"/>
          <p:cNvGrpSpPr>
            <a:grpSpLocks/>
          </p:cNvGrpSpPr>
          <p:nvPr/>
        </p:nvGrpSpPr>
        <p:grpSpPr bwMode="auto">
          <a:xfrm>
            <a:off x="7839050" y="843599"/>
            <a:ext cx="779960" cy="155575"/>
            <a:chOff x="1220" y="2012"/>
            <a:chExt cx="532" cy="98"/>
          </a:xfrm>
        </p:grpSpPr>
        <p:sp>
          <p:nvSpPr>
            <p:cNvPr id="113" name="Rectangle 15"/>
            <p:cNvSpPr>
              <a:spLocks noChangeAspect="1" noChangeArrowheads="1"/>
            </p:cNvSpPr>
            <p:nvPr/>
          </p:nvSpPr>
          <p:spPr bwMode="auto">
            <a:xfrm>
              <a:off x="1367" y="2018"/>
              <a:ext cx="38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Not started</a:t>
              </a:r>
            </a:p>
          </p:txBody>
        </p:sp>
        <p:sp>
          <p:nvSpPr>
            <p:cNvPr id="114" name="Oval 16"/>
            <p:cNvSpPr>
              <a:spLocks noChangeAspect="1" noChangeArrowheads="1"/>
            </p:cNvSpPr>
            <p:nvPr/>
          </p:nvSpPr>
          <p:spPr bwMode="auto">
            <a:xfrm>
              <a:off x="1220" y="2012"/>
              <a:ext cx="99" cy="98"/>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grpSp>
      <p:grpSp>
        <p:nvGrpSpPr>
          <p:cNvPr id="115" name="Group 17"/>
          <p:cNvGrpSpPr>
            <a:grpSpLocks/>
          </p:cNvGrpSpPr>
          <p:nvPr/>
        </p:nvGrpSpPr>
        <p:grpSpPr bwMode="auto">
          <a:xfrm>
            <a:off x="7839049" y="664361"/>
            <a:ext cx="445691" cy="157163"/>
            <a:chOff x="1220" y="1879"/>
            <a:chExt cx="304" cy="99"/>
          </a:xfrm>
        </p:grpSpPr>
        <p:sp>
          <p:nvSpPr>
            <p:cNvPr id="116" name="Rectangle 18"/>
            <p:cNvSpPr>
              <a:spLocks noChangeAspect="1" noChangeArrowheads="1"/>
            </p:cNvSpPr>
            <p:nvPr/>
          </p:nvSpPr>
          <p:spPr bwMode="auto">
            <a:xfrm>
              <a:off x="1367" y="1885"/>
              <a:ext cx="15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25%</a:t>
              </a:r>
            </a:p>
          </p:txBody>
        </p:sp>
        <p:grpSp>
          <p:nvGrpSpPr>
            <p:cNvPr id="118" name="Group 19"/>
            <p:cNvGrpSpPr>
              <a:grpSpLocks/>
            </p:cNvGrpSpPr>
            <p:nvPr/>
          </p:nvGrpSpPr>
          <p:grpSpPr bwMode="auto">
            <a:xfrm>
              <a:off x="1220" y="1879"/>
              <a:ext cx="99" cy="99"/>
              <a:chOff x="1220" y="1879"/>
              <a:chExt cx="99" cy="99"/>
            </a:xfrm>
          </p:grpSpPr>
          <p:sp>
            <p:nvSpPr>
              <p:cNvPr id="120" name="Oval 20"/>
              <p:cNvSpPr>
                <a:spLocks noChangeAspect="1" noChangeArrowheads="1"/>
              </p:cNvSpPr>
              <p:nvPr/>
            </p:nvSpPr>
            <p:spPr bwMode="auto">
              <a:xfrm>
                <a:off x="1220" y="1879"/>
                <a:ext cx="99" cy="99"/>
              </a:xfrm>
              <a:prstGeom prst="ellipse">
                <a:avLst/>
              </a:prstGeom>
              <a:solidFill>
                <a:srgbClr val="FFFFFF"/>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sp>
            <p:nvSpPr>
              <p:cNvPr id="121" name="Arc 21"/>
              <p:cNvSpPr>
                <a:spLocks noChangeAspect="1"/>
              </p:cNvSpPr>
              <p:nvPr/>
            </p:nvSpPr>
            <p:spPr bwMode="auto">
              <a:xfrm>
                <a:off x="1270" y="1879"/>
                <a:ext cx="49" cy="50"/>
              </a:xfrm>
              <a:custGeom>
                <a:avLst/>
                <a:gdLst>
                  <a:gd name="T0" fmla="*/ 0 w 21600"/>
                  <a:gd name="T1" fmla="*/ 0 h 21600"/>
                  <a:gd name="T2" fmla="*/ 49 w 21600"/>
                  <a:gd name="T3" fmla="*/ 50 h 21600"/>
                  <a:gd name="T4" fmla="*/ 0 w 21600"/>
                  <a:gd name="T5" fmla="*/ 5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0000"/>
              </a:solidFill>
              <a:ln w="6350">
                <a:solidFill>
                  <a:srgbClr val="000000"/>
                </a:solidFill>
                <a:round/>
                <a:headEnd/>
                <a:tailEnd/>
              </a:ln>
            </p:spPr>
            <p:txBody>
              <a:bodyPr wrap="none" anchor="ctr">
                <a:spAutoFit/>
              </a:bodyPr>
              <a:lstStyle/>
              <a:p>
                <a:pPr algn="ctr" fontAlgn="base">
                  <a:spcBef>
                    <a:spcPct val="0"/>
                  </a:spcBef>
                  <a:spcAft>
                    <a:spcPct val="0"/>
                  </a:spcAft>
                  <a:defRPr/>
                </a:pPr>
                <a:endParaRPr lang="en-US" kern="0">
                  <a:solidFill>
                    <a:srgbClr val="FFFFFF"/>
                  </a:solidFill>
                </a:endParaRPr>
              </a:p>
            </p:txBody>
          </p:sp>
        </p:grpSp>
      </p:grpSp>
      <p:grpSp>
        <p:nvGrpSpPr>
          <p:cNvPr id="122" name="Group 22"/>
          <p:cNvGrpSpPr>
            <a:grpSpLocks/>
          </p:cNvGrpSpPr>
          <p:nvPr/>
        </p:nvGrpSpPr>
        <p:grpSpPr bwMode="auto">
          <a:xfrm>
            <a:off x="7839050" y="75068"/>
            <a:ext cx="510199" cy="155575"/>
            <a:chOff x="1220" y="1481"/>
            <a:chExt cx="348" cy="98"/>
          </a:xfrm>
        </p:grpSpPr>
        <p:sp>
          <p:nvSpPr>
            <p:cNvPr id="123" name="Rectangle 23"/>
            <p:cNvSpPr>
              <a:spLocks noChangeAspect="1" noChangeArrowheads="1"/>
            </p:cNvSpPr>
            <p:nvPr/>
          </p:nvSpPr>
          <p:spPr bwMode="auto">
            <a:xfrm>
              <a:off x="1367" y="1487"/>
              <a:ext cx="201"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fontAlgn="base">
                <a:spcBef>
                  <a:spcPct val="0"/>
                </a:spcBef>
                <a:spcAft>
                  <a:spcPct val="0"/>
                </a:spcAft>
                <a:defRPr/>
              </a:pPr>
              <a:r>
                <a:rPr lang="en-US" altLang="en-US" sz="900" kern="0" dirty="0" smtClean="0">
                  <a:solidFill>
                    <a:srgbClr val="000000"/>
                  </a:solidFill>
                </a:rPr>
                <a:t>100%</a:t>
              </a:r>
            </a:p>
          </p:txBody>
        </p:sp>
        <p:sp>
          <p:nvSpPr>
            <p:cNvPr id="124" name="Oval 24"/>
            <p:cNvSpPr>
              <a:spLocks noChangeAspect="1" noChangeArrowheads="1"/>
            </p:cNvSpPr>
            <p:nvPr/>
          </p:nvSpPr>
          <p:spPr bwMode="auto">
            <a:xfrm>
              <a:off x="1220" y="1481"/>
              <a:ext cx="99" cy="98"/>
            </a:xfrm>
            <a:prstGeom prst="ellipse">
              <a:avLst/>
            </a:prstGeom>
            <a:solidFill>
              <a:srgbClr val="000000"/>
            </a:solidFill>
            <a:ln w="6350">
              <a:solidFill>
                <a:srgbClr val="000000"/>
              </a:solidFill>
              <a:round/>
              <a:headEnd/>
              <a:tailEnd/>
            </a:ln>
          </p:spPr>
          <p:txBody>
            <a:bodyPr anchor="ctr">
              <a:spAutoFit/>
            </a:bodyPr>
            <a:lstStyle>
              <a:lvl1pPr eaLnBrk="0" hangingPunct="0">
                <a:defRPr>
                  <a:solidFill>
                    <a:schemeClr val="bg1"/>
                  </a:solidFill>
                  <a:latin typeface="Arial" charset="0"/>
                </a:defRPr>
              </a:lvl1pPr>
              <a:lvl2pPr marL="742950" indent="-285750" eaLnBrk="0" hangingPunct="0">
                <a:defRPr>
                  <a:solidFill>
                    <a:schemeClr val="bg1"/>
                  </a:solidFill>
                  <a:latin typeface="Arial" charset="0"/>
                </a:defRPr>
              </a:lvl2pPr>
              <a:lvl3pPr marL="1143000" indent="-228600" eaLnBrk="0" hangingPunct="0">
                <a:defRPr>
                  <a:solidFill>
                    <a:schemeClr val="bg1"/>
                  </a:solidFill>
                  <a:latin typeface="Arial" charset="0"/>
                </a:defRPr>
              </a:lvl3pPr>
              <a:lvl4pPr marL="1600200" indent="-228600" eaLnBrk="0" hangingPunct="0">
                <a:defRPr>
                  <a:solidFill>
                    <a:schemeClr val="bg1"/>
                  </a:solidFill>
                  <a:latin typeface="Arial" charset="0"/>
                </a:defRPr>
              </a:lvl4pPr>
              <a:lvl5pPr marL="2057400" indent="-228600" eaLnBrk="0" hangingPunct="0">
                <a:defRPr>
                  <a:solidFill>
                    <a:schemeClr val="bg1"/>
                  </a:solidFill>
                  <a:latin typeface="Arial" charset="0"/>
                </a:defRPr>
              </a:lvl5pPr>
              <a:lvl6pPr marL="2514600" indent="-228600" algn="ctr" eaLnBrk="0" fontAlgn="base" hangingPunct="0">
                <a:spcBef>
                  <a:spcPct val="0"/>
                </a:spcBef>
                <a:spcAft>
                  <a:spcPct val="0"/>
                </a:spcAft>
                <a:defRPr>
                  <a:solidFill>
                    <a:schemeClr val="bg1"/>
                  </a:solidFill>
                  <a:latin typeface="Arial" charset="0"/>
                </a:defRPr>
              </a:lvl6pPr>
              <a:lvl7pPr marL="2971800" indent="-228600" algn="ctr" eaLnBrk="0" fontAlgn="base" hangingPunct="0">
                <a:spcBef>
                  <a:spcPct val="0"/>
                </a:spcBef>
                <a:spcAft>
                  <a:spcPct val="0"/>
                </a:spcAft>
                <a:defRPr>
                  <a:solidFill>
                    <a:schemeClr val="bg1"/>
                  </a:solidFill>
                  <a:latin typeface="Arial" charset="0"/>
                </a:defRPr>
              </a:lvl7pPr>
              <a:lvl8pPr marL="3429000" indent="-228600" algn="ctr" eaLnBrk="0" fontAlgn="base" hangingPunct="0">
                <a:spcBef>
                  <a:spcPct val="0"/>
                </a:spcBef>
                <a:spcAft>
                  <a:spcPct val="0"/>
                </a:spcAft>
                <a:defRPr>
                  <a:solidFill>
                    <a:schemeClr val="bg1"/>
                  </a:solidFill>
                  <a:latin typeface="Arial" charset="0"/>
                </a:defRPr>
              </a:lvl8pPr>
              <a:lvl9pPr marL="3886200" indent="-228600" algn="ctr" eaLnBrk="0" fontAlgn="base" hangingPunct="0">
                <a:spcBef>
                  <a:spcPct val="0"/>
                </a:spcBef>
                <a:spcAft>
                  <a:spcPct val="0"/>
                </a:spcAft>
                <a:defRPr>
                  <a:solidFill>
                    <a:schemeClr val="bg1"/>
                  </a:solidFill>
                  <a:latin typeface="Arial" charset="0"/>
                </a:defRPr>
              </a:lvl9pPr>
            </a:lstStyle>
            <a:p>
              <a:pPr algn="ctr" eaLnBrk="1" fontAlgn="base" hangingPunct="1">
                <a:spcBef>
                  <a:spcPct val="0"/>
                </a:spcBef>
                <a:spcAft>
                  <a:spcPct val="0"/>
                </a:spcAft>
                <a:defRPr/>
              </a:pPr>
              <a:endParaRPr lang="en-US" altLang="en-US" kern="0" smtClean="0">
                <a:solidFill>
                  <a:srgbClr val="FFFFFF"/>
                </a:solidFill>
              </a:endParaRPr>
            </a:p>
          </p:txBody>
        </p:sp>
      </p:grpSp>
      <p:sp>
        <p:nvSpPr>
          <p:cNvPr id="35" name="Pentagon 34"/>
          <p:cNvSpPr/>
          <p:nvPr/>
        </p:nvSpPr>
        <p:spPr>
          <a:xfrm>
            <a:off x="476439" y="2642783"/>
            <a:ext cx="1375832" cy="717630"/>
          </a:xfrm>
          <a:prstGeom prst="homePlate">
            <a:avLst>
              <a:gd name="adj" fmla="val 35484"/>
            </a:avLst>
          </a:prstGeom>
          <a:solidFill>
            <a:schemeClr val="accent5"/>
          </a:solidFill>
          <a:ln w="38100" cap="flat" cmpd="sng" algn="ctr">
            <a:noFill/>
            <a:prstDash val="solid"/>
          </a:ln>
          <a:effectLst>
            <a:outerShdw blurRad="40000" dist="20000" dir="5400000" rotWithShape="0">
              <a:srgbClr val="000000">
                <a:alpha val="38000"/>
              </a:srgbClr>
            </a:outerShdw>
          </a:effectLst>
        </p:spPr>
        <p:txBody>
          <a:bodyPr rtlCol="0" anchor="t" anchorCtr="0"/>
          <a:lstStyle/>
          <a:p>
            <a:pPr algn="ctr">
              <a:defRPr/>
            </a:pPr>
            <a:endParaRPr lang="el-GR" sz="1100" kern="0" dirty="0">
              <a:solidFill>
                <a:srgbClr val="FFFFFF"/>
              </a:solidFill>
            </a:endParaRPr>
          </a:p>
        </p:txBody>
      </p:sp>
      <p:cxnSp>
        <p:nvCxnSpPr>
          <p:cNvPr id="38" name="Straight Connector 37"/>
          <p:cNvCxnSpPr/>
          <p:nvPr/>
        </p:nvCxnSpPr>
        <p:spPr>
          <a:xfrm>
            <a:off x="1922582" y="2435807"/>
            <a:ext cx="6949440"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59194" y="2800350"/>
            <a:ext cx="1012431" cy="525272"/>
          </a:xfrm>
          <a:prstGeom prst="rect">
            <a:avLst/>
          </a:prstGeom>
          <a:noFill/>
        </p:spPr>
        <p:txBody>
          <a:bodyPr wrap="square" rtlCol="0">
            <a:spAutoFit/>
          </a:bodyPr>
          <a:lstStyle/>
          <a:p>
            <a:pPr>
              <a:lnSpc>
                <a:spcPct val="85000"/>
              </a:lnSpc>
              <a:spcAft>
                <a:spcPts val="600"/>
              </a:spcAft>
              <a:buClr>
                <a:schemeClr val="accent2"/>
              </a:buClr>
              <a:buSzPct val="70000"/>
            </a:pPr>
            <a:r>
              <a:rPr lang="en-US" sz="1100" b="1" dirty="0"/>
              <a:t>Financial instruments valuation</a:t>
            </a:r>
          </a:p>
        </p:txBody>
      </p:sp>
      <p:sp>
        <p:nvSpPr>
          <p:cNvPr id="5" name="Rectangle 4"/>
          <p:cNvSpPr/>
          <p:nvPr/>
        </p:nvSpPr>
        <p:spPr>
          <a:xfrm>
            <a:off x="1922582" y="2693654"/>
            <a:ext cx="4983274" cy="784830"/>
          </a:xfrm>
          <a:prstGeom prst="rect">
            <a:avLst/>
          </a:prstGeom>
        </p:spPr>
        <p:txBody>
          <a:bodyPr wrap="square">
            <a:spAutoFit/>
          </a:bodyPr>
          <a:lstStyle/>
          <a:p>
            <a:pPr marL="171450" lvl="1" indent="-171450">
              <a:spcBef>
                <a:spcPts val="300"/>
              </a:spcBef>
              <a:spcAft>
                <a:spcPts val="300"/>
              </a:spcAft>
              <a:buClr>
                <a:srgbClr val="808080">
                  <a:lumMod val="25000"/>
                </a:srgbClr>
              </a:buClr>
              <a:buFont typeface="Arial" panose="020B0604020202020204" pitchFamily="34" charset="0"/>
              <a:buChar char="►"/>
            </a:pPr>
            <a:r>
              <a:rPr lang="en-GB" sz="900" i="1" dirty="0"/>
              <a:t>The reviewer shall present in Appendix 2 the template R8  details requested in the methodology, section 4.regarding assessment of the valuation of financial instruments including assessment of (in)active markets, valuation techniques used ,together with the rationale behind, main assumptions and adjustments performed by the reviewer, at a sufficient level of detail to allow performance of quality assurance procedures by the PM</a:t>
            </a:r>
            <a:endParaRPr lang="en-US" sz="900" i="1" dirty="0"/>
          </a:p>
        </p:txBody>
      </p:sp>
    </p:spTree>
    <p:extLst>
      <p:ext uri="{BB962C8B-B14F-4D97-AF65-F5344CB8AC3E}">
        <p14:creationId xmlns:p14="http://schemas.microsoft.com/office/powerpoint/2010/main" val="3891682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EY regular presentation_2010">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2.xml><?xml version="1.0" encoding="utf-8"?>
<a:theme xmlns:a="http://schemas.openxmlformats.org/drawingml/2006/main" name="EY light projection">
  <a:themeElements>
    <a:clrScheme name="Custom 1">
      <a:dk1>
        <a:srgbClr val="000000"/>
      </a:dk1>
      <a:lt1>
        <a:srgbClr val="808080"/>
      </a:lt1>
      <a:dk2>
        <a:srgbClr val="FFFFFF"/>
      </a:dk2>
      <a:lt2>
        <a:srgbClr val="808080"/>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3.xml><?xml version="1.0" encoding="utf-8"?>
<a:theme xmlns:a="http://schemas.openxmlformats.org/drawingml/2006/main" name="EY dark print">
  <a:themeElements>
    <a:clrScheme name="Custom 2">
      <a:dk1>
        <a:srgbClr val="FFFFFF"/>
      </a:dk1>
      <a:lt1>
        <a:srgbClr val="FFFFFF"/>
      </a:lt1>
      <a:dk2>
        <a:srgbClr val="333333"/>
      </a:dk2>
      <a:lt2>
        <a:srgbClr val="FFE60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4.xml><?xml version="1.0" encoding="utf-8"?>
<a:theme xmlns:a="http://schemas.openxmlformats.org/drawingml/2006/main" name="EY dark projection">
  <a:themeElements>
    <a:clrScheme name="Custom 4">
      <a:dk1>
        <a:srgbClr val="FFFFFF"/>
      </a:dk1>
      <a:lt1>
        <a:srgbClr val="FFFFFF"/>
      </a:lt1>
      <a:dk2>
        <a:srgbClr val="333333"/>
      </a:dk2>
      <a:lt2>
        <a:srgbClr val="FFD200"/>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3294</TotalTime>
  <Words>408</Words>
  <Application>Microsoft Office PowerPoint</Application>
  <PresentationFormat>On-screen Show (4:3)</PresentationFormat>
  <Paragraphs>108</Paragraphs>
  <Slides>8</Slides>
  <Notes>6</Notes>
  <HiddenSlides>0</HiddenSlides>
  <MMClips>0</MMClips>
  <ScaleCrop>false</ScaleCrop>
  <HeadingPairs>
    <vt:vector size="4" baseType="variant">
      <vt:variant>
        <vt:lpstr>Theme</vt:lpstr>
      </vt:variant>
      <vt:variant>
        <vt:i4>5</vt:i4>
      </vt:variant>
      <vt:variant>
        <vt:lpstr>Slide Titles</vt:lpstr>
      </vt:variant>
      <vt:variant>
        <vt:i4>8</vt:i4>
      </vt:variant>
    </vt:vector>
  </HeadingPairs>
  <TitlesOfParts>
    <vt:vector size="13" baseType="lpstr">
      <vt:lpstr>EY regular presentation_2010</vt:lpstr>
      <vt:lpstr>EY light projection</vt:lpstr>
      <vt:lpstr>EY dark print</vt:lpstr>
      <vt:lpstr>EY dark projection</vt:lpstr>
      <vt:lpstr>Office Theme</vt:lpstr>
      <vt:lpstr>BSR – Project Status</vt:lpstr>
      <vt:lpstr>Contents</vt:lpstr>
      <vt:lpstr>Executive Summary</vt:lpstr>
      <vt:lpstr>Timeline</vt:lpstr>
      <vt:lpstr>Timeline</vt:lpstr>
      <vt:lpstr>Main achievements and progress overview</vt:lpstr>
      <vt:lpstr>Main achievements and progress overview</vt:lpstr>
      <vt:lpstr>Main achievements and progress overview</vt:lpstr>
    </vt:vector>
  </TitlesOfParts>
  <Company>Ernst &amp; Young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(Arial bold 30 point)</dc:title>
  <dc:creator>Laura Lenz</dc:creator>
  <cp:lastModifiedBy>Alina Dimitriu</cp:lastModifiedBy>
  <cp:revision>332</cp:revision>
  <cp:lastPrinted>2013-03-27T21:48:12Z</cp:lastPrinted>
  <dcterms:created xsi:type="dcterms:W3CDTF">2013-03-27T20:21:17Z</dcterms:created>
  <dcterms:modified xsi:type="dcterms:W3CDTF">2016-04-25T14:20:10Z</dcterms:modified>
</cp:coreProperties>
</file>