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slideLayouts/slideLayout53.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slideLayouts/slideLayout60.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commentAuthors.xml" ContentType="application/vnd.openxmlformats-officedocument.presentationml.commentAuthors+xml"/>
  <Override PartName="/ppt/slideMasters/slideMaster4.xml" ContentType="application/vnd.openxmlformats-officedocument.presentationml.slideMaster+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emf" ContentType="image/x-emf"/>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 id="2147483708" r:id="rId2"/>
    <p:sldMasterId id="2147483680" r:id="rId3"/>
    <p:sldMasterId id="2147483694" r:id="rId4"/>
    <p:sldMasterId id="2147483722" r:id="rId5"/>
  </p:sldMasterIdLst>
  <p:notesMasterIdLst>
    <p:notesMasterId r:id="rId14"/>
  </p:notesMasterIdLst>
  <p:handoutMasterIdLst>
    <p:handoutMasterId r:id="rId15"/>
  </p:handoutMasterIdLst>
  <p:sldIdLst>
    <p:sldId id="256" r:id="rId6"/>
    <p:sldId id="306" r:id="rId7"/>
    <p:sldId id="308" r:id="rId8"/>
    <p:sldId id="272" r:id="rId9"/>
    <p:sldId id="304" r:id="rId10"/>
    <p:sldId id="264" r:id="rId11"/>
    <p:sldId id="305" r:id="rId12"/>
    <p:sldId id="307" r:id="rId13"/>
  </p:sldIdLst>
  <p:sldSz cx="9144000" cy="6858000" type="screen4x3"/>
  <p:notesSz cx="7077075" cy="9363075"/>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briela Bratu"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CC00"/>
    <a:srgbClr val="FFCC66"/>
    <a:srgbClr val="080808"/>
    <a:srgbClr val="FFFFFF"/>
    <a:srgbClr val="80808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10" autoAdjust="0"/>
    <p:restoredTop sz="94610" autoAdjust="0"/>
  </p:normalViewPr>
  <p:slideViewPr>
    <p:cSldViewPr snapToGrid="0" snapToObjects="1">
      <p:cViewPr>
        <p:scale>
          <a:sx n="100" d="100"/>
          <a:sy n="100" d="100"/>
        </p:scale>
        <p:origin x="-762" y="114"/>
      </p:cViewPr>
      <p:guideLst>
        <p:guide orient="horz" pos="2160"/>
        <p:guide orient="horz" pos="664"/>
        <p:guide orient="horz" pos="3933"/>
        <p:guide orient="horz" pos="4066"/>
        <p:guide pos="2886"/>
        <p:guide pos="292"/>
        <p:guide pos="5502"/>
        <p:guide pos="2937"/>
        <p:guide pos="2842"/>
        <p:guide pos="1438"/>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53" d="100"/>
          <a:sy n="53" d="100"/>
        </p:scale>
        <p:origin x="-2868" y="-90"/>
      </p:cViewPr>
      <p:guideLst>
        <p:guide orient="horz" pos="2949"/>
        <p:guide pos="223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68313"/>
          </a:xfrm>
          <a:prstGeom prst="rect">
            <a:avLst/>
          </a:prstGeom>
        </p:spPr>
        <p:txBody>
          <a:bodyPr vert="horz" lIns="96616" tIns="48308" rIns="96616" bIns="48308" rtlCol="0"/>
          <a:lstStyle>
            <a:lvl1pPr algn="l" fontAlgn="auto">
              <a:spcBef>
                <a:spcPts val="0"/>
              </a:spcBef>
              <a:spcAft>
                <a:spcPts val="0"/>
              </a:spcAft>
              <a:defRPr sz="1300">
                <a:latin typeface="+mn-lt"/>
              </a:defRPr>
            </a:lvl1pPr>
          </a:lstStyle>
          <a:p>
            <a:pPr>
              <a:defRPr/>
            </a:pPr>
            <a:endParaRPr lang="en-GB"/>
          </a:p>
        </p:txBody>
      </p:sp>
      <p:sp>
        <p:nvSpPr>
          <p:cNvPr id="3" name="Date Placeholder 2"/>
          <p:cNvSpPr>
            <a:spLocks noGrp="1"/>
          </p:cNvSpPr>
          <p:nvPr>
            <p:ph type="dt" sz="quarter" idx="1"/>
          </p:nvPr>
        </p:nvSpPr>
        <p:spPr>
          <a:xfrm>
            <a:off x="4008438" y="0"/>
            <a:ext cx="3067050" cy="468313"/>
          </a:xfrm>
          <a:prstGeom prst="rect">
            <a:avLst/>
          </a:prstGeom>
        </p:spPr>
        <p:txBody>
          <a:bodyPr vert="horz" lIns="96616" tIns="48308" rIns="96616" bIns="48308" rtlCol="0"/>
          <a:lstStyle>
            <a:lvl1pPr algn="r" fontAlgn="auto">
              <a:spcBef>
                <a:spcPts val="0"/>
              </a:spcBef>
              <a:spcAft>
                <a:spcPts val="0"/>
              </a:spcAft>
              <a:defRPr sz="1300" smtClean="0">
                <a:latin typeface="+mn-lt"/>
              </a:defRPr>
            </a:lvl1pPr>
          </a:lstStyle>
          <a:p>
            <a:pPr>
              <a:defRPr/>
            </a:pPr>
            <a:fld id="{3EFB02EB-A10B-4586-8918-FEFE1D09CDFC}" type="datetimeFigureOut">
              <a:rPr lang="en-GB"/>
              <a:pPr>
                <a:defRPr/>
              </a:pPr>
              <a:t>12/05/2016</a:t>
            </a:fld>
            <a:endParaRPr lang="en-GB"/>
          </a:p>
        </p:txBody>
      </p:sp>
      <p:sp>
        <p:nvSpPr>
          <p:cNvPr id="4" name="Footer Placeholder 3"/>
          <p:cNvSpPr>
            <a:spLocks noGrp="1"/>
          </p:cNvSpPr>
          <p:nvPr>
            <p:ph type="ftr" sz="quarter" idx="2"/>
          </p:nvPr>
        </p:nvSpPr>
        <p:spPr>
          <a:xfrm>
            <a:off x="0" y="8893175"/>
            <a:ext cx="3067050" cy="468313"/>
          </a:xfrm>
          <a:prstGeom prst="rect">
            <a:avLst/>
          </a:prstGeom>
        </p:spPr>
        <p:txBody>
          <a:bodyPr vert="horz" lIns="96616" tIns="48308" rIns="96616" bIns="48308" rtlCol="0" anchor="b"/>
          <a:lstStyle>
            <a:lvl1pPr algn="l" fontAlgn="auto">
              <a:spcBef>
                <a:spcPts val="0"/>
              </a:spcBef>
              <a:spcAft>
                <a:spcPts val="0"/>
              </a:spcAft>
              <a:defRPr sz="1300">
                <a:latin typeface="+mn-lt"/>
              </a:defRPr>
            </a:lvl1pPr>
          </a:lstStyle>
          <a:p>
            <a:pPr>
              <a:defRPr/>
            </a:pPr>
            <a:endParaRPr lang="en-GB"/>
          </a:p>
        </p:txBody>
      </p:sp>
      <p:sp>
        <p:nvSpPr>
          <p:cNvPr id="5" name="Slide Number Placeholder 4"/>
          <p:cNvSpPr>
            <a:spLocks noGrp="1"/>
          </p:cNvSpPr>
          <p:nvPr>
            <p:ph type="sldNum" sz="quarter" idx="3"/>
          </p:nvPr>
        </p:nvSpPr>
        <p:spPr>
          <a:xfrm>
            <a:off x="4008438" y="8893175"/>
            <a:ext cx="3067050" cy="468313"/>
          </a:xfrm>
          <a:prstGeom prst="rect">
            <a:avLst/>
          </a:prstGeom>
        </p:spPr>
        <p:txBody>
          <a:bodyPr vert="horz" lIns="96616" tIns="48308" rIns="96616" bIns="48308" rtlCol="0" anchor="b"/>
          <a:lstStyle>
            <a:lvl1pPr algn="r" fontAlgn="auto">
              <a:spcBef>
                <a:spcPts val="0"/>
              </a:spcBef>
              <a:spcAft>
                <a:spcPts val="0"/>
              </a:spcAft>
              <a:defRPr sz="1300" smtClean="0">
                <a:latin typeface="+mn-lt"/>
              </a:defRPr>
            </a:lvl1pPr>
          </a:lstStyle>
          <a:p>
            <a:pPr>
              <a:defRPr/>
            </a:pPr>
            <a:fld id="{3DB9DA2D-E7DC-45B2-8AF6-514337C49E34}" type="slidenum">
              <a:rPr lang="en-GB"/>
              <a:pPr>
                <a:defRPr/>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68313"/>
          </a:xfrm>
          <a:prstGeom prst="rect">
            <a:avLst/>
          </a:prstGeom>
        </p:spPr>
        <p:txBody>
          <a:bodyPr vert="horz" lIns="96616" tIns="48308" rIns="96616" bIns="48308" rtlCol="0"/>
          <a:lstStyle>
            <a:lvl1pPr algn="l" fontAlgn="auto">
              <a:spcBef>
                <a:spcPts val="0"/>
              </a:spcBef>
              <a:spcAft>
                <a:spcPts val="0"/>
              </a:spcAft>
              <a:defRPr sz="1300">
                <a:latin typeface="+mn-lt"/>
              </a:defRPr>
            </a:lvl1pPr>
          </a:lstStyle>
          <a:p>
            <a:pPr>
              <a:defRPr/>
            </a:pPr>
            <a:endParaRPr lang="en-GB"/>
          </a:p>
        </p:txBody>
      </p:sp>
      <p:sp>
        <p:nvSpPr>
          <p:cNvPr id="3" name="Date Placeholder 2"/>
          <p:cNvSpPr>
            <a:spLocks noGrp="1"/>
          </p:cNvSpPr>
          <p:nvPr>
            <p:ph type="dt" idx="1"/>
          </p:nvPr>
        </p:nvSpPr>
        <p:spPr>
          <a:xfrm>
            <a:off x="4008438" y="0"/>
            <a:ext cx="3067050" cy="468313"/>
          </a:xfrm>
          <a:prstGeom prst="rect">
            <a:avLst/>
          </a:prstGeom>
        </p:spPr>
        <p:txBody>
          <a:bodyPr vert="horz" lIns="96616" tIns="48308" rIns="96616" bIns="48308" rtlCol="0"/>
          <a:lstStyle>
            <a:lvl1pPr algn="r" fontAlgn="auto">
              <a:spcBef>
                <a:spcPts val="0"/>
              </a:spcBef>
              <a:spcAft>
                <a:spcPts val="0"/>
              </a:spcAft>
              <a:defRPr sz="1300" smtClean="0">
                <a:latin typeface="+mn-lt"/>
              </a:defRPr>
            </a:lvl1pPr>
          </a:lstStyle>
          <a:p>
            <a:pPr>
              <a:defRPr/>
            </a:pPr>
            <a:fld id="{53486870-7934-4A4F-8D4C-67859B69BD83}" type="datetimeFigureOut">
              <a:rPr lang="en-GB"/>
              <a:pPr>
                <a:defRPr/>
              </a:pPr>
              <a:t>12/05/2016</a:t>
            </a:fld>
            <a:endParaRPr lang="en-GB"/>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6616" tIns="48308" rIns="96616" bIns="48308" rtlCol="0" anchor="ctr"/>
          <a:lstStyle/>
          <a:p>
            <a:pPr lvl="0"/>
            <a:endParaRPr lang="en-GB" noProof="0"/>
          </a:p>
        </p:txBody>
      </p:sp>
      <p:sp>
        <p:nvSpPr>
          <p:cNvPr id="5" name="Notes Placeholder 4"/>
          <p:cNvSpPr>
            <a:spLocks noGrp="1"/>
          </p:cNvSpPr>
          <p:nvPr>
            <p:ph type="body" sz="quarter" idx="3"/>
          </p:nvPr>
        </p:nvSpPr>
        <p:spPr>
          <a:xfrm>
            <a:off x="708025" y="4448175"/>
            <a:ext cx="5661025" cy="4213225"/>
          </a:xfrm>
          <a:prstGeom prst="rect">
            <a:avLst/>
          </a:prstGeom>
        </p:spPr>
        <p:txBody>
          <a:bodyPr vert="horz" lIns="96616" tIns="48308" rIns="96616" bIns="48308"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893175"/>
            <a:ext cx="3067050" cy="468313"/>
          </a:xfrm>
          <a:prstGeom prst="rect">
            <a:avLst/>
          </a:prstGeom>
        </p:spPr>
        <p:txBody>
          <a:bodyPr vert="horz" lIns="96616" tIns="48308" rIns="96616" bIns="48308" rtlCol="0" anchor="b"/>
          <a:lstStyle>
            <a:lvl1pPr algn="l" fontAlgn="auto">
              <a:spcBef>
                <a:spcPts val="0"/>
              </a:spcBef>
              <a:spcAft>
                <a:spcPts val="0"/>
              </a:spcAft>
              <a:defRPr sz="1300">
                <a:latin typeface="+mn-lt"/>
              </a:defRPr>
            </a:lvl1pPr>
          </a:lstStyle>
          <a:p>
            <a:pPr>
              <a:defRPr/>
            </a:pPr>
            <a:endParaRPr lang="en-GB"/>
          </a:p>
        </p:txBody>
      </p:sp>
      <p:sp>
        <p:nvSpPr>
          <p:cNvPr id="7" name="Slide Number Placeholder 6"/>
          <p:cNvSpPr>
            <a:spLocks noGrp="1"/>
          </p:cNvSpPr>
          <p:nvPr>
            <p:ph type="sldNum" sz="quarter" idx="5"/>
          </p:nvPr>
        </p:nvSpPr>
        <p:spPr>
          <a:xfrm>
            <a:off x="4008438" y="8893175"/>
            <a:ext cx="3067050" cy="468313"/>
          </a:xfrm>
          <a:prstGeom prst="rect">
            <a:avLst/>
          </a:prstGeom>
        </p:spPr>
        <p:txBody>
          <a:bodyPr vert="horz" lIns="96616" tIns="48308" rIns="96616" bIns="48308" rtlCol="0" anchor="b"/>
          <a:lstStyle>
            <a:lvl1pPr algn="r" fontAlgn="auto">
              <a:spcBef>
                <a:spcPts val="0"/>
              </a:spcBef>
              <a:spcAft>
                <a:spcPts val="0"/>
              </a:spcAft>
              <a:defRPr sz="1300" smtClean="0">
                <a:latin typeface="+mn-lt"/>
              </a:defRPr>
            </a:lvl1pPr>
          </a:lstStyle>
          <a:p>
            <a:pPr>
              <a:defRPr/>
            </a:pPr>
            <a:fld id="{7E85BB7B-0B9C-4ED5-B6B7-D75FE572D597}"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716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917EA35-7544-46B3-BAAA-B61F735D06B0}" type="slidenum">
              <a:rPr lang="en-GB"/>
              <a:pPr fontAlgn="base">
                <a:spcBef>
                  <a:spcPct val="0"/>
                </a:spcBef>
                <a:spcAft>
                  <a:spcPct val="0"/>
                </a:spcAft>
              </a:pPr>
              <a:t>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737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8E63D04-7779-4DC7-BBCB-73D2949EEEEE}" type="slidenum">
              <a:rPr lang="en-GB"/>
              <a:pPr fontAlgn="base">
                <a:spcBef>
                  <a:spcPct val="0"/>
                </a:spcBef>
                <a:spcAft>
                  <a:spcPct val="0"/>
                </a:spcAft>
              </a:pPr>
              <a:t>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768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C7CAEB5-290F-436B-9F4F-C0A18CFFD018}" type="slidenum">
              <a:rPr lang="en-GB"/>
              <a:pPr fontAlgn="base">
                <a:spcBef>
                  <a:spcPct val="0"/>
                </a:spcBef>
                <a:spcAft>
                  <a:spcPct val="0"/>
                </a:spcAft>
              </a:pPr>
              <a:t>4</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5530BF-3DBA-4C47-A0DA-16B73BFE9EFB}" type="slidenum">
              <a:rPr lang="en-GB"/>
              <a:pPr fontAlgn="base">
                <a:spcBef>
                  <a:spcPct val="0"/>
                </a:spcBef>
                <a:spcAft>
                  <a:spcPct val="0"/>
                </a:spcAft>
              </a:pPr>
              <a:t>6</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noFill/>
          <a:ln>
            <a:solidFill>
              <a:srgbClr val="000000"/>
            </a:solidFill>
            <a:miter lim="800000"/>
            <a:headEnd/>
            <a:tailEnd/>
          </a:ln>
        </p:spPr>
      </p:sp>
      <p:sp>
        <p:nvSpPr>
          <p:cNvPr id="819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819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9C92136-FEA3-4E47-880E-F40E9CBCEE45}" type="slidenum">
              <a:rPr lang="en-GB">
                <a:solidFill>
                  <a:srgbClr val="000000"/>
                </a:solidFill>
              </a:rPr>
              <a:pPr fontAlgn="base">
                <a:spcBef>
                  <a:spcPct val="0"/>
                </a:spcBef>
                <a:spcAft>
                  <a:spcPct val="0"/>
                </a:spcAft>
              </a:pPr>
              <a:t>7</a:t>
            </a:fld>
            <a:endParaRPr lang="en-GB">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839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5890CD-FE28-4CC6-8E3C-D54F51D24B11}" type="slidenum">
              <a:rPr lang="en-GB">
                <a:solidFill>
                  <a:srgbClr val="000000"/>
                </a:solidFill>
              </a:rPr>
              <a:pPr fontAlgn="base">
                <a:spcBef>
                  <a:spcPct val="0"/>
                </a:spcBef>
                <a:spcAft>
                  <a:spcPct val="0"/>
                </a:spcAft>
              </a:pPr>
              <a:t>8</a:t>
            </a:fld>
            <a:endParaRPr lang="en-GB">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Cover">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srcRect/>
          <a:stretch>
            <a:fillRect/>
          </a:stretch>
        </p:blipFill>
        <p:spPr bwMode="gray">
          <a:xfrm>
            <a:off x="2273300" y="5748338"/>
            <a:ext cx="982663" cy="746125"/>
          </a:xfrm>
          <a:prstGeom prst="rect">
            <a:avLst/>
          </a:prstGeom>
          <a:noFill/>
          <a:ln w="9525">
            <a:noFill/>
            <a:miter lim="800000"/>
            <a:headEnd/>
            <a:tailEnd/>
          </a:ln>
        </p:spPr>
      </p:pic>
      <p:grpSp>
        <p:nvGrpSpPr>
          <p:cNvPr id="5" name="Group 6"/>
          <p:cNvGrpSpPr>
            <a:grpSpLocks/>
          </p:cNvGrpSpPr>
          <p:nvPr userDrawn="1"/>
        </p:nvGrpSpPr>
        <p:grpSpPr bwMode="auto">
          <a:xfrm>
            <a:off x="0" y="2403475"/>
            <a:ext cx="9144000" cy="3348038"/>
            <a:chOff x="0" y="2403072"/>
            <a:chExt cx="9144000" cy="3347943"/>
          </a:xfrm>
        </p:grpSpPr>
        <p:sp>
          <p:nvSpPr>
            <p:cNvPr id="6" name="Freeform 8"/>
            <p:cNvSpPr>
              <a:spLocks/>
            </p:cNvSpPr>
            <p:nvPr userDrawn="1"/>
          </p:nvSpPr>
          <p:spPr bwMode="gray">
            <a:xfrm>
              <a:off x="2279650" y="2403072"/>
              <a:ext cx="6864350" cy="2492304"/>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chemeClr val="accent2"/>
            </a:solidFill>
            <a:ln w="9525">
              <a:noFill/>
              <a:round/>
              <a:headEnd/>
              <a:tailEnd/>
            </a:ln>
          </p:spPr>
          <p:txBody>
            <a:bodyPr/>
            <a:lstStyle/>
            <a:p>
              <a:pPr fontAlgn="auto">
                <a:spcBef>
                  <a:spcPts val="0"/>
                </a:spcBef>
                <a:spcAft>
                  <a:spcPts val="0"/>
                </a:spcAft>
                <a:defRPr/>
              </a:pPr>
              <a:endParaRPr lang="en-GB">
                <a:latin typeface="+mn-lt"/>
              </a:endParaRPr>
            </a:p>
          </p:txBody>
        </p:sp>
        <p:pic>
          <p:nvPicPr>
            <p:cNvPr id="7" name="Picture 3"/>
            <p:cNvPicPr>
              <a:picLocks noChangeAspect="1" noChangeArrowheads="1"/>
            </p:cNvPicPr>
            <p:nvPr userDrawn="1"/>
          </p:nvPicPr>
          <p:blipFill>
            <a:blip r:embed="rId3"/>
            <a:srcRect/>
            <a:stretch>
              <a:fillRect/>
            </a:stretch>
          </p:blipFill>
          <p:spPr bwMode="auto">
            <a:xfrm>
              <a:off x="0" y="4408610"/>
              <a:ext cx="2289301" cy="1342405"/>
            </a:xfrm>
            <a:prstGeom prst="rect">
              <a:avLst/>
            </a:prstGeom>
            <a:noFill/>
            <a:ln w="9525">
              <a:noFill/>
              <a:miter lim="800000"/>
              <a:headEnd/>
              <a:tailEnd/>
            </a:ln>
          </p:spPr>
        </p:pic>
      </p:grpSp>
      <p:sp>
        <p:nvSpPr>
          <p:cNvPr id="2" name="Title 1"/>
          <p:cNvSpPr>
            <a:spLocks noGrp="1"/>
          </p:cNvSpPr>
          <p:nvPr>
            <p:ph type="ctrTitle"/>
          </p:nvPr>
        </p:nvSpPr>
        <p:spPr>
          <a:xfrm>
            <a:off x="2282560" y="757504"/>
            <a:ext cx="5490000" cy="860400"/>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2282560" y="1753200"/>
            <a:ext cx="5490000" cy="968400"/>
          </a:xfrm>
        </p:spPr>
        <p:txBody>
          <a:bodyPr/>
          <a:lstStyle>
            <a:lvl1pPr marL="0" indent="0" algn="l">
              <a:buNone/>
              <a:defRPr sz="2000">
                <a:solidFill>
                  <a:schemeClr val="bg2"/>
                </a:solidFill>
              </a:defRPr>
            </a:lvl1pPr>
            <a:lvl2pPr marL="0" indent="0" algn="l">
              <a:buNone/>
              <a:defRPr sz="1600">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2" name="Line 11"/>
          <p:cNvSpPr>
            <a:spLocks noChangeShapeType="1"/>
          </p:cNvSpPr>
          <p:nvPr userDrawn="1"/>
        </p:nvSpPr>
        <p:spPr bwMode="auto">
          <a:xfrm>
            <a:off x="455613" y="6243638"/>
            <a:ext cx="8229600" cy="0"/>
          </a:xfrm>
          <a:prstGeom prst="line">
            <a:avLst/>
          </a:prstGeom>
          <a:noFill/>
          <a:ln w="3175">
            <a:solidFill>
              <a:schemeClr val="bg1"/>
            </a:solidFill>
            <a:round/>
            <a:headEnd/>
            <a:tailEnd/>
          </a:ln>
          <a:effectLst/>
        </p:spPr>
        <p:txBody>
          <a:bodyPr wrap="none" anchor="ctr"/>
          <a:lstStyle/>
          <a:p>
            <a:pPr fontAlgn="auto">
              <a:spcBef>
                <a:spcPts val="0"/>
              </a:spcBef>
              <a:spcAft>
                <a:spcPts val="0"/>
              </a:spcAft>
              <a:defRPr/>
            </a:pPr>
            <a:endParaRPr lang="en-US" dirty="0">
              <a:solidFill>
                <a:schemeClr val="bg1"/>
              </a:solidFill>
              <a:latin typeface="+mn-lt"/>
            </a:endParaRPr>
          </a:p>
        </p:txBody>
      </p:sp>
      <p:sp>
        <p:nvSpPr>
          <p:cNvPr id="3" name="Footer Placeholder 11"/>
          <p:cNvSpPr>
            <a:spLocks noGrp="1"/>
          </p:cNvSpPr>
          <p:nvPr>
            <p:ph type="ftr" sz="quarter" idx="10"/>
          </p:nvPr>
        </p:nvSpPr>
        <p:spPr/>
        <p:txBody>
          <a:bodyPr/>
          <a:lstStyle>
            <a:lvl1pPr>
              <a:defRPr/>
            </a:lvl1pPr>
          </a:lstStyle>
          <a:p>
            <a:pPr>
              <a:defRPr/>
            </a:pPr>
            <a:r>
              <a:rPr lang="en-US"/>
              <a:t>Presentation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nal legal text">
    <p:spTree>
      <p:nvGrpSpPr>
        <p:cNvPr id="1" name=""/>
        <p:cNvGrpSpPr/>
        <p:nvPr/>
      </p:nvGrpSpPr>
      <p:grpSpPr>
        <a:xfrm>
          <a:off x="0" y="0"/>
          <a:ext cx="0" cy="0"/>
          <a:chOff x="0" y="0"/>
          <a:chExt cx="0" cy="0"/>
        </a:xfrm>
      </p:grpSpPr>
      <p:sp>
        <p:nvSpPr>
          <p:cNvPr id="3" name="Line 11"/>
          <p:cNvSpPr>
            <a:spLocks noChangeShapeType="1"/>
          </p:cNvSpPr>
          <p:nvPr userDrawn="1"/>
        </p:nvSpPr>
        <p:spPr bwMode="auto">
          <a:xfrm>
            <a:off x="455613" y="6243638"/>
            <a:ext cx="8229600" cy="0"/>
          </a:xfrm>
          <a:prstGeom prst="line">
            <a:avLst/>
          </a:prstGeom>
          <a:noFill/>
          <a:ln w="3175">
            <a:solidFill>
              <a:schemeClr val="bg1"/>
            </a:solidFill>
            <a:round/>
            <a:headEnd/>
            <a:tailEnd/>
          </a:ln>
          <a:effectLst/>
        </p:spPr>
        <p:txBody>
          <a:bodyPr wrap="none" anchor="ctr"/>
          <a:lstStyle/>
          <a:p>
            <a:pPr fontAlgn="auto">
              <a:spcBef>
                <a:spcPts val="0"/>
              </a:spcBef>
              <a:spcAft>
                <a:spcPts val="0"/>
              </a:spcAft>
              <a:defRPr/>
            </a:pPr>
            <a:endParaRPr lang="en-US" dirty="0">
              <a:solidFill>
                <a:schemeClr val="bg1"/>
              </a:solidFill>
              <a:latin typeface="+mn-lt"/>
            </a:endParaRPr>
          </a:p>
        </p:txBody>
      </p:sp>
      <p:sp>
        <p:nvSpPr>
          <p:cNvPr id="8" name="Content Placeholder 2"/>
          <p:cNvSpPr>
            <a:spLocks noGrp="1"/>
          </p:cNvSpPr>
          <p:nvPr>
            <p:ph idx="1"/>
          </p:nvPr>
        </p:nvSpPr>
        <p:spPr>
          <a:xfrm>
            <a:off x="455612" y="719139"/>
            <a:ext cx="3506400"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Arial" pitchFamily="34"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Arial" pitchFamily="34" charset="0"/>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Arial" pitchFamily="34"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Arial" pitchFamily="34" charset="0"/>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Arial" pitchFamily="34" charset="0"/>
                <a:ea typeface="+mn-ea"/>
                <a:cs typeface="Arial"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Cover">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srcRect/>
          <a:stretch>
            <a:fillRect/>
          </a:stretch>
        </p:blipFill>
        <p:spPr bwMode="gray">
          <a:xfrm>
            <a:off x="2273300" y="5748338"/>
            <a:ext cx="984250" cy="746125"/>
          </a:xfrm>
          <a:prstGeom prst="rect">
            <a:avLst/>
          </a:prstGeom>
          <a:noFill/>
          <a:ln w="9525">
            <a:noFill/>
            <a:miter lim="800000"/>
            <a:headEnd/>
            <a:tailEnd/>
          </a:ln>
        </p:spPr>
      </p:pic>
      <p:grpSp>
        <p:nvGrpSpPr>
          <p:cNvPr id="5" name="Group 3"/>
          <p:cNvGrpSpPr>
            <a:grpSpLocks/>
          </p:cNvGrpSpPr>
          <p:nvPr userDrawn="1"/>
        </p:nvGrpSpPr>
        <p:grpSpPr bwMode="auto">
          <a:xfrm>
            <a:off x="0" y="2403475"/>
            <a:ext cx="9144000" cy="3344863"/>
            <a:chOff x="0" y="2403034"/>
            <a:chExt cx="9144000" cy="3345400"/>
          </a:xfrm>
        </p:grpSpPr>
        <p:sp>
          <p:nvSpPr>
            <p:cNvPr id="6" name="Freeform 8"/>
            <p:cNvSpPr>
              <a:spLocks/>
            </p:cNvSpPr>
            <p:nvPr userDrawn="1"/>
          </p:nvSpPr>
          <p:spPr bwMode="gray">
            <a:xfrm>
              <a:off x="2278063" y="2403034"/>
              <a:ext cx="6865937" cy="2494363"/>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chemeClr val="accent2"/>
            </a:solidFill>
            <a:ln w="9525">
              <a:noFill/>
              <a:round/>
              <a:headEnd/>
              <a:tailEnd/>
            </a:ln>
          </p:spPr>
          <p:txBody>
            <a:bodyPr/>
            <a:lstStyle/>
            <a:p>
              <a:pPr fontAlgn="auto">
                <a:spcBef>
                  <a:spcPts val="0"/>
                </a:spcBef>
                <a:spcAft>
                  <a:spcPts val="0"/>
                </a:spcAft>
                <a:defRPr/>
              </a:pPr>
              <a:endParaRPr lang="en-GB">
                <a:latin typeface="+mn-lt"/>
              </a:endParaRPr>
            </a:p>
          </p:txBody>
        </p:sp>
        <p:pic>
          <p:nvPicPr>
            <p:cNvPr id="7" name="Picture 3"/>
            <p:cNvPicPr>
              <a:picLocks noChangeAspect="1" noChangeArrowheads="1"/>
            </p:cNvPicPr>
            <p:nvPr userDrawn="1"/>
          </p:nvPicPr>
          <p:blipFill>
            <a:blip r:embed="rId3"/>
            <a:srcRect/>
            <a:stretch>
              <a:fillRect/>
            </a:stretch>
          </p:blipFill>
          <p:spPr bwMode="auto">
            <a:xfrm>
              <a:off x="0" y="4406819"/>
              <a:ext cx="2287954" cy="1341615"/>
            </a:xfrm>
            <a:prstGeom prst="rect">
              <a:avLst/>
            </a:prstGeom>
            <a:noFill/>
            <a:ln w="9525">
              <a:noFill/>
              <a:miter lim="800000"/>
              <a:headEnd/>
              <a:tailEnd/>
            </a:ln>
          </p:spPr>
        </p:pic>
      </p:grpSp>
      <p:sp>
        <p:nvSpPr>
          <p:cNvPr id="2" name="Title 1"/>
          <p:cNvSpPr>
            <a:spLocks noGrp="1"/>
          </p:cNvSpPr>
          <p:nvPr>
            <p:ph type="ctrTitle"/>
          </p:nvPr>
        </p:nvSpPr>
        <p:spPr>
          <a:xfrm>
            <a:off x="2282560" y="757504"/>
            <a:ext cx="5490000" cy="860400"/>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2282560" y="1753200"/>
            <a:ext cx="5490000" cy="968400"/>
          </a:xfrm>
        </p:spPr>
        <p:txBody>
          <a:bodyPr/>
          <a:lstStyle>
            <a:lvl1pPr marL="0" indent="0" algn="l">
              <a:buNone/>
              <a:defRPr sz="2000">
                <a:solidFill>
                  <a:schemeClr val="bg2"/>
                </a:solidFill>
              </a:defRPr>
            </a:lvl1pPr>
            <a:lvl2pPr marL="0" indent="0" algn="l">
              <a:buNone/>
              <a:defRPr sz="1600">
                <a:solidFill>
                  <a:schemeClr val="bg2"/>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a:p>
            <a:pPr lvl="1"/>
            <a:endParaRPr lang="en-GB"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4"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5"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4"/>
          <p:cNvSpPr>
            <a:spLocks noGrp="1"/>
          </p:cNvSpPr>
          <p:nvPr>
            <p:ph type="ftr" sz="quarter" idx="10"/>
          </p:nvPr>
        </p:nvSpPr>
        <p:spPr/>
        <p:txBody>
          <a:bodyPr/>
          <a:lstStyle>
            <a:lvl1pPr>
              <a:defRPr/>
            </a:lvl1pPr>
          </a:lstStyle>
          <a:p>
            <a:pPr>
              <a:defRPr/>
            </a:pPr>
            <a:r>
              <a:rPr lang="en-GB"/>
              <a:t>Presentation title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4"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2" name="Title 1"/>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0"/>
          </p:nvPr>
        </p:nvSpPr>
        <p:spPr/>
        <p:txBody>
          <a:bodyPr/>
          <a:lstStyle>
            <a:lvl1pPr>
              <a:defRPr/>
            </a:lvl1pPr>
          </a:lstStyle>
          <a:p>
            <a:pPr>
              <a:defRPr/>
            </a:pPr>
            <a:r>
              <a:rPr lang="en-GB"/>
              <a:t>Presentation title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5"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6"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Footer Placeholder 5"/>
          <p:cNvSpPr>
            <a:spLocks noGrp="1"/>
          </p:cNvSpPr>
          <p:nvPr>
            <p:ph type="ftr" sz="quarter" idx="10"/>
          </p:nvPr>
        </p:nvSpPr>
        <p:spPr/>
        <p:txBody>
          <a:bodyPr/>
          <a:lstStyle>
            <a:lvl1pPr>
              <a:defRPr/>
            </a:lvl1pPr>
          </a:lstStyle>
          <a:p>
            <a:pPr>
              <a:defRPr/>
            </a:pPr>
            <a:r>
              <a:rPr lang="en-GB"/>
              <a:t>Presentation 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8"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2196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51200" y="2178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0" name="Text Placeholder 9"/>
          <p:cNvSpPr>
            <a:spLocks noGrp="1"/>
          </p:cNvSpPr>
          <p:nvPr>
            <p:ph type="body" sz="quarter" idx="12"/>
          </p:nvPr>
        </p:nvSpPr>
        <p:spPr>
          <a:xfrm>
            <a:off x="457200" y="1490400"/>
            <a:ext cx="4042800" cy="640800"/>
          </a:xfrm>
        </p:spPr>
        <p:txBody>
          <a:bodyPr anchor="b"/>
          <a:lstStyle>
            <a:lvl1pPr>
              <a:buNone/>
              <a:defRPr b="1"/>
            </a:lvl1pPr>
          </a:lstStyle>
          <a:p>
            <a:pPr lvl="0"/>
            <a:endParaRPr lang="en-GB" dirty="0"/>
          </a:p>
        </p:txBody>
      </p:sp>
      <p:sp>
        <p:nvSpPr>
          <p:cNvPr id="11" name="Text Placeholder 9"/>
          <p:cNvSpPr>
            <a:spLocks noGrp="1"/>
          </p:cNvSpPr>
          <p:nvPr>
            <p:ph type="body" sz="quarter" idx="13"/>
          </p:nvPr>
        </p:nvSpPr>
        <p:spPr>
          <a:xfrm>
            <a:off x="4651200" y="1490400"/>
            <a:ext cx="4042800" cy="640800"/>
          </a:xfrm>
        </p:spPr>
        <p:txBody>
          <a:bodyPr anchor="b"/>
          <a:lstStyle>
            <a:lvl1pPr>
              <a:buNone/>
              <a:defRPr b="1"/>
            </a:lvl1pPr>
          </a:lstStyle>
          <a:p>
            <a:pPr lvl="0"/>
            <a:endParaRPr lang="en-GB" dirty="0"/>
          </a:p>
        </p:txBody>
      </p:sp>
      <p:sp>
        <p:nvSpPr>
          <p:cNvPr id="9" name="Footer Placeholder 5"/>
          <p:cNvSpPr>
            <a:spLocks noGrp="1"/>
          </p:cNvSpPr>
          <p:nvPr>
            <p:ph type="ftr" sz="quarter" idx="14"/>
          </p:nvPr>
        </p:nvSpPr>
        <p:spPr/>
        <p:txBody>
          <a:bodyPr/>
          <a:lstStyle>
            <a:lvl1pPr>
              <a:defRPr/>
            </a:lvl1pPr>
          </a:lstStyle>
          <a:p>
            <a:pPr>
              <a:defRPr/>
            </a:pPr>
            <a:r>
              <a:rPr lang="en-GB"/>
              <a:t>Presentation title</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4"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3" name="Text Placeholder 2"/>
          <p:cNvSpPr>
            <a:spLocks noGrp="1"/>
          </p:cNvSpPr>
          <p:nvPr>
            <p:ph type="body" sz="quarter" idx="11"/>
          </p:nvPr>
        </p:nvSpPr>
        <p:spPr>
          <a:xfrm>
            <a:off x="455614" y="1025525"/>
            <a:ext cx="8229600" cy="1643063"/>
          </a:xfrm>
        </p:spPr>
        <p:txBody>
          <a:bodyPr/>
          <a:lstStyle>
            <a:lvl1pPr marL="0" indent="0" algn="l">
              <a:lnSpc>
                <a:spcPct val="85000"/>
              </a:lnSpc>
              <a:spcBef>
                <a:spcPts val="0"/>
              </a:spcBef>
              <a:buNone/>
              <a:defRPr sz="5000" b="1">
                <a:solidFill>
                  <a:schemeClr val="bg2"/>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smtClean="0"/>
              <a:t>Click to edit Master text styles</a:t>
            </a:r>
          </a:p>
        </p:txBody>
      </p:sp>
      <p:sp>
        <p:nvSpPr>
          <p:cNvPr id="5" name="Footer Placeholder 11"/>
          <p:cNvSpPr>
            <a:spLocks noGrp="1"/>
          </p:cNvSpPr>
          <p:nvPr>
            <p:ph type="ftr" sz="quarter" idx="12"/>
          </p:nvPr>
        </p:nvSpPr>
        <p:spPr/>
        <p:txBody>
          <a:bodyPr/>
          <a:lstStyle>
            <a:lvl1pPr>
              <a:defRPr/>
            </a:lvl1pPr>
          </a:lstStyle>
          <a:p>
            <a:pPr>
              <a:defRPr/>
            </a:pPr>
            <a:r>
              <a:rPr lang="en-US"/>
              <a:t>Presentation title</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3" name="Freeform 5"/>
          <p:cNvSpPr>
            <a:spLocks/>
          </p:cNvSpPr>
          <p:nvPr userDrawn="1"/>
        </p:nvSpPr>
        <p:spPr bwMode="gray">
          <a:xfrm>
            <a:off x="457200" y="1030288"/>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a:lstStyle/>
          <a:p>
            <a:pPr fontAlgn="auto">
              <a:spcBef>
                <a:spcPts val="0"/>
              </a:spcBef>
              <a:spcAft>
                <a:spcPts val="0"/>
              </a:spcAft>
              <a:defRPr/>
            </a:pPr>
            <a:endParaRPr lang="en-GB">
              <a:latin typeface="+mn-lt"/>
            </a:endParaRPr>
          </a:p>
        </p:txBody>
      </p:sp>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smtClean="0"/>
              <a:t>Click to edit Master title style</a:t>
            </a:r>
            <a:endParaRPr lang="en-US" dirty="0"/>
          </a:p>
        </p:txBody>
      </p:sp>
      <p:sp>
        <p:nvSpPr>
          <p:cNvPr id="5" name="Footer Placeholder 11"/>
          <p:cNvSpPr>
            <a:spLocks noGrp="1"/>
          </p:cNvSpPr>
          <p:nvPr>
            <p:ph type="ftr" sz="quarter" idx="10"/>
          </p:nvPr>
        </p:nvSpPr>
        <p:spPr/>
        <p:txBody>
          <a:bodyPr/>
          <a:lstStyle>
            <a:lvl1pPr>
              <a:defRPr/>
            </a:lvl1pPr>
          </a:lstStyle>
          <a:p>
            <a:pPr>
              <a:defRPr/>
            </a:pPr>
            <a:r>
              <a:rPr lang="en-US"/>
              <a:t>Presentation title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4"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5"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4"/>
          <p:cNvSpPr>
            <a:spLocks noGrp="1"/>
          </p:cNvSpPr>
          <p:nvPr>
            <p:ph type="ftr" sz="quarter" idx="10"/>
          </p:nvPr>
        </p:nvSpPr>
        <p:spPr/>
        <p:txBody>
          <a:bodyPr/>
          <a:lstStyle>
            <a:lvl1pPr>
              <a:defRPr/>
            </a:lvl1pPr>
          </a:lstStyle>
          <a:p>
            <a:pPr>
              <a:defRPr/>
            </a:pPr>
            <a:r>
              <a:rPr lang="en-GB"/>
              <a:t>Presentation title</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3"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a:lstStyle/>
          <a:p>
            <a:pPr fontAlgn="auto">
              <a:spcBef>
                <a:spcPts val="0"/>
              </a:spcBef>
              <a:spcAft>
                <a:spcPts val="0"/>
              </a:spcAft>
              <a:defRPr/>
            </a:pPr>
            <a:endParaRPr lang="en-GB">
              <a:latin typeface="+mn-lt"/>
            </a:endParaRPr>
          </a:p>
        </p:txBody>
      </p:sp>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smtClean="0"/>
              <a:t>Click to edit Master title style</a:t>
            </a:r>
            <a:endParaRPr lang="en-US" dirty="0"/>
          </a:p>
        </p:txBody>
      </p:sp>
      <p:sp>
        <p:nvSpPr>
          <p:cNvPr id="5" name="Footer Placeholder 11"/>
          <p:cNvSpPr>
            <a:spLocks noGrp="1"/>
          </p:cNvSpPr>
          <p:nvPr>
            <p:ph type="ftr" sz="quarter" idx="10"/>
          </p:nvPr>
        </p:nvSpPr>
        <p:spPr/>
        <p:txBody>
          <a:bodyPr/>
          <a:lstStyle>
            <a:lvl1pPr>
              <a:defRPr/>
            </a:lvl1pPr>
          </a:lstStyle>
          <a:p>
            <a:pPr>
              <a:defRPr/>
            </a:pPr>
            <a:r>
              <a:rPr lang="en-US"/>
              <a:t>Presentation title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srcRect/>
          <a:stretch>
            <a:fillRect/>
          </a:stretch>
        </p:blipFill>
        <p:spPr bwMode="auto">
          <a:xfrm>
            <a:off x="457200" y="1044575"/>
            <a:ext cx="8224838" cy="5183188"/>
          </a:xfrm>
          <a:prstGeom prst="rect">
            <a:avLst/>
          </a:prstGeom>
          <a:noFill/>
          <a:ln w="9525">
            <a:noFill/>
            <a:miter lim="800000"/>
            <a:headEnd/>
            <a:tailEnd/>
          </a:ln>
        </p:spPr>
      </p:pic>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smtClean="0"/>
              <a:t>Click to edit Master title style</a:t>
            </a:r>
            <a:endParaRPr lang="en-US" dirty="0"/>
          </a:p>
        </p:txBody>
      </p:sp>
      <p:sp>
        <p:nvSpPr>
          <p:cNvPr id="5" name="Footer Placeholder 11"/>
          <p:cNvSpPr>
            <a:spLocks noGrp="1"/>
          </p:cNvSpPr>
          <p:nvPr>
            <p:ph type="ftr" sz="quarter" idx="10"/>
          </p:nvPr>
        </p:nvSpPr>
        <p:spPr/>
        <p:txBody>
          <a:bodyPr/>
          <a:lstStyle>
            <a:lvl1pPr>
              <a:defRPr/>
            </a:lvl1pPr>
          </a:lstStyle>
          <a:p>
            <a:pPr>
              <a:defRPr/>
            </a:pPr>
            <a:r>
              <a:rPr lang="en-US"/>
              <a:t>Presentation title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2" name="Line 11"/>
          <p:cNvSpPr>
            <a:spLocks noChangeShapeType="1"/>
          </p:cNvSpPr>
          <p:nvPr userDrawn="1"/>
        </p:nvSpPr>
        <p:spPr bwMode="auto">
          <a:xfrm>
            <a:off x="455613" y="6243638"/>
            <a:ext cx="8229600" cy="0"/>
          </a:xfrm>
          <a:prstGeom prst="line">
            <a:avLst/>
          </a:prstGeom>
          <a:noFill/>
          <a:ln w="3175">
            <a:solidFill>
              <a:schemeClr val="bg1"/>
            </a:solidFill>
            <a:round/>
            <a:headEnd/>
            <a:tailEnd/>
          </a:ln>
          <a:effectLst/>
        </p:spPr>
        <p:txBody>
          <a:bodyPr wrap="none" anchor="ctr"/>
          <a:lstStyle/>
          <a:p>
            <a:pPr fontAlgn="auto">
              <a:spcBef>
                <a:spcPts val="0"/>
              </a:spcBef>
              <a:spcAft>
                <a:spcPts val="0"/>
              </a:spcAft>
              <a:defRPr/>
            </a:pPr>
            <a:endParaRPr lang="en-US" dirty="0">
              <a:solidFill>
                <a:schemeClr val="bg1"/>
              </a:solidFill>
              <a:latin typeface="+mn-lt"/>
            </a:endParaRPr>
          </a:p>
        </p:txBody>
      </p:sp>
      <p:sp>
        <p:nvSpPr>
          <p:cNvPr id="3" name="Footer Placeholder 11"/>
          <p:cNvSpPr>
            <a:spLocks noGrp="1"/>
          </p:cNvSpPr>
          <p:nvPr>
            <p:ph type="ftr" sz="quarter" idx="10"/>
          </p:nvPr>
        </p:nvSpPr>
        <p:spPr/>
        <p:txBody>
          <a:bodyPr/>
          <a:lstStyle>
            <a:lvl1pPr>
              <a:defRPr/>
            </a:lvl1pPr>
          </a:lstStyle>
          <a:p>
            <a:pPr>
              <a:defRPr/>
            </a:pPr>
            <a:r>
              <a:rPr lang="en-US"/>
              <a:t>Presentation title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inal legal text">
    <p:spTree>
      <p:nvGrpSpPr>
        <p:cNvPr id="1" name=""/>
        <p:cNvGrpSpPr/>
        <p:nvPr/>
      </p:nvGrpSpPr>
      <p:grpSpPr>
        <a:xfrm>
          <a:off x="0" y="0"/>
          <a:ext cx="0" cy="0"/>
          <a:chOff x="0" y="0"/>
          <a:chExt cx="0" cy="0"/>
        </a:xfrm>
      </p:grpSpPr>
      <p:sp>
        <p:nvSpPr>
          <p:cNvPr id="3" name="Line 11"/>
          <p:cNvSpPr>
            <a:spLocks noChangeShapeType="1"/>
          </p:cNvSpPr>
          <p:nvPr userDrawn="1"/>
        </p:nvSpPr>
        <p:spPr bwMode="auto">
          <a:xfrm>
            <a:off x="455613" y="6243638"/>
            <a:ext cx="8229600" cy="0"/>
          </a:xfrm>
          <a:prstGeom prst="line">
            <a:avLst/>
          </a:prstGeom>
          <a:noFill/>
          <a:ln w="3175">
            <a:solidFill>
              <a:schemeClr val="bg1"/>
            </a:solidFill>
            <a:round/>
            <a:headEnd/>
            <a:tailEnd/>
          </a:ln>
          <a:effectLst/>
        </p:spPr>
        <p:txBody>
          <a:bodyPr wrap="none" anchor="ctr"/>
          <a:lstStyle/>
          <a:p>
            <a:pPr fontAlgn="auto">
              <a:spcBef>
                <a:spcPts val="0"/>
              </a:spcBef>
              <a:spcAft>
                <a:spcPts val="0"/>
              </a:spcAft>
              <a:defRPr/>
            </a:pPr>
            <a:endParaRPr lang="en-US" dirty="0">
              <a:solidFill>
                <a:schemeClr val="bg1"/>
              </a:solidFill>
              <a:latin typeface="+mn-lt"/>
            </a:endParaRPr>
          </a:p>
        </p:txBody>
      </p:sp>
      <p:sp>
        <p:nvSpPr>
          <p:cNvPr id="8" name="Content Placeholder 2"/>
          <p:cNvSpPr>
            <a:spLocks noGrp="1"/>
          </p:cNvSpPr>
          <p:nvPr>
            <p:ph idx="1"/>
          </p:nvPr>
        </p:nvSpPr>
        <p:spPr>
          <a:xfrm>
            <a:off x="455612" y="719139"/>
            <a:ext cx="3506400"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Arial" pitchFamily="34"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Arial" pitchFamily="34" charset="0"/>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Arial" pitchFamily="34"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Arial" pitchFamily="34" charset="0"/>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Arial" pitchFamily="34" charset="0"/>
                <a:ea typeface="+mn-ea"/>
                <a:cs typeface="Arial"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Cover">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srcRect/>
          <a:stretch>
            <a:fillRect/>
          </a:stretch>
        </p:blipFill>
        <p:spPr bwMode="black">
          <a:xfrm>
            <a:off x="2276475" y="5748338"/>
            <a:ext cx="984250" cy="746125"/>
          </a:xfrm>
          <a:prstGeom prst="rect">
            <a:avLst/>
          </a:prstGeom>
          <a:noFill/>
          <a:ln w="9525">
            <a:noFill/>
            <a:miter lim="800000"/>
            <a:headEnd/>
            <a:tailEnd/>
          </a:ln>
        </p:spPr>
      </p:pic>
      <p:sp>
        <p:nvSpPr>
          <p:cNvPr id="5" name="Freeform 8"/>
          <p:cNvSpPr>
            <a:spLocks/>
          </p:cNvSpPr>
          <p:nvPr userDrawn="1"/>
        </p:nvSpPr>
        <p:spPr bwMode="gray">
          <a:xfrm>
            <a:off x="2274888" y="2401888"/>
            <a:ext cx="6869112" cy="2495550"/>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chemeClr val="accent2"/>
          </a:solidFill>
          <a:ln w="9525">
            <a:noFill/>
            <a:round/>
            <a:headEnd/>
            <a:tailEnd/>
          </a:ln>
        </p:spPr>
        <p:txBody>
          <a:bodyPr/>
          <a:lstStyle/>
          <a:p>
            <a:pPr fontAlgn="auto">
              <a:spcBef>
                <a:spcPts val="0"/>
              </a:spcBef>
              <a:spcAft>
                <a:spcPts val="0"/>
              </a:spcAft>
              <a:defRPr/>
            </a:pPr>
            <a:endParaRPr lang="en-GB">
              <a:latin typeface="+mn-lt"/>
            </a:endParaRPr>
          </a:p>
        </p:txBody>
      </p:sp>
      <p:pic>
        <p:nvPicPr>
          <p:cNvPr id="6" name="Picture 4"/>
          <p:cNvPicPr>
            <a:picLocks noChangeAspect="1" noChangeArrowheads="1"/>
          </p:cNvPicPr>
          <p:nvPr userDrawn="1"/>
        </p:nvPicPr>
        <p:blipFill>
          <a:blip r:embed="rId3"/>
          <a:srcRect/>
          <a:stretch>
            <a:fillRect/>
          </a:stretch>
        </p:blipFill>
        <p:spPr bwMode="black">
          <a:xfrm>
            <a:off x="0" y="4410075"/>
            <a:ext cx="2284413" cy="1339850"/>
          </a:xfrm>
          <a:prstGeom prst="rect">
            <a:avLst/>
          </a:prstGeom>
          <a:noFill/>
          <a:ln w="9525">
            <a:noFill/>
            <a:miter lim="800000"/>
            <a:headEnd/>
            <a:tailEnd/>
          </a:ln>
        </p:spPr>
      </p:pic>
      <p:sp>
        <p:nvSpPr>
          <p:cNvPr id="2" name="Title 1"/>
          <p:cNvSpPr>
            <a:spLocks noGrp="1"/>
          </p:cNvSpPr>
          <p:nvPr>
            <p:ph type="ctrTitle"/>
          </p:nvPr>
        </p:nvSpPr>
        <p:spPr>
          <a:xfrm>
            <a:off x="2282560" y="757504"/>
            <a:ext cx="5490000" cy="860400"/>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2282560" y="1753200"/>
            <a:ext cx="5490000" cy="968400"/>
          </a:xfrm>
        </p:spPr>
        <p:txBody>
          <a:bodyPr/>
          <a:lstStyle>
            <a:lvl1pPr marL="0" indent="0" algn="l">
              <a:buNone/>
              <a:defRPr sz="2000">
                <a:solidFill>
                  <a:schemeClr val="tx1">
                    <a:tint val="75000"/>
                  </a:schemeClr>
                </a:solidFill>
              </a:defRPr>
            </a:lvl1pPr>
            <a:lvl2pPr marL="0" indent="0" algn="l">
              <a:buNone/>
              <a:defRPr sz="1600">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a:p>
            <a:pPr lvl="1"/>
            <a:endParaRPr lang="en-GB"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4"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5" name="Line 11"/>
          <p:cNvSpPr>
            <a:spLocks noChangeShapeType="1"/>
          </p:cNvSpPr>
          <p:nvPr userDrawn="1"/>
        </p:nvSpPr>
        <p:spPr bwMode="auto">
          <a:xfrm>
            <a:off x="457200" y="624205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4"/>
          <p:cNvSpPr>
            <a:spLocks noGrp="1"/>
          </p:cNvSpPr>
          <p:nvPr>
            <p:ph type="ftr" sz="quarter" idx="10"/>
          </p:nvPr>
        </p:nvSpPr>
        <p:spPr/>
        <p:txBody>
          <a:bodyPr/>
          <a:lstStyle>
            <a:lvl1pPr>
              <a:defRPr/>
            </a:lvl1pPr>
          </a:lstStyle>
          <a:p>
            <a:pPr>
              <a:defRPr/>
            </a:pPr>
            <a:r>
              <a:rPr lang="en-GB"/>
              <a:t>Presentation title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4" name="Line 11"/>
          <p:cNvSpPr>
            <a:spLocks noChangeShapeType="1"/>
          </p:cNvSpPr>
          <p:nvPr userDrawn="1"/>
        </p:nvSpPr>
        <p:spPr bwMode="auto">
          <a:xfrm>
            <a:off x="457200" y="624205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2" name="Title 1"/>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0"/>
          </p:nvPr>
        </p:nvSpPr>
        <p:spPr/>
        <p:txBody>
          <a:bodyPr/>
          <a:lstStyle>
            <a:lvl1pPr>
              <a:defRPr/>
            </a:lvl1pPr>
          </a:lstStyle>
          <a:p>
            <a:pPr>
              <a:defRPr/>
            </a:pPr>
            <a:r>
              <a:rPr lang="en-GB"/>
              <a:t>Presentation title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5"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6" name="Line 11"/>
          <p:cNvSpPr>
            <a:spLocks noChangeShapeType="1"/>
          </p:cNvSpPr>
          <p:nvPr userDrawn="1"/>
        </p:nvSpPr>
        <p:spPr bwMode="auto">
          <a:xfrm>
            <a:off x="457200" y="624205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Footer Placeholder 5"/>
          <p:cNvSpPr>
            <a:spLocks noGrp="1"/>
          </p:cNvSpPr>
          <p:nvPr>
            <p:ph type="ftr" sz="quarter" idx="10"/>
          </p:nvPr>
        </p:nvSpPr>
        <p:spPr/>
        <p:txBody>
          <a:bodyPr/>
          <a:lstStyle>
            <a:lvl1pPr>
              <a:defRPr/>
            </a:lvl1pPr>
          </a:lstStyle>
          <a:p>
            <a:pPr>
              <a:defRPr/>
            </a:pPr>
            <a:r>
              <a:rPr lang="en-GB"/>
              <a:t>Presentation title</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8" name="Line 11"/>
          <p:cNvSpPr>
            <a:spLocks noChangeShapeType="1"/>
          </p:cNvSpPr>
          <p:nvPr userDrawn="1"/>
        </p:nvSpPr>
        <p:spPr bwMode="auto">
          <a:xfrm>
            <a:off x="457200" y="624205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2196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51200" y="2178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0" name="Text Placeholder 9"/>
          <p:cNvSpPr>
            <a:spLocks noGrp="1"/>
          </p:cNvSpPr>
          <p:nvPr>
            <p:ph type="body" sz="quarter" idx="12"/>
          </p:nvPr>
        </p:nvSpPr>
        <p:spPr>
          <a:xfrm>
            <a:off x="457200" y="1490400"/>
            <a:ext cx="4042800" cy="640800"/>
          </a:xfrm>
        </p:spPr>
        <p:txBody>
          <a:bodyPr anchor="b"/>
          <a:lstStyle>
            <a:lvl1pPr>
              <a:buNone/>
              <a:defRPr b="1"/>
            </a:lvl1pPr>
          </a:lstStyle>
          <a:p>
            <a:pPr lvl="0"/>
            <a:endParaRPr lang="en-GB" dirty="0"/>
          </a:p>
        </p:txBody>
      </p:sp>
      <p:sp>
        <p:nvSpPr>
          <p:cNvPr id="11" name="Text Placeholder 9"/>
          <p:cNvSpPr>
            <a:spLocks noGrp="1"/>
          </p:cNvSpPr>
          <p:nvPr>
            <p:ph type="body" sz="quarter" idx="13"/>
          </p:nvPr>
        </p:nvSpPr>
        <p:spPr>
          <a:xfrm>
            <a:off x="4651200" y="1490400"/>
            <a:ext cx="4042800" cy="640800"/>
          </a:xfrm>
        </p:spPr>
        <p:txBody>
          <a:bodyPr anchor="b"/>
          <a:lstStyle>
            <a:lvl1pPr>
              <a:buNone/>
              <a:defRPr b="1"/>
            </a:lvl1pPr>
          </a:lstStyle>
          <a:p>
            <a:pPr lvl="0"/>
            <a:endParaRPr lang="en-GB" dirty="0"/>
          </a:p>
        </p:txBody>
      </p:sp>
      <p:sp>
        <p:nvSpPr>
          <p:cNvPr id="9" name="Footer Placeholder 5"/>
          <p:cNvSpPr>
            <a:spLocks noGrp="1"/>
          </p:cNvSpPr>
          <p:nvPr>
            <p:ph type="ftr" sz="quarter" idx="14"/>
          </p:nvPr>
        </p:nvSpPr>
        <p:spPr/>
        <p:txBody>
          <a:bodyPr/>
          <a:lstStyle>
            <a:lvl1pPr>
              <a:defRPr/>
            </a:lvl1pPr>
          </a:lstStyle>
          <a:p>
            <a:pPr>
              <a:defRPr/>
            </a:pPr>
            <a:r>
              <a:rPr lang="en-GB"/>
              <a:t>Presentation title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4"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2" name="Title 1"/>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0"/>
          </p:nvPr>
        </p:nvSpPr>
        <p:spPr/>
        <p:txBody>
          <a:bodyPr/>
          <a:lstStyle>
            <a:lvl1pPr>
              <a:defRPr/>
            </a:lvl1pPr>
          </a:lstStyle>
          <a:p>
            <a:pPr>
              <a:defRPr/>
            </a:pPr>
            <a:r>
              <a:rPr lang="en-GB"/>
              <a:t>Presentation title</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4" name="Line 11"/>
          <p:cNvSpPr>
            <a:spLocks noChangeShapeType="1"/>
          </p:cNvSpPr>
          <p:nvPr userDrawn="1"/>
        </p:nvSpPr>
        <p:spPr bwMode="auto">
          <a:xfrm>
            <a:off x="457200" y="624205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3" name="Text Placeholder 2"/>
          <p:cNvSpPr>
            <a:spLocks noGrp="1"/>
          </p:cNvSpPr>
          <p:nvPr>
            <p:ph type="body" sz="quarter" idx="11"/>
          </p:nvPr>
        </p:nvSpPr>
        <p:spPr>
          <a:xfrm>
            <a:off x="455614" y="1025525"/>
            <a:ext cx="8229600" cy="1643063"/>
          </a:xfrm>
        </p:spPr>
        <p:txBody>
          <a:bodyPr/>
          <a:lstStyle>
            <a:lvl1pPr marL="0" indent="0" algn="l">
              <a:lnSpc>
                <a:spcPct val="85000"/>
              </a:lnSpc>
              <a:spcBef>
                <a:spcPts val="0"/>
              </a:spcBef>
              <a:buNone/>
              <a:defRPr sz="5000" b="1">
                <a:solidFill>
                  <a:schemeClr val="bg2"/>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dirty="0" smtClean="0"/>
              <a:t>Click to edit Master text styles</a:t>
            </a:r>
          </a:p>
        </p:txBody>
      </p:sp>
      <p:sp>
        <p:nvSpPr>
          <p:cNvPr id="5" name="Footer Placeholder 11"/>
          <p:cNvSpPr>
            <a:spLocks noGrp="1"/>
          </p:cNvSpPr>
          <p:nvPr>
            <p:ph type="ftr" sz="quarter" idx="12"/>
          </p:nvPr>
        </p:nvSpPr>
        <p:spPr/>
        <p:txBody>
          <a:bodyPr/>
          <a:lstStyle>
            <a:lvl1pPr>
              <a:defRPr/>
            </a:lvl1pPr>
          </a:lstStyle>
          <a:p>
            <a:pPr>
              <a:defRPr/>
            </a:pPr>
            <a:r>
              <a:rPr lang="en-US"/>
              <a:t>Presentation title</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3"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a:lstStyle/>
          <a:p>
            <a:pPr fontAlgn="auto">
              <a:spcBef>
                <a:spcPts val="0"/>
              </a:spcBef>
              <a:spcAft>
                <a:spcPts val="0"/>
              </a:spcAft>
              <a:defRPr/>
            </a:pPr>
            <a:endParaRPr lang="en-GB">
              <a:latin typeface="+mn-lt"/>
            </a:endParaRPr>
          </a:p>
        </p:txBody>
      </p:sp>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smtClean="0"/>
              <a:t>Click to edit Master title style</a:t>
            </a:r>
            <a:endParaRPr lang="en-US" dirty="0"/>
          </a:p>
        </p:txBody>
      </p:sp>
      <p:sp>
        <p:nvSpPr>
          <p:cNvPr id="5" name="Footer Placeholder 11"/>
          <p:cNvSpPr>
            <a:spLocks noGrp="1"/>
          </p:cNvSpPr>
          <p:nvPr>
            <p:ph type="ftr" sz="quarter" idx="10"/>
          </p:nvPr>
        </p:nvSpPr>
        <p:spPr/>
        <p:txBody>
          <a:bodyPr/>
          <a:lstStyle>
            <a:lvl1pPr>
              <a:defRPr/>
            </a:lvl1pPr>
          </a:lstStyle>
          <a:p>
            <a:pPr>
              <a:defRPr/>
            </a:pPr>
            <a:r>
              <a:rPr lang="en-US"/>
              <a:t>Presentation title</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3"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a:lstStyle/>
          <a:p>
            <a:pPr fontAlgn="auto">
              <a:spcBef>
                <a:spcPts val="0"/>
              </a:spcBef>
              <a:spcAft>
                <a:spcPts val="0"/>
              </a:spcAft>
              <a:defRPr/>
            </a:pPr>
            <a:endParaRPr lang="en-GB">
              <a:latin typeface="+mn-lt"/>
            </a:endParaRPr>
          </a:p>
        </p:txBody>
      </p:sp>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smtClean="0"/>
              <a:t>Click to edit Master title style</a:t>
            </a:r>
            <a:endParaRPr lang="en-US" dirty="0"/>
          </a:p>
        </p:txBody>
      </p:sp>
      <p:sp>
        <p:nvSpPr>
          <p:cNvPr id="5" name="Footer Placeholder 11"/>
          <p:cNvSpPr>
            <a:spLocks noGrp="1"/>
          </p:cNvSpPr>
          <p:nvPr>
            <p:ph type="ftr" sz="quarter" idx="10"/>
          </p:nvPr>
        </p:nvSpPr>
        <p:spPr/>
        <p:txBody>
          <a:bodyPr/>
          <a:lstStyle>
            <a:lvl1pPr>
              <a:defRPr/>
            </a:lvl1pPr>
          </a:lstStyle>
          <a:p>
            <a:pPr>
              <a:defRPr/>
            </a:pPr>
            <a:r>
              <a:rPr lang="en-US"/>
              <a:t>Presentation title</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srcRect/>
          <a:stretch>
            <a:fillRect/>
          </a:stretch>
        </p:blipFill>
        <p:spPr bwMode="auto">
          <a:xfrm>
            <a:off x="457200" y="1044575"/>
            <a:ext cx="8224838" cy="5183188"/>
          </a:xfrm>
          <a:prstGeom prst="rect">
            <a:avLst/>
          </a:prstGeom>
          <a:noFill/>
          <a:ln w="9525">
            <a:noFill/>
            <a:miter lim="800000"/>
            <a:headEnd/>
            <a:tailEnd/>
          </a:ln>
        </p:spPr>
      </p:pic>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smtClean="0"/>
              <a:t>Click to edit Master title style</a:t>
            </a:r>
            <a:endParaRPr lang="en-US" dirty="0"/>
          </a:p>
        </p:txBody>
      </p:sp>
      <p:sp>
        <p:nvSpPr>
          <p:cNvPr id="5" name="Footer Placeholder 11"/>
          <p:cNvSpPr>
            <a:spLocks noGrp="1"/>
          </p:cNvSpPr>
          <p:nvPr>
            <p:ph type="ftr" sz="quarter" idx="10"/>
          </p:nvPr>
        </p:nvSpPr>
        <p:spPr/>
        <p:txBody>
          <a:bodyPr/>
          <a:lstStyle>
            <a:lvl1pPr>
              <a:defRPr/>
            </a:lvl1pPr>
          </a:lstStyle>
          <a:p>
            <a:pPr>
              <a:defRPr/>
            </a:pPr>
            <a:r>
              <a:rPr lang="en-US"/>
              <a:t>Presentation title</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2" name="Line 11"/>
          <p:cNvSpPr>
            <a:spLocks noChangeShapeType="1"/>
          </p:cNvSpPr>
          <p:nvPr userDrawn="1"/>
        </p:nvSpPr>
        <p:spPr bwMode="auto">
          <a:xfrm>
            <a:off x="455613" y="6243638"/>
            <a:ext cx="8229600" cy="0"/>
          </a:xfrm>
          <a:prstGeom prst="line">
            <a:avLst/>
          </a:prstGeom>
          <a:noFill/>
          <a:ln w="3175">
            <a:solidFill>
              <a:srgbClr val="808080"/>
            </a:solidFill>
            <a:round/>
            <a:headEnd/>
            <a:tailEnd/>
          </a:ln>
          <a:effectLst/>
        </p:spPr>
        <p:txBody>
          <a:bodyPr wrap="none" anchor="ctr"/>
          <a:lstStyle/>
          <a:p>
            <a:pPr fontAlgn="auto">
              <a:spcBef>
                <a:spcPts val="0"/>
              </a:spcBef>
              <a:spcAft>
                <a:spcPts val="0"/>
              </a:spcAft>
              <a:defRPr/>
            </a:pPr>
            <a:endParaRPr lang="en-US" dirty="0">
              <a:solidFill>
                <a:schemeClr val="bg1"/>
              </a:solidFill>
              <a:latin typeface="+mn-lt"/>
            </a:endParaRPr>
          </a:p>
        </p:txBody>
      </p:sp>
      <p:sp>
        <p:nvSpPr>
          <p:cNvPr id="3" name="Footer Placeholder 11"/>
          <p:cNvSpPr>
            <a:spLocks noGrp="1"/>
          </p:cNvSpPr>
          <p:nvPr>
            <p:ph type="ftr" sz="quarter" idx="10"/>
          </p:nvPr>
        </p:nvSpPr>
        <p:spPr/>
        <p:txBody>
          <a:bodyPr/>
          <a:lstStyle>
            <a:lvl1pPr>
              <a:defRPr/>
            </a:lvl1pPr>
          </a:lstStyle>
          <a:p>
            <a:pPr>
              <a:defRPr/>
            </a:pPr>
            <a:r>
              <a:rPr lang="en-US"/>
              <a:t>Presentation title</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al legal text">
    <p:spTree>
      <p:nvGrpSpPr>
        <p:cNvPr id="1" name=""/>
        <p:cNvGrpSpPr/>
        <p:nvPr/>
      </p:nvGrpSpPr>
      <p:grpSpPr>
        <a:xfrm>
          <a:off x="0" y="0"/>
          <a:ext cx="0" cy="0"/>
          <a:chOff x="0" y="0"/>
          <a:chExt cx="0" cy="0"/>
        </a:xfrm>
      </p:grpSpPr>
      <p:sp>
        <p:nvSpPr>
          <p:cNvPr id="3" name="Line 11"/>
          <p:cNvSpPr>
            <a:spLocks noChangeShapeType="1"/>
          </p:cNvSpPr>
          <p:nvPr userDrawn="1"/>
        </p:nvSpPr>
        <p:spPr bwMode="auto">
          <a:xfrm>
            <a:off x="455613" y="6243638"/>
            <a:ext cx="8229600" cy="0"/>
          </a:xfrm>
          <a:prstGeom prst="line">
            <a:avLst/>
          </a:prstGeom>
          <a:noFill/>
          <a:ln w="3175">
            <a:solidFill>
              <a:srgbClr val="808080"/>
            </a:solidFill>
            <a:round/>
            <a:headEnd/>
            <a:tailEnd/>
          </a:ln>
          <a:effectLst/>
        </p:spPr>
        <p:txBody>
          <a:bodyPr wrap="none" anchor="ctr"/>
          <a:lstStyle/>
          <a:p>
            <a:pPr fontAlgn="auto">
              <a:spcBef>
                <a:spcPts val="0"/>
              </a:spcBef>
              <a:spcAft>
                <a:spcPts val="0"/>
              </a:spcAft>
              <a:defRPr/>
            </a:pPr>
            <a:endParaRPr lang="en-US" dirty="0">
              <a:solidFill>
                <a:schemeClr val="bg1"/>
              </a:solidFill>
              <a:latin typeface="+mn-lt"/>
            </a:endParaRPr>
          </a:p>
        </p:txBody>
      </p:sp>
      <p:sp>
        <p:nvSpPr>
          <p:cNvPr id="8" name="Content Placeholder 2"/>
          <p:cNvSpPr>
            <a:spLocks noGrp="1"/>
          </p:cNvSpPr>
          <p:nvPr>
            <p:ph idx="1"/>
          </p:nvPr>
        </p:nvSpPr>
        <p:spPr>
          <a:xfrm>
            <a:off x="455612" y="719139"/>
            <a:ext cx="3506400"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Arial" pitchFamily="34"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Arial" pitchFamily="34" charset="0"/>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Arial" pitchFamily="34"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Arial" pitchFamily="34" charset="0"/>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Arial" pitchFamily="34" charset="0"/>
                <a:ea typeface="+mn-ea"/>
                <a:cs typeface="Arial"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Cover">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srcRect/>
          <a:stretch>
            <a:fillRect/>
          </a:stretch>
        </p:blipFill>
        <p:spPr bwMode="black">
          <a:xfrm>
            <a:off x="2274888" y="5746750"/>
            <a:ext cx="982662" cy="746125"/>
          </a:xfrm>
          <a:prstGeom prst="rect">
            <a:avLst/>
          </a:prstGeom>
          <a:noFill/>
          <a:ln w="9525">
            <a:noFill/>
            <a:miter lim="800000"/>
            <a:headEnd/>
            <a:tailEnd/>
          </a:ln>
        </p:spPr>
      </p:pic>
      <p:sp>
        <p:nvSpPr>
          <p:cNvPr id="5" name="Freeform 9"/>
          <p:cNvSpPr>
            <a:spLocks/>
          </p:cNvSpPr>
          <p:nvPr userDrawn="1"/>
        </p:nvSpPr>
        <p:spPr bwMode="gray">
          <a:xfrm>
            <a:off x="2273300" y="2400300"/>
            <a:ext cx="6872288" cy="2497138"/>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chemeClr val="accent2"/>
          </a:solidFill>
          <a:ln w="9525">
            <a:noFill/>
            <a:round/>
            <a:headEnd/>
            <a:tailEnd/>
          </a:ln>
        </p:spPr>
        <p:txBody>
          <a:bodyPr/>
          <a:lstStyle/>
          <a:p>
            <a:pPr fontAlgn="auto">
              <a:spcBef>
                <a:spcPts val="0"/>
              </a:spcBef>
              <a:spcAft>
                <a:spcPts val="0"/>
              </a:spcAft>
              <a:defRPr/>
            </a:pPr>
            <a:endParaRPr lang="en-GB">
              <a:latin typeface="+mn-lt"/>
            </a:endParaRPr>
          </a:p>
        </p:txBody>
      </p:sp>
      <p:pic>
        <p:nvPicPr>
          <p:cNvPr id="6" name="Picture 4"/>
          <p:cNvPicPr>
            <a:picLocks noChangeAspect="1" noChangeArrowheads="1"/>
          </p:cNvPicPr>
          <p:nvPr userDrawn="1"/>
        </p:nvPicPr>
        <p:blipFill>
          <a:blip r:embed="rId3"/>
          <a:srcRect/>
          <a:stretch>
            <a:fillRect/>
          </a:stretch>
        </p:blipFill>
        <p:spPr bwMode="black">
          <a:xfrm>
            <a:off x="1588" y="4410075"/>
            <a:ext cx="2279650" cy="1336675"/>
          </a:xfrm>
          <a:prstGeom prst="rect">
            <a:avLst/>
          </a:prstGeom>
          <a:noFill/>
          <a:ln w="9525">
            <a:noFill/>
            <a:miter lim="800000"/>
            <a:headEnd/>
            <a:tailEnd/>
          </a:ln>
        </p:spPr>
      </p:pic>
      <p:sp>
        <p:nvSpPr>
          <p:cNvPr id="2" name="Title 1"/>
          <p:cNvSpPr>
            <a:spLocks noGrp="1"/>
          </p:cNvSpPr>
          <p:nvPr>
            <p:ph type="ctrTitle"/>
          </p:nvPr>
        </p:nvSpPr>
        <p:spPr>
          <a:xfrm>
            <a:off x="2272512" y="757504"/>
            <a:ext cx="5490000" cy="860400"/>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2272512" y="1753200"/>
            <a:ext cx="5490000" cy="968400"/>
          </a:xfrm>
        </p:spPr>
        <p:txBody>
          <a:bodyPr/>
          <a:lstStyle>
            <a:lvl1pPr marL="0" indent="0" algn="l">
              <a:buNone/>
              <a:defRPr sz="2000">
                <a:solidFill>
                  <a:schemeClr val="tx1">
                    <a:tint val="75000"/>
                  </a:schemeClr>
                </a:solidFill>
              </a:defRPr>
            </a:lvl1pPr>
            <a:lvl2pPr marL="0" indent="0" algn="l">
              <a:buNone/>
              <a:defRPr sz="1600">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a:p>
            <a:pPr lvl="1"/>
            <a:endParaRPr lang="en-GB"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4"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5" name="Line 11"/>
          <p:cNvSpPr>
            <a:spLocks noChangeShapeType="1"/>
          </p:cNvSpPr>
          <p:nvPr userDrawn="1"/>
        </p:nvSpPr>
        <p:spPr bwMode="auto">
          <a:xfrm>
            <a:off x="457200" y="624205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4"/>
          <p:cNvSpPr>
            <a:spLocks noGrp="1"/>
          </p:cNvSpPr>
          <p:nvPr>
            <p:ph type="ftr" sz="quarter" idx="10"/>
          </p:nvPr>
        </p:nvSpPr>
        <p:spPr/>
        <p:txBody>
          <a:bodyPr/>
          <a:lstStyle>
            <a:lvl1pPr>
              <a:defRPr/>
            </a:lvl1pPr>
          </a:lstStyle>
          <a:p>
            <a:pPr>
              <a:defRPr/>
            </a:pPr>
            <a:r>
              <a:rPr lang="en-GB"/>
              <a:t>Presentation title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4" name="Line 11"/>
          <p:cNvSpPr>
            <a:spLocks noChangeShapeType="1"/>
          </p:cNvSpPr>
          <p:nvPr userDrawn="1"/>
        </p:nvSpPr>
        <p:spPr bwMode="auto">
          <a:xfrm>
            <a:off x="457200" y="624205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2" name="Title 1"/>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0"/>
          </p:nvPr>
        </p:nvSpPr>
        <p:spPr/>
        <p:txBody>
          <a:bodyPr/>
          <a:lstStyle>
            <a:lvl1pPr>
              <a:defRPr/>
            </a:lvl1pPr>
          </a:lstStyle>
          <a:p>
            <a:pPr>
              <a:defRPr/>
            </a:pPr>
            <a:r>
              <a:rPr lang="en-GB"/>
              <a:t>Presentation title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5"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6"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Footer Placeholder 5"/>
          <p:cNvSpPr>
            <a:spLocks noGrp="1"/>
          </p:cNvSpPr>
          <p:nvPr>
            <p:ph type="ftr" sz="quarter" idx="10"/>
          </p:nvPr>
        </p:nvSpPr>
        <p:spPr>
          <a:xfrm>
            <a:off x="2587625" y="6413500"/>
            <a:ext cx="3435350" cy="201613"/>
          </a:xfrm>
        </p:spPr>
        <p:txBody>
          <a:bodyPr/>
          <a:lstStyle>
            <a:lvl1pPr>
              <a:defRPr/>
            </a:lvl1pPr>
          </a:lstStyle>
          <a:p>
            <a:pPr>
              <a:defRPr/>
            </a:pPr>
            <a:r>
              <a:rPr lang="en-GB"/>
              <a:t>Presentation title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5"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6" name="Line 11"/>
          <p:cNvSpPr>
            <a:spLocks noChangeShapeType="1"/>
          </p:cNvSpPr>
          <p:nvPr userDrawn="1"/>
        </p:nvSpPr>
        <p:spPr bwMode="auto">
          <a:xfrm>
            <a:off x="457200" y="624205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Footer Placeholder 5"/>
          <p:cNvSpPr>
            <a:spLocks noGrp="1"/>
          </p:cNvSpPr>
          <p:nvPr>
            <p:ph type="ftr" sz="quarter" idx="10"/>
          </p:nvPr>
        </p:nvSpPr>
        <p:spPr/>
        <p:txBody>
          <a:bodyPr/>
          <a:lstStyle>
            <a:lvl1pPr>
              <a:defRPr/>
            </a:lvl1pPr>
          </a:lstStyle>
          <a:p>
            <a:pPr>
              <a:defRPr/>
            </a:pPr>
            <a:r>
              <a:rPr lang="en-GB"/>
              <a:t>Presentation title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8" name="Line 11"/>
          <p:cNvSpPr>
            <a:spLocks noChangeShapeType="1"/>
          </p:cNvSpPr>
          <p:nvPr userDrawn="1"/>
        </p:nvSpPr>
        <p:spPr bwMode="auto">
          <a:xfrm>
            <a:off x="457200" y="624205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2196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51200" y="2178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0" name="Text Placeholder 9"/>
          <p:cNvSpPr>
            <a:spLocks noGrp="1"/>
          </p:cNvSpPr>
          <p:nvPr>
            <p:ph type="body" sz="quarter" idx="12"/>
          </p:nvPr>
        </p:nvSpPr>
        <p:spPr>
          <a:xfrm>
            <a:off x="457200" y="1490400"/>
            <a:ext cx="4042800" cy="640800"/>
          </a:xfrm>
        </p:spPr>
        <p:txBody>
          <a:bodyPr anchor="b"/>
          <a:lstStyle>
            <a:lvl1pPr>
              <a:buNone/>
              <a:defRPr b="1"/>
            </a:lvl1pPr>
          </a:lstStyle>
          <a:p>
            <a:pPr lvl="0"/>
            <a:endParaRPr lang="en-GB" dirty="0"/>
          </a:p>
        </p:txBody>
      </p:sp>
      <p:sp>
        <p:nvSpPr>
          <p:cNvPr id="11" name="Text Placeholder 9"/>
          <p:cNvSpPr>
            <a:spLocks noGrp="1"/>
          </p:cNvSpPr>
          <p:nvPr>
            <p:ph type="body" sz="quarter" idx="13"/>
          </p:nvPr>
        </p:nvSpPr>
        <p:spPr>
          <a:xfrm>
            <a:off x="4651200" y="1490400"/>
            <a:ext cx="4042800" cy="640800"/>
          </a:xfrm>
        </p:spPr>
        <p:txBody>
          <a:bodyPr anchor="b"/>
          <a:lstStyle>
            <a:lvl1pPr>
              <a:buNone/>
              <a:defRPr b="1"/>
            </a:lvl1pPr>
          </a:lstStyle>
          <a:p>
            <a:pPr lvl="0"/>
            <a:endParaRPr lang="en-GB" dirty="0"/>
          </a:p>
        </p:txBody>
      </p:sp>
      <p:sp>
        <p:nvSpPr>
          <p:cNvPr id="9" name="Footer Placeholder 5"/>
          <p:cNvSpPr>
            <a:spLocks noGrp="1"/>
          </p:cNvSpPr>
          <p:nvPr>
            <p:ph type="ftr" sz="quarter" idx="14"/>
          </p:nvPr>
        </p:nvSpPr>
        <p:spPr/>
        <p:txBody>
          <a:bodyPr/>
          <a:lstStyle>
            <a:lvl1pPr>
              <a:defRPr/>
            </a:lvl1pPr>
          </a:lstStyle>
          <a:p>
            <a:pPr>
              <a:defRPr/>
            </a:pPr>
            <a:r>
              <a:rPr lang="en-GB"/>
              <a:t>Presentation title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4" name="Line 11"/>
          <p:cNvSpPr>
            <a:spLocks noChangeShapeType="1"/>
          </p:cNvSpPr>
          <p:nvPr userDrawn="1"/>
        </p:nvSpPr>
        <p:spPr bwMode="auto">
          <a:xfrm>
            <a:off x="457200" y="624205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3" name="Text Placeholder 2"/>
          <p:cNvSpPr>
            <a:spLocks noGrp="1"/>
          </p:cNvSpPr>
          <p:nvPr>
            <p:ph type="body" sz="quarter" idx="11"/>
          </p:nvPr>
        </p:nvSpPr>
        <p:spPr>
          <a:xfrm>
            <a:off x="455614" y="1025525"/>
            <a:ext cx="8229600" cy="1643063"/>
          </a:xfrm>
        </p:spPr>
        <p:txBody>
          <a:bodyPr/>
          <a:lstStyle>
            <a:lvl1pPr marL="0" indent="0" algn="l">
              <a:lnSpc>
                <a:spcPct val="85000"/>
              </a:lnSpc>
              <a:spcBef>
                <a:spcPts val="0"/>
              </a:spcBef>
              <a:buNone/>
              <a:defRPr sz="5000" b="1">
                <a:solidFill>
                  <a:schemeClr val="bg2"/>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dirty="0" smtClean="0"/>
              <a:t>Click to edit Master text styles</a:t>
            </a:r>
          </a:p>
        </p:txBody>
      </p:sp>
      <p:sp>
        <p:nvSpPr>
          <p:cNvPr id="5" name="Footer Placeholder 11"/>
          <p:cNvSpPr>
            <a:spLocks noGrp="1"/>
          </p:cNvSpPr>
          <p:nvPr>
            <p:ph type="ftr" sz="quarter" idx="12"/>
          </p:nvPr>
        </p:nvSpPr>
        <p:spPr/>
        <p:txBody>
          <a:bodyPr/>
          <a:lstStyle>
            <a:lvl1pPr>
              <a:defRPr/>
            </a:lvl1pPr>
          </a:lstStyle>
          <a:p>
            <a:pPr>
              <a:defRPr/>
            </a:pPr>
            <a:r>
              <a:rPr lang="en-US"/>
              <a:t>Presentation title</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3"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a:lstStyle/>
          <a:p>
            <a:pPr fontAlgn="auto">
              <a:spcBef>
                <a:spcPts val="0"/>
              </a:spcBef>
              <a:spcAft>
                <a:spcPts val="0"/>
              </a:spcAft>
              <a:defRPr/>
            </a:pPr>
            <a:endParaRPr lang="en-GB">
              <a:latin typeface="+mn-lt"/>
            </a:endParaRPr>
          </a:p>
        </p:txBody>
      </p:sp>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smtClean="0"/>
              <a:t>Click to edit Master title style</a:t>
            </a:r>
            <a:endParaRPr lang="en-US" dirty="0"/>
          </a:p>
        </p:txBody>
      </p:sp>
      <p:sp>
        <p:nvSpPr>
          <p:cNvPr id="5" name="Footer Placeholder 11"/>
          <p:cNvSpPr>
            <a:spLocks noGrp="1"/>
          </p:cNvSpPr>
          <p:nvPr>
            <p:ph type="ftr" sz="quarter" idx="10"/>
          </p:nvPr>
        </p:nvSpPr>
        <p:spPr/>
        <p:txBody>
          <a:bodyPr/>
          <a:lstStyle>
            <a:lvl1pPr>
              <a:defRPr/>
            </a:lvl1pPr>
          </a:lstStyle>
          <a:p>
            <a:pPr>
              <a:defRPr/>
            </a:pPr>
            <a:r>
              <a:rPr lang="en-US"/>
              <a:t>Presentation title</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3"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a:lstStyle/>
          <a:p>
            <a:pPr fontAlgn="auto">
              <a:spcBef>
                <a:spcPts val="0"/>
              </a:spcBef>
              <a:spcAft>
                <a:spcPts val="0"/>
              </a:spcAft>
              <a:defRPr/>
            </a:pPr>
            <a:endParaRPr lang="en-GB">
              <a:latin typeface="+mn-lt"/>
            </a:endParaRPr>
          </a:p>
        </p:txBody>
      </p:sp>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smtClean="0"/>
              <a:t>Click to edit Master title style</a:t>
            </a:r>
            <a:endParaRPr lang="en-US" dirty="0"/>
          </a:p>
        </p:txBody>
      </p:sp>
      <p:sp>
        <p:nvSpPr>
          <p:cNvPr id="5" name="Footer Placeholder 11"/>
          <p:cNvSpPr>
            <a:spLocks noGrp="1"/>
          </p:cNvSpPr>
          <p:nvPr>
            <p:ph type="ftr" sz="quarter" idx="10"/>
          </p:nvPr>
        </p:nvSpPr>
        <p:spPr/>
        <p:txBody>
          <a:bodyPr/>
          <a:lstStyle>
            <a:lvl1pPr>
              <a:defRPr/>
            </a:lvl1pPr>
          </a:lstStyle>
          <a:p>
            <a:pPr>
              <a:defRPr/>
            </a:pPr>
            <a:r>
              <a:rPr lang="en-US"/>
              <a:t>Presentation title</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srcRect/>
          <a:stretch>
            <a:fillRect/>
          </a:stretch>
        </p:blipFill>
        <p:spPr bwMode="auto">
          <a:xfrm>
            <a:off x="457200" y="1044575"/>
            <a:ext cx="8224838" cy="5183188"/>
          </a:xfrm>
          <a:prstGeom prst="rect">
            <a:avLst/>
          </a:prstGeom>
          <a:noFill/>
          <a:ln w="9525">
            <a:noFill/>
            <a:miter lim="800000"/>
            <a:headEnd/>
            <a:tailEnd/>
          </a:ln>
        </p:spPr>
      </p:pic>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smtClean="0"/>
              <a:t>Click to edit Master title style</a:t>
            </a:r>
            <a:endParaRPr lang="en-US" dirty="0"/>
          </a:p>
        </p:txBody>
      </p:sp>
      <p:sp>
        <p:nvSpPr>
          <p:cNvPr id="5" name="Footer Placeholder 11"/>
          <p:cNvSpPr>
            <a:spLocks noGrp="1"/>
          </p:cNvSpPr>
          <p:nvPr>
            <p:ph type="ftr" sz="quarter" idx="10"/>
          </p:nvPr>
        </p:nvSpPr>
        <p:spPr/>
        <p:txBody>
          <a:bodyPr/>
          <a:lstStyle>
            <a:lvl1pPr>
              <a:defRPr/>
            </a:lvl1pPr>
          </a:lstStyle>
          <a:p>
            <a:pPr>
              <a:defRPr/>
            </a:pPr>
            <a:r>
              <a:rPr lang="en-US"/>
              <a:t>Presentation title</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2" name="Line 11"/>
          <p:cNvSpPr>
            <a:spLocks noChangeShapeType="1"/>
          </p:cNvSpPr>
          <p:nvPr userDrawn="1"/>
        </p:nvSpPr>
        <p:spPr bwMode="auto">
          <a:xfrm>
            <a:off x="455613" y="6243638"/>
            <a:ext cx="8229600" cy="0"/>
          </a:xfrm>
          <a:prstGeom prst="line">
            <a:avLst/>
          </a:prstGeom>
          <a:noFill/>
          <a:ln w="3175">
            <a:solidFill>
              <a:srgbClr val="808080"/>
            </a:solidFill>
            <a:round/>
            <a:headEnd/>
            <a:tailEnd/>
          </a:ln>
          <a:effectLst/>
        </p:spPr>
        <p:txBody>
          <a:bodyPr wrap="none" anchor="ctr"/>
          <a:lstStyle/>
          <a:p>
            <a:pPr fontAlgn="auto">
              <a:spcBef>
                <a:spcPts val="0"/>
              </a:spcBef>
              <a:spcAft>
                <a:spcPts val="0"/>
              </a:spcAft>
              <a:defRPr/>
            </a:pPr>
            <a:endParaRPr lang="en-US" dirty="0">
              <a:solidFill>
                <a:schemeClr val="bg1"/>
              </a:solidFill>
              <a:latin typeface="+mn-lt"/>
            </a:endParaRPr>
          </a:p>
        </p:txBody>
      </p:sp>
      <p:sp>
        <p:nvSpPr>
          <p:cNvPr id="3" name="Footer Placeholder 11"/>
          <p:cNvSpPr>
            <a:spLocks noGrp="1"/>
          </p:cNvSpPr>
          <p:nvPr>
            <p:ph type="ftr" sz="quarter" idx="10"/>
          </p:nvPr>
        </p:nvSpPr>
        <p:spPr/>
        <p:txBody>
          <a:bodyPr/>
          <a:lstStyle>
            <a:lvl1pPr>
              <a:defRPr/>
            </a:lvl1pPr>
          </a:lstStyle>
          <a:p>
            <a:pPr>
              <a:defRPr/>
            </a:pPr>
            <a:r>
              <a:rPr lang="en-US"/>
              <a:t>Presentation title</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inal legal text">
    <p:spTree>
      <p:nvGrpSpPr>
        <p:cNvPr id="1" name=""/>
        <p:cNvGrpSpPr/>
        <p:nvPr/>
      </p:nvGrpSpPr>
      <p:grpSpPr>
        <a:xfrm>
          <a:off x="0" y="0"/>
          <a:ext cx="0" cy="0"/>
          <a:chOff x="0" y="0"/>
          <a:chExt cx="0" cy="0"/>
        </a:xfrm>
      </p:grpSpPr>
      <p:sp>
        <p:nvSpPr>
          <p:cNvPr id="3" name="Line 11"/>
          <p:cNvSpPr>
            <a:spLocks noChangeShapeType="1"/>
          </p:cNvSpPr>
          <p:nvPr userDrawn="1"/>
        </p:nvSpPr>
        <p:spPr bwMode="auto">
          <a:xfrm>
            <a:off x="455613" y="6243638"/>
            <a:ext cx="8229600" cy="0"/>
          </a:xfrm>
          <a:prstGeom prst="line">
            <a:avLst/>
          </a:prstGeom>
          <a:noFill/>
          <a:ln w="3175">
            <a:solidFill>
              <a:srgbClr val="808080"/>
            </a:solidFill>
            <a:round/>
            <a:headEnd/>
            <a:tailEnd/>
          </a:ln>
          <a:effectLst/>
        </p:spPr>
        <p:txBody>
          <a:bodyPr wrap="none" anchor="ctr"/>
          <a:lstStyle/>
          <a:p>
            <a:pPr fontAlgn="auto">
              <a:spcBef>
                <a:spcPts val="0"/>
              </a:spcBef>
              <a:spcAft>
                <a:spcPts val="0"/>
              </a:spcAft>
              <a:defRPr/>
            </a:pPr>
            <a:endParaRPr lang="en-US" dirty="0">
              <a:solidFill>
                <a:schemeClr val="bg1"/>
              </a:solidFill>
              <a:latin typeface="+mn-lt"/>
            </a:endParaRPr>
          </a:p>
        </p:txBody>
      </p:sp>
      <p:sp>
        <p:nvSpPr>
          <p:cNvPr id="8" name="Content Placeholder 2"/>
          <p:cNvSpPr>
            <a:spLocks noGrp="1"/>
          </p:cNvSpPr>
          <p:nvPr>
            <p:ph idx="1"/>
          </p:nvPr>
        </p:nvSpPr>
        <p:spPr>
          <a:xfrm>
            <a:off x="455612" y="719139"/>
            <a:ext cx="3506400"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Arial" pitchFamily="34"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Arial" pitchFamily="34" charset="0"/>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Arial" pitchFamily="34"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Arial" pitchFamily="34" charset="0"/>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Arial" pitchFamily="34" charset="0"/>
                <a:ea typeface="+mn-ea"/>
                <a:cs typeface="Arial"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B003E8B-74CE-4D16-9623-52B5C1E26922}" type="datetimeFigureOut">
              <a:rPr lang="en-US"/>
              <a:pPr>
                <a:defRPr/>
              </a:pPr>
              <a:t>5/12/2016</a:t>
            </a:fld>
            <a:endParaRPr lang="en-US"/>
          </a:p>
        </p:txBody>
      </p:sp>
      <p:sp>
        <p:nvSpPr>
          <p:cNvPr id="5" name="Footer Placeholder 4"/>
          <p:cNvSpPr>
            <a:spLocks noGrp="1"/>
          </p:cNvSpPr>
          <p:nvPr>
            <p:ph type="ftr" sz="quarter" idx="11"/>
          </p:nvPr>
        </p:nvSpPr>
        <p:spPr/>
        <p:txBody>
          <a:bodyPr/>
          <a:lstStyle>
            <a:lvl1pPr>
              <a:defRPr/>
            </a:lvl1pPr>
          </a:lstStyle>
          <a:p>
            <a:pPr>
              <a:defRPr/>
            </a:pPr>
            <a:r>
              <a:rPr lang="en-GB"/>
              <a:t>Presentation title</a:t>
            </a:r>
            <a:endParaRPr lang="en-GB" dirty="0"/>
          </a:p>
        </p:txBody>
      </p:sp>
      <p:sp>
        <p:nvSpPr>
          <p:cNvPr id="6" name="Slide Number Placeholder 5"/>
          <p:cNvSpPr>
            <a:spLocks noGrp="1"/>
          </p:cNvSpPr>
          <p:nvPr>
            <p:ph type="sldNum" sz="quarter" idx="12"/>
          </p:nvPr>
        </p:nvSpPr>
        <p:spPr/>
        <p:txBody>
          <a:bodyPr/>
          <a:lstStyle>
            <a:lvl1pPr>
              <a:defRPr/>
            </a:lvl1pPr>
          </a:lstStyle>
          <a:p>
            <a:pPr>
              <a:defRPr/>
            </a:pPr>
            <a:fld id="{F3720BF4-7F2C-4BA0-9B0D-EB2C01478243}" type="slidenum">
              <a:rPr lang="en-US"/>
              <a:pPr>
                <a:defRPr/>
              </a:pPr>
              <a:t>‹#›</a:t>
            </a:fld>
            <a:endParaRPr lang="en-US"/>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8"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457200" y="2196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651200" y="2178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Text Placeholder 9"/>
          <p:cNvSpPr>
            <a:spLocks noGrp="1"/>
          </p:cNvSpPr>
          <p:nvPr>
            <p:ph type="body" sz="quarter" idx="12"/>
          </p:nvPr>
        </p:nvSpPr>
        <p:spPr>
          <a:xfrm>
            <a:off x="457200" y="1490400"/>
            <a:ext cx="4042800" cy="640800"/>
          </a:xfrm>
        </p:spPr>
        <p:txBody>
          <a:bodyPr anchor="b"/>
          <a:lstStyle>
            <a:lvl1pPr>
              <a:buNone/>
              <a:defRPr b="1"/>
            </a:lvl1pPr>
          </a:lstStyle>
          <a:p>
            <a:pPr lvl="0"/>
            <a:r>
              <a:rPr lang="en-US" smtClean="0"/>
              <a:t>Click to edit Master text styles</a:t>
            </a:r>
          </a:p>
        </p:txBody>
      </p:sp>
      <p:sp>
        <p:nvSpPr>
          <p:cNvPr id="11" name="Text Placeholder 9"/>
          <p:cNvSpPr>
            <a:spLocks noGrp="1"/>
          </p:cNvSpPr>
          <p:nvPr>
            <p:ph type="body" sz="quarter" idx="13"/>
          </p:nvPr>
        </p:nvSpPr>
        <p:spPr>
          <a:xfrm>
            <a:off x="4651200" y="1490400"/>
            <a:ext cx="4042800" cy="640800"/>
          </a:xfrm>
        </p:spPr>
        <p:txBody>
          <a:bodyPr anchor="b"/>
          <a:lstStyle>
            <a:lvl1pPr>
              <a:buNone/>
              <a:defRPr b="1"/>
            </a:lvl1pPr>
          </a:lstStyle>
          <a:p>
            <a:pPr lvl="0"/>
            <a:r>
              <a:rPr lang="en-US" smtClean="0"/>
              <a:t>Click to edit Master text styles</a:t>
            </a:r>
          </a:p>
        </p:txBody>
      </p:sp>
      <p:sp>
        <p:nvSpPr>
          <p:cNvPr id="9" name="Footer Placeholder 5"/>
          <p:cNvSpPr>
            <a:spLocks noGrp="1"/>
          </p:cNvSpPr>
          <p:nvPr>
            <p:ph type="ftr" sz="quarter" idx="14"/>
          </p:nvPr>
        </p:nvSpPr>
        <p:spPr/>
        <p:txBody>
          <a:bodyPr/>
          <a:lstStyle>
            <a:lvl1pPr>
              <a:defRPr/>
            </a:lvl1pPr>
          </a:lstStyle>
          <a:p>
            <a:pPr>
              <a:defRPr/>
            </a:pPr>
            <a:r>
              <a:rPr lang="en-GB"/>
              <a:t>Presentation title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A12A2CA-6C07-490D-A285-E3D4E1A83C7C}" type="datetimeFigureOut">
              <a:rPr lang="en-US"/>
              <a:pPr>
                <a:defRPr/>
              </a:pPr>
              <a:t>5/12/2016</a:t>
            </a:fld>
            <a:endParaRPr lang="en-US"/>
          </a:p>
        </p:txBody>
      </p:sp>
      <p:sp>
        <p:nvSpPr>
          <p:cNvPr id="5" name="Footer Placeholder 4"/>
          <p:cNvSpPr>
            <a:spLocks noGrp="1"/>
          </p:cNvSpPr>
          <p:nvPr>
            <p:ph type="ftr" sz="quarter" idx="11"/>
          </p:nvPr>
        </p:nvSpPr>
        <p:spPr/>
        <p:txBody>
          <a:bodyPr/>
          <a:lstStyle>
            <a:lvl1pPr>
              <a:defRPr/>
            </a:lvl1pPr>
          </a:lstStyle>
          <a:p>
            <a:pPr>
              <a:defRPr/>
            </a:pPr>
            <a:r>
              <a:rPr lang="en-GB"/>
              <a:t>Presentation title</a:t>
            </a:r>
            <a:endParaRPr lang="en-GB" dirty="0"/>
          </a:p>
        </p:txBody>
      </p:sp>
      <p:sp>
        <p:nvSpPr>
          <p:cNvPr id="6" name="Slide Number Placeholder 5"/>
          <p:cNvSpPr>
            <a:spLocks noGrp="1"/>
          </p:cNvSpPr>
          <p:nvPr>
            <p:ph type="sldNum" sz="quarter" idx="12"/>
          </p:nvPr>
        </p:nvSpPr>
        <p:spPr/>
        <p:txBody>
          <a:bodyPr/>
          <a:lstStyle>
            <a:lvl1pPr>
              <a:defRPr/>
            </a:lvl1pPr>
          </a:lstStyle>
          <a:p>
            <a:pPr>
              <a:defRPr/>
            </a:pPr>
            <a:fld id="{A4400F16-1A7A-4D5C-8B05-DD6CB31590BF}" type="slidenum">
              <a:rPr lang="en-US"/>
              <a:pPr>
                <a:defRPr/>
              </a:pPr>
              <a:t>‹#›</a:t>
            </a:fld>
            <a:endParaRPr lang="en-US"/>
          </a:p>
        </p:txBody>
      </p:sp>
    </p:spTree>
  </p:cSld>
  <p:clrMapOvr>
    <a:masterClrMapping/>
  </p:clrMapOvr>
  <p:hf sldNum="0" hd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EF631D1-B761-4831-8A71-82297189FAB5}" type="datetimeFigureOut">
              <a:rPr lang="en-US"/>
              <a:pPr>
                <a:defRPr/>
              </a:pPr>
              <a:t>5/12/2016</a:t>
            </a:fld>
            <a:endParaRPr lang="en-US"/>
          </a:p>
        </p:txBody>
      </p:sp>
      <p:sp>
        <p:nvSpPr>
          <p:cNvPr id="5" name="Footer Placeholder 4"/>
          <p:cNvSpPr>
            <a:spLocks noGrp="1"/>
          </p:cNvSpPr>
          <p:nvPr>
            <p:ph type="ftr" sz="quarter" idx="11"/>
          </p:nvPr>
        </p:nvSpPr>
        <p:spPr/>
        <p:txBody>
          <a:bodyPr/>
          <a:lstStyle>
            <a:lvl1pPr>
              <a:defRPr/>
            </a:lvl1pPr>
          </a:lstStyle>
          <a:p>
            <a:pPr>
              <a:defRPr/>
            </a:pPr>
            <a:r>
              <a:rPr lang="en-GB"/>
              <a:t>Presentation title</a:t>
            </a:r>
            <a:endParaRPr lang="en-GB" dirty="0"/>
          </a:p>
        </p:txBody>
      </p:sp>
      <p:sp>
        <p:nvSpPr>
          <p:cNvPr id="6" name="Slide Number Placeholder 5"/>
          <p:cNvSpPr>
            <a:spLocks noGrp="1"/>
          </p:cNvSpPr>
          <p:nvPr>
            <p:ph type="sldNum" sz="quarter" idx="12"/>
          </p:nvPr>
        </p:nvSpPr>
        <p:spPr/>
        <p:txBody>
          <a:bodyPr/>
          <a:lstStyle>
            <a:lvl1pPr>
              <a:defRPr/>
            </a:lvl1pPr>
          </a:lstStyle>
          <a:p>
            <a:pPr>
              <a:defRPr/>
            </a:pPr>
            <a:fld id="{D76E9E9D-1DE1-4CB8-A3C9-E2730B7B9E61}" type="slidenum">
              <a:rPr lang="en-US"/>
              <a:pPr>
                <a:defRPr/>
              </a:pPr>
              <a:t>‹#›</a:t>
            </a:fld>
            <a:endParaRPr lang="en-US"/>
          </a:p>
        </p:txBody>
      </p:sp>
    </p:spTree>
  </p:cSld>
  <p:clrMapOvr>
    <a:masterClrMapping/>
  </p:clrMapOvr>
  <p:hf sldNum="0" hd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0AA7C291-AECE-4C92-AE72-0EBB7AA230BB}" type="datetimeFigureOut">
              <a:rPr lang="en-US"/>
              <a:pPr>
                <a:defRPr/>
              </a:pPr>
              <a:t>5/12/2016</a:t>
            </a:fld>
            <a:endParaRPr lang="en-US"/>
          </a:p>
        </p:txBody>
      </p:sp>
      <p:sp>
        <p:nvSpPr>
          <p:cNvPr id="6" name="Footer Placeholder 4"/>
          <p:cNvSpPr>
            <a:spLocks noGrp="1"/>
          </p:cNvSpPr>
          <p:nvPr>
            <p:ph type="ftr" sz="quarter" idx="11"/>
          </p:nvPr>
        </p:nvSpPr>
        <p:spPr/>
        <p:txBody>
          <a:bodyPr/>
          <a:lstStyle>
            <a:lvl1pPr>
              <a:defRPr/>
            </a:lvl1pPr>
          </a:lstStyle>
          <a:p>
            <a:pPr>
              <a:defRPr/>
            </a:pPr>
            <a:r>
              <a:rPr lang="en-GB"/>
              <a:t>Presentation title</a:t>
            </a:r>
            <a:endParaRPr lang="en-GB" dirty="0"/>
          </a:p>
        </p:txBody>
      </p:sp>
      <p:sp>
        <p:nvSpPr>
          <p:cNvPr id="7" name="Slide Number Placeholder 5"/>
          <p:cNvSpPr>
            <a:spLocks noGrp="1"/>
          </p:cNvSpPr>
          <p:nvPr>
            <p:ph type="sldNum" sz="quarter" idx="12"/>
          </p:nvPr>
        </p:nvSpPr>
        <p:spPr/>
        <p:txBody>
          <a:bodyPr/>
          <a:lstStyle>
            <a:lvl1pPr>
              <a:defRPr/>
            </a:lvl1pPr>
          </a:lstStyle>
          <a:p>
            <a:pPr>
              <a:defRPr/>
            </a:pPr>
            <a:fld id="{91BD24CD-DDFB-4DAE-B270-E17E98037AB0}" type="slidenum">
              <a:rPr lang="en-US"/>
              <a:pPr>
                <a:defRPr/>
              </a:pPr>
              <a:t>‹#›</a:t>
            </a:fld>
            <a:endParaRPr lang="en-US"/>
          </a:p>
        </p:txBody>
      </p:sp>
    </p:spTree>
  </p:cSld>
  <p:clrMapOvr>
    <a:masterClrMapping/>
  </p:clrMapOvr>
  <p:hf sldNum="0" hd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959F6C6-DE47-49CD-BA5B-54118856A6C7}" type="datetimeFigureOut">
              <a:rPr lang="en-US"/>
              <a:pPr>
                <a:defRPr/>
              </a:pPr>
              <a:t>5/12/2016</a:t>
            </a:fld>
            <a:endParaRPr lang="en-US"/>
          </a:p>
        </p:txBody>
      </p:sp>
      <p:sp>
        <p:nvSpPr>
          <p:cNvPr id="8" name="Footer Placeholder 4"/>
          <p:cNvSpPr>
            <a:spLocks noGrp="1"/>
          </p:cNvSpPr>
          <p:nvPr>
            <p:ph type="ftr" sz="quarter" idx="11"/>
          </p:nvPr>
        </p:nvSpPr>
        <p:spPr/>
        <p:txBody>
          <a:bodyPr/>
          <a:lstStyle>
            <a:lvl1pPr>
              <a:defRPr/>
            </a:lvl1pPr>
          </a:lstStyle>
          <a:p>
            <a:pPr>
              <a:defRPr/>
            </a:pPr>
            <a:r>
              <a:rPr lang="en-GB"/>
              <a:t>Presentation title</a:t>
            </a:r>
            <a:endParaRPr lang="en-GB" dirty="0"/>
          </a:p>
        </p:txBody>
      </p:sp>
      <p:sp>
        <p:nvSpPr>
          <p:cNvPr id="9" name="Slide Number Placeholder 5"/>
          <p:cNvSpPr>
            <a:spLocks noGrp="1"/>
          </p:cNvSpPr>
          <p:nvPr>
            <p:ph type="sldNum" sz="quarter" idx="12"/>
          </p:nvPr>
        </p:nvSpPr>
        <p:spPr/>
        <p:txBody>
          <a:bodyPr/>
          <a:lstStyle>
            <a:lvl1pPr>
              <a:defRPr/>
            </a:lvl1pPr>
          </a:lstStyle>
          <a:p>
            <a:pPr>
              <a:defRPr/>
            </a:pPr>
            <a:fld id="{ECC3DD3F-8C6A-4688-A2DE-8478F8753BCB}" type="slidenum">
              <a:rPr lang="en-US"/>
              <a:pPr>
                <a:defRPr/>
              </a:pPr>
              <a:t>‹#›</a:t>
            </a:fld>
            <a:endParaRPr lang="en-US"/>
          </a:p>
        </p:txBody>
      </p:sp>
    </p:spTree>
  </p:cSld>
  <p:clrMapOvr>
    <a:masterClrMapping/>
  </p:clrMapOvr>
  <p:hf sldNum="0" hd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65853AE-3811-4BB3-B369-5B7404B19961}" type="datetimeFigureOut">
              <a:rPr lang="en-US"/>
              <a:pPr>
                <a:defRPr/>
              </a:pPr>
              <a:t>5/12/2016</a:t>
            </a:fld>
            <a:endParaRPr lang="en-US"/>
          </a:p>
        </p:txBody>
      </p:sp>
      <p:sp>
        <p:nvSpPr>
          <p:cNvPr id="4" name="Footer Placeholder 4"/>
          <p:cNvSpPr>
            <a:spLocks noGrp="1"/>
          </p:cNvSpPr>
          <p:nvPr>
            <p:ph type="ftr" sz="quarter" idx="11"/>
          </p:nvPr>
        </p:nvSpPr>
        <p:spPr/>
        <p:txBody>
          <a:bodyPr/>
          <a:lstStyle>
            <a:lvl1pPr>
              <a:defRPr/>
            </a:lvl1pPr>
          </a:lstStyle>
          <a:p>
            <a:pPr>
              <a:defRPr/>
            </a:pPr>
            <a:r>
              <a:rPr lang="en-GB"/>
              <a:t>Presentation title</a:t>
            </a:r>
            <a:endParaRPr lang="en-GB" dirty="0"/>
          </a:p>
        </p:txBody>
      </p:sp>
      <p:sp>
        <p:nvSpPr>
          <p:cNvPr id="5" name="Slide Number Placeholder 5"/>
          <p:cNvSpPr>
            <a:spLocks noGrp="1"/>
          </p:cNvSpPr>
          <p:nvPr>
            <p:ph type="sldNum" sz="quarter" idx="12"/>
          </p:nvPr>
        </p:nvSpPr>
        <p:spPr/>
        <p:txBody>
          <a:bodyPr/>
          <a:lstStyle>
            <a:lvl1pPr>
              <a:defRPr/>
            </a:lvl1pPr>
          </a:lstStyle>
          <a:p>
            <a:pPr>
              <a:defRPr/>
            </a:pPr>
            <a:fld id="{40564362-9B0D-47C8-8856-4BB84F353E4F}" type="slidenum">
              <a:rPr lang="en-US"/>
              <a:pPr>
                <a:defRPr/>
              </a:pPr>
              <a:t>‹#›</a:t>
            </a:fld>
            <a:endParaRPr lang="en-US"/>
          </a:p>
        </p:txBody>
      </p:sp>
    </p:spTree>
  </p:cSld>
  <p:clrMapOvr>
    <a:masterClrMapping/>
  </p:clrMapOvr>
  <p:hf sldNum="0" hd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05EC1691-B66D-48AF-B149-10FA82A6BEFB}" type="datetimeFigureOut">
              <a:rPr lang="en-US"/>
              <a:pPr>
                <a:defRPr/>
              </a:pPr>
              <a:t>5/12/2016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3A1C9ECE-24A8-4D9B-90C7-E94F67EF9347}"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381A8B4-E1DA-4600-9CBE-D826C57B2315}" type="datetimeFigureOut">
              <a:rPr lang="en-US"/>
              <a:pPr>
                <a:defRPr/>
              </a:pPr>
              <a:t>5/12/2016</a:t>
            </a:fld>
            <a:endParaRPr lang="en-US"/>
          </a:p>
        </p:txBody>
      </p:sp>
      <p:sp>
        <p:nvSpPr>
          <p:cNvPr id="6" name="Footer Placeholder 4"/>
          <p:cNvSpPr>
            <a:spLocks noGrp="1"/>
          </p:cNvSpPr>
          <p:nvPr>
            <p:ph type="ftr" sz="quarter" idx="11"/>
          </p:nvPr>
        </p:nvSpPr>
        <p:spPr/>
        <p:txBody>
          <a:bodyPr/>
          <a:lstStyle>
            <a:lvl1pPr>
              <a:defRPr/>
            </a:lvl1pPr>
          </a:lstStyle>
          <a:p>
            <a:pPr>
              <a:defRPr/>
            </a:pPr>
            <a:r>
              <a:rPr lang="en-GB"/>
              <a:t>Presentation title</a:t>
            </a:r>
            <a:endParaRPr lang="en-GB" dirty="0"/>
          </a:p>
        </p:txBody>
      </p:sp>
      <p:sp>
        <p:nvSpPr>
          <p:cNvPr id="7" name="Slide Number Placeholder 5"/>
          <p:cNvSpPr>
            <a:spLocks noGrp="1"/>
          </p:cNvSpPr>
          <p:nvPr>
            <p:ph type="sldNum" sz="quarter" idx="12"/>
          </p:nvPr>
        </p:nvSpPr>
        <p:spPr/>
        <p:txBody>
          <a:bodyPr/>
          <a:lstStyle>
            <a:lvl1pPr>
              <a:defRPr/>
            </a:lvl1pPr>
          </a:lstStyle>
          <a:p>
            <a:pPr>
              <a:defRPr/>
            </a:pPr>
            <a:fld id="{65CF768D-E028-44F6-A8D7-5E99C0A2FB96}" type="slidenum">
              <a:rPr lang="en-US"/>
              <a:pPr>
                <a:defRPr/>
              </a:pPr>
              <a:t>‹#›</a:t>
            </a:fld>
            <a:endParaRPr lang="en-US"/>
          </a:p>
        </p:txBody>
      </p:sp>
    </p:spTree>
  </p:cSld>
  <p:clrMapOvr>
    <a:masterClrMapping/>
  </p:clrMapOvr>
  <p:hf sldNum="0" hd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4000F5E-0F12-41BF-97EC-869B6148B2ED}" type="datetimeFigureOut">
              <a:rPr lang="en-US"/>
              <a:pPr>
                <a:defRPr/>
              </a:pPr>
              <a:t>5/12/2016</a:t>
            </a:fld>
            <a:endParaRPr lang="en-US"/>
          </a:p>
        </p:txBody>
      </p:sp>
      <p:sp>
        <p:nvSpPr>
          <p:cNvPr id="6" name="Footer Placeholder 4"/>
          <p:cNvSpPr>
            <a:spLocks noGrp="1"/>
          </p:cNvSpPr>
          <p:nvPr>
            <p:ph type="ftr" sz="quarter" idx="11"/>
          </p:nvPr>
        </p:nvSpPr>
        <p:spPr/>
        <p:txBody>
          <a:bodyPr/>
          <a:lstStyle>
            <a:lvl1pPr>
              <a:defRPr/>
            </a:lvl1pPr>
          </a:lstStyle>
          <a:p>
            <a:pPr>
              <a:defRPr/>
            </a:pPr>
            <a:r>
              <a:rPr lang="en-GB"/>
              <a:t>Presentation title</a:t>
            </a:r>
            <a:endParaRPr lang="en-GB" dirty="0"/>
          </a:p>
        </p:txBody>
      </p:sp>
      <p:sp>
        <p:nvSpPr>
          <p:cNvPr id="7" name="Slide Number Placeholder 5"/>
          <p:cNvSpPr>
            <a:spLocks noGrp="1"/>
          </p:cNvSpPr>
          <p:nvPr>
            <p:ph type="sldNum" sz="quarter" idx="12"/>
          </p:nvPr>
        </p:nvSpPr>
        <p:spPr/>
        <p:txBody>
          <a:bodyPr/>
          <a:lstStyle>
            <a:lvl1pPr>
              <a:defRPr/>
            </a:lvl1pPr>
          </a:lstStyle>
          <a:p>
            <a:pPr>
              <a:defRPr/>
            </a:pPr>
            <a:fld id="{2B71D995-0D64-4FD4-8A98-DC45AC775632}" type="slidenum">
              <a:rPr lang="en-US"/>
              <a:pPr>
                <a:defRPr/>
              </a:pPr>
              <a:t>‹#›</a:t>
            </a:fld>
            <a:endParaRPr lang="en-US"/>
          </a:p>
        </p:txBody>
      </p:sp>
    </p:spTree>
  </p:cSld>
  <p:clrMapOvr>
    <a:masterClrMapping/>
  </p:clrMapOvr>
  <p:hf sldNum="0" hdr="0" dt="0"/>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4EC72AF-062C-4952-B5D6-49A442091093}" type="datetimeFigureOut">
              <a:rPr lang="en-US"/>
              <a:pPr>
                <a:defRPr/>
              </a:pPr>
              <a:t>5/12/2016</a:t>
            </a:fld>
            <a:endParaRPr lang="en-US"/>
          </a:p>
        </p:txBody>
      </p:sp>
      <p:sp>
        <p:nvSpPr>
          <p:cNvPr id="5" name="Footer Placeholder 4"/>
          <p:cNvSpPr>
            <a:spLocks noGrp="1"/>
          </p:cNvSpPr>
          <p:nvPr>
            <p:ph type="ftr" sz="quarter" idx="11"/>
          </p:nvPr>
        </p:nvSpPr>
        <p:spPr/>
        <p:txBody>
          <a:bodyPr/>
          <a:lstStyle>
            <a:lvl1pPr>
              <a:defRPr/>
            </a:lvl1pPr>
          </a:lstStyle>
          <a:p>
            <a:pPr>
              <a:defRPr/>
            </a:pPr>
            <a:r>
              <a:rPr lang="en-GB"/>
              <a:t>Presentation title</a:t>
            </a:r>
            <a:endParaRPr lang="en-GB" dirty="0"/>
          </a:p>
        </p:txBody>
      </p:sp>
      <p:sp>
        <p:nvSpPr>
          <p:cNvPr id="6" name="Slide Number Placeholder 5"/>
          <p:cNvSpPr>
            <a:spLocks noGrp="1"/>
          </p:cNvSpPr>
          <p:nvPr>
            <p:ph type="sldNum" sz="quarter" idx="12"/>
          </p:nvPr>
        </p:nvSpPr>
        <p:spPr/>
        <p:txBody>
          <a:bodyPr/>
          <a:lstStyle>
            <a:lvl1pPr>
              <a:defRPr/>
            </a:lvl1pPr>
          </a:lstStyle>
          <a:p>
            <a:pPr>
              <a:defRPr/>
            </a:pPr>
            <a:fld id="{5F201E45-38C3-448D-9BC2-92BAB0F0179C}" type="slidenum">
              <a:rPr lang="en-US"/>
              <a:pPr>
                <a:defRPr/>
              </a:pPr>
              <a:t>‹#›</a:t>
            </a:fld>
            <a:endParaRPr lang="en-US"/>
          </a:p>
        </p:txBody>
      </p:sp>
    </p:spTree>
  </p:cSld>
  <p:clrMapOvr>
    <a:masterClrMapping/>
  </p:clrMapOvr>
  <p:hf sldNum="0" hdr="0" dt="0"/>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6F28931-5EF5-436C-A5D6-AC60080B2C81}" type="datetimeFigureOut">
              <a:rPr lang="en-US"/>
              <a:pPr>
                <a:defRPr/>
              </a:pPr>
              <a:t>5/12/2016</a:t>
            </a:fld>
            <a:endParaRPr lang="en-US"/>
          </a:p>
        </p:txBody>
      </p:sp>
      <p:sp>
        <p:nvSpPr>
          <p:cNvPr id="5" name="Footer Placeholder 4"/>
          <p:cNvSpPr>
            <a:spLocks noGrp="1"/>
          </p:cNvSpPr>
          <p:nvPr>
            <p:ph type="ftr" sz="quarter" idx="11"/>
          </p:nvPr>
        </p:nvSpPr>
        <p:spPr/>
        <p:txBody>
          <a:bodyPr/>
          <a:lstStyle>
            <a:lvl1pPr>
              <a:defRPr/>
            </a:lvl1pPr>
          </a:lstStyle>
          <a:p>
            <a:pPr>
              <a:defRPr/>
            </a:pPr>
            <a:r>
              <a:rPr lang="en-GB"/>
              <a:t>Presentation title</a:t>
            </a:r>
            <a:endParaRPr lang="en-GB" dirty="0"/>
          </a:p>
        </p:txBody>
      </p:sp>
      <p:sp>
        <p:nvSpPr>
          <p:cNvPr id="6" name="Slide Number Placeholder 5"/>
          <p:cNvSpPr>
            <a:spLocks noGrp="1"/>
          </p:cNvSpPr>
          <p:nvPr>
            <p:ph type="sldNum" sz="quarter" idx="12"/>
          </p:nvPr>
        </p:nvSpPr>
        <p:spPr/>
        <p:txBody>
          <a:bodyPr/>
          <a:lstStyle>
            <a:lvl1pPr>
              <a:defRPr/>
            </a:lvl1pPr>
          </a:lstStyle>
          <a:p>
            <a:pPr>
              <a:defRPr/>
            </a:pPr>
            <a:fld id="{7F941633-DDCD-474A-B76E-28402C35ACFD}" type="slidenum">
              <a:rPr lang="en-US"/>
              <a:pPr>
                <a:defRPr/>
              </a:pPr>
              <a:t>‹#›</a:t>
            </a:fld>
            <a:endParaRPr lang="en-US"/>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4"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chemeClr val="bg1"/>
              </a:solidFill>
            </a:endParaRPr>
          </a:p>
        </p:txBody>
      </p:sp>
      <p:sp>
        <p:nvSpPr>
          <p:cNvPr id="3" name="Text Placeholder 2"/>
          <p:cNvSpPr>
            <a:spLocks noGrp="1"/>
          </p:cNvSpPr>
          <p:nvPr>
            <p:ph type="body" sz="quarter" idx="11"/>
          </p:nvPr>
        </p:nvSpPr>
        <p:spPr>
          <a:xfrm>
            <a:off x="455614" y="1025525"/>
            <a:ext cx="8229600" cy="1643063"/>
          </a:xfrm>
        </p:spPr>
        <p:txBody>
          <a:bodyPr/>
          <a:lstStyle>
            <a:lvl1pPr marL="0" indent="0" algn="l">
              <a:lnSpc>
                <a:spcPct val="85000"/>
              </a:lnSpc>
              <a:spcBef>
                <a:spcPts val="0"/>
              </a:spcBef>
              <a:buNone/>
              <a:defRPr sz="5000" b="1">
                <a:solidFill>
                  <a:schemeClr val="bg2"/>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smtClean="0"/>
              <a:t>Click to edit Master text styles</a:t>
            </a:r>
          </a:p>
        </p:txBody>
      </p:sp>
      <p:sp>
        <p:nvSpPr>
          <p:cNvPr id="5" name="Footer Placeholder 11"/>
          <p:cNvSpPr>
            <a:spLocks noGrp="1"/>
          </p:cNvSpPr>
          <p:nvPr>
            <p:ph type="ftr" sz="quarter" idx="12"/>
          </p:nvPr>
        </p:nvSpPr>
        <p:spPr/>
        <p:txBody>
          <a:bodyPr/>
          <a:lstStyle>
            <a:lvl1pPr>
              <a:defRPr/>
            </a:lvl1pPr>
          </a:lstStyle>
          <a:p>
            <a:pPr>
              <a:defRPr/>
            </a:pPr>
            <a:r>
              <a:rPr lang="en-US"/>
              <a:t>Presentation title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Divider 1">
    <p:spTree>
      <p:nvGrpSpPr>
        <p:cNvPr id="1" name=""/>
        <p:cNvGrpSpPr/>
        <p:nvPr/>
      </p:nvGrpSpPr>
      <p:grpSpPr>
        <a:xfrm>
          <a:off x="0" y="0"/>
          <a:ext cx="0" cy="0"/>
          <a:chOff x="0" y="0"/>
          <a:chExt cx="0" cy="0"/>
        </a:xfrm>
      </p:grpSpPr>
      <p:sp>
        <p:nvSpPr>
          <p:cNvPr id="3"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a:lstStyle/>
          <a:p>
            <a:pPr fontAlgn="auto">
              <a:spcBef>
                <a:spcPts val="0"/>
              </a:spcBef>
              <a:spcAft>
                <a:spcPts val="0"/>
              </a:spcAft>
              <a:defRPr/>
            </a:pPr>
            <a:endParaRPr lang="en-GB">
              <a:latin typeface="+mn-lt"/>
            </a:endParaRPr>
          </a:p>
        </p:txBody>
      </p:sp>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lIns="0" tIns="36000" rIns="0" bIns="0" anchor="t"/>
          <a:lstStyle>
            <a:lvl1pPr algn="l">
              <a:defRPr/>
            </a:lvl1pPr>
          </a:lstStyle>
          <a:p>
            <a:pPr lvl="0"/>
            <a:r>
              <a:rPr lang="en-US" smtClean="0"/>
              <a:t>Click to edit Master title style</a:t>
            </a:r>
            <a:endParaRPr lang="en-US" dirty="0"/>
          </a:p>
        </p:txBody>
      </p:sp>
      <p:sp>
        <p:nvSpPr>
          <p:cNvPr id="5" name="Footer Placeholder 11"/>
          <p:cNvSpPr>
            <a:spLocks noGrp="1"/>
          </p:cNvSpPr>
          <p:nvPr>
            <p:ph type="ftr" sz="quarter" idx="10"/>
          </p:nvPr>
        </p:nvSpPr>
        <p:spPr/>
        <p:txBody>
          <a:bodyPr/>
          <a:lstStyle>
            <a:lvl1pPr>
              <a:defRPr dirty="0"/>
            </a:lvl1pPr>
          </a:lstStyle>
          <a:p>
            <a:pPr>
              <a:defRPr/>
            </a:pPr>
            <a:r>
              <a:rPr lang="en-US"/>
              <a:t>Presentation title</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Divider 2">
    <p:spTree>
      <p:nvGrpSpPr>
        <p:cNvPr id="1" name=""/>
        <p:cNvGrpSpPr/>
        <p:nvPr/>
      </p:nvGrpSpPr>
      <p:grpSpPr>
        <a:xfrm>
          <a:off x="0" y="0"/>
          <a:ext cx="0" cy="0"/>
          <a:chOff x="0" y="0"/>
          <a:chExt cx="0" cy="0"/>
        </a:xfrm>
      </p:grpSpPr>
      <p:sp>
        <p:nvSpPr>
          <p:cNvPr id="3"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a:lstStyle/>
          <a:p>
            <a:pPr fontAlgn="auto">
              <a:spcBef>
                <a:spcPts val="0"/>
              </a:spcBef>
              <a:spcAft>
                <a:spcPts val="0"/>
              </a:spcAft>
              <a:defRPr/>
            </a:pPr>
            <a:endParaRPr lang="en-GB">
              <a:latin typeface="+mn-lt"/>
            </a:endParaRPr>
          </a:p>
        </p:txBody>
      </p:sp>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lIns="0" tIns="36000" rIns="0" bIns="0" anchor="t"/>
          <a:lstStyle>
            <a:lvl1pPr algn="l">
              <a:defRPr/>
            </a:lvl1pPr>
          </a:lstStyle>
          <a:p>
            <a:pPr lvl="0"/>
            <a:r>
              <a:rPr lang="en-US" smtClean="0"/>
              <a:t>Click to edit Master title style</a:t>
            </a:r>
            <a:endParaRPr lang="en-US" dirty="0"/>
          </a:p>
        </p:txBody>
      </p:sp>
      <p:sp>
        <p:nvSpPr>
          <p:cNvPr id="5" name="Footer Placeholder 11"/>
          <p:cNvSpPr>
            <a:spLocks noGrp="1"/>
          </p:cNvSpPr>
          <p:nvPr>
            <p:ph type="ftr" sz="quarter" idx="10"/>
          </p:nvPr>
        </p:nvSpPr>
        <p:spPr/>
        <p:txBody>
          <a:bodyPr/>
          <a:lstStyle>
            <a:lvl1pPr>
              <a:defRPr dirty="0"/>
            </a:lvl1pPr>
          </a:lstStyle>
          <a:p>
            <a:pPr>
              <a:defRPr/>
            </a:pPr>
            <a:r>
              <a:rPr lang="en-US"/>
              <a:t>Presentation title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3"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a:lstStyle/>
          <a:p>
            <a:pPr fontAlgn="auto">
              <a:spcBef>
                <a:spcPts val="0"/>
              </a:spcBef>
              <a:spcAft>
                <a:spcPts val="0"/>
              </a:spcAft>
              <a:defRPr/>
            </a:pPr>
            <a:endParaRPr lang="en-GB">
              <a:latin typeface="+mn-lt"/>
            </a:endParaRPr>
          </a:p>
        </p:txBody>
      </p:sp>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smtClean="0"/>
              <a:t>Click to edit Master title style</a:t>
            </a:r>
            <a:endParaRPr lang="en-US" dirty="0"/>
          </a:p>
        </p:txBody>
      </p:sp>
      <p:sp>
        <p:nvSpPr>
          <p:cNvPr id="5" name="Footer Placeholder 11"/>
          <p:cNvSpPr>
            <a:spLocks noGrp="1"/>
          </p:cNvSpPr>
          <p:nvPr>
            <p:ph type="ftr" sz="quarter" idx="10"/>
          </p:nvPr>
        </p:nvSpPr>
        <p:spPr/>
        <p:txBody>
          <a:bodyPr/>
          <a:lstStyle>
            <a:lvl1pPr>
              <a:defRPr/>
            </a:lvl1pPr>
          </a:lstStyle>
          <a:p>
            <a:pPr>
              <a:defRPr/>
            </a:pPr>
            <a:r>
              <a:rPr lang="en-US"/>
              <a:t>Presentation title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3"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a:lstStyle/>
          <a:p>
            <a:pPr fontAlgn="auto">
              <a:spcBef>
                <a:spcPts val="0"/>
              </a:spcBef>
              <a:spcAft>
                <a:spcPts val="0"/>
              </a:spcAft>
              <a:defRPr/>
            </a:pPr>
            <a:endParaRPr lang="en-GB">
              <a:latin typeface="+mn-lt"/>
            </a:endParaRPr>
          </a:p>
        </p:txBody>
      </p:sp>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smtClean="0"/>
              <a:t>Click to edit Master title style</a:t>
            </a:r>
            <a:endParaRPr lang="en-US" dirty="0"/>
          </a:p>
        </p:txBody>
      </p:sp>
      <p:sp>
        <p:nvSpPr>
          <p:cNvPr id="5" name="Footer Placeholder 11"/>
          <p:cNvSpPr>
            <a:spLocks noGrp="1"/>
          </p:cNvSpPr>
          <p:nvPr>
            <p:ph type="ftr" sz="quarter" idx="10"/>
          </p:nvPr>
        </p:nvSpPr>
        <p:spPr/>
        <p:txBody>
          <a:bodyPr/>
          <a:lstStyle>
            <a:lvl1pPr>
              <a:defRPr/>
            </a:lvl1pPr>
          </a:lstStyle>
          <a:p>
            <a:pPr>
              <a:defRPr/>
            </a:pPr>
            <a:r>
              <a:rPr lang="en-US"/>
              <a:t>Presentation title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srcRect/>
          <a:stretch>
            <a:fillRect/>
          </a:stretch>
        </p:blipFill>
        <p:spPr bwMode="auto">
          <a:xfrm>
            <a:off x="457200" y="1044575"/>
            <a:ext cx="8224838" cy="5183188"/>
          </a:xfrm>
          <a:prstGeom prst="rect">
            <a:avLst/>
          </a:prstGeom>
          <a:noFill/>
          <a:ln w="9525">
            <a:noFill/>
            <a:miter lim="800000"/>
            <a:headEnd/>
            <a:tailEnd/>
          </a:ln>
        </p:spPr>
      </p:pic>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smtClean="0"/>
              <a:t>Click to edit Master title style</a:t>
            </a:r>
            <a:endParaRPr lang="en-US" dirty="0"/>
          </a:p>
        </p:txBody>
      </p:sp>
      <p:sp>
        <p:nvSpPr>
          <p:cNvPr id="5" name="Footer Placeholder 11"/>
          <p:cNvSpPr>
            <a:spLocks noGrp="1"/>
          </p:cNvSpPr>
          <p:nvPr>
            <p:ph type="ftr" sz="quarter" idx="10"/>
          </p:nvPr>
        </p:nvSpPr>
        <p:spPr/>
        <p:txBody>
          <a:bodyPr/>
          <a:lstStyle>
            <a:lvl1pPr>
              <a:defRPr/>
            </a:lvl1pPr>
          </a:lstStyle>
          <a:p>
            <a:pPr>
              <a:defRPr/>
            </a:pPr>
            <a:r>
              <a:rPr lang="en-US"/>
              <a:t>Presentation title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8604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GB" smtClean="0"/>
          </a:p>
        </p:txBody>
      </p:sp>
      <p:sp>
        <p:nvSpPr>
          <p:cNvPr id="1027" name="Text Placeholder 2"/>
          <p:cNvSpPr>
            <a:spLocks noGrp="1"/>
          </p:cNvSpPr>
          <p:nvPr>
            <p:ph type="body" idx="1"/>
          </p:nvPr>
        </p:nvSpPr>
        <p:spPr bwMode="auto">
          <a:xfrm>
            <a:off x="457200" y="1425575"/>
            <a:ext cx="8229600" cy="46974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5" name="Footer Placeholder 4"/>
          <p:cNvSpPr>
            <a:spLocks noGrp="1"/>
          </p:cNvSpPr>
          <p:nvPr>
            <p:ph type="ftr" sz="quarter" idx="3"/>
          </p:nvPr>
        </p:nvSpPr>
        <p:spPr>
          <a:xfrm>
            <a:off x="2587625" y="6415088"/>
            <a:ext cx="3435350" cy="201612"/>
          </a:xfrm>
          <a:prstGeom prst="rect">
            <a:avLst/>
          </a:prstGeom>
        </p:spPr>
        <p:txBody>
          <a:bodyPr vert="horz" lIns="0" tIns="0" rIns="0" bIns="0" rtlCol="0" anchor="t" anchorCtr="0">
            <a:noAutofit/>
          </a:bodyPr>
          <a:lstStyle>
            <a:lvl1pPr algn="l" fontAlgn="auto">
              <a:spcBef>
                <a:spcPts val="0"/>
              </a:spcBef>
              <a:spcAft>
                <a:spcPts val="0"/>
              </a:spcAft>
              <a:defRPr sz="1100" dirty="0" smtClean="0">
                <a:solidFill>
                  <a:schemeClr val="bg1"/>
                </a:solidFill>
                <a:latin typeface="+mn-lt"/>
              </a:defRPr>
            </a:lvl1pPr>
          </a:lstStyle>
          <a:p>
            <a:pPr>
              <a:defRPr/>
            </a:pPr>
            <a:r>
              <a:rPr lang="en-GB"/>
              <a:t>Presentation title</a:t>
            </a:r>
            <a:endParaRPr lang="en-GB"/>
          </a:p>
        </p:txBody>
      </p:sp>
      <p:sp>
        <p:nvSpPr>
          <p:cNvPr id="7" name="TextBox 6"/>
          <p:cNvSpPr txBox="1"/>
          <p:nvPr/>
        </p:nvSpPr>
        <p:spPr>
          <a:xfrm>
            <a:off x="457200" y="6415088"/>
            <a:ext cx="720725" cy="198437"/>
          </a:xfrm>
          <a:prstGeom prst="rect">
            <a:avLst/>
          </a:prstGeom>
          <a:noFill/>
        </p:spPr>
        <p:txBody>
          <a:bodyPr lIns="0" tIns="0" rIns="0" bIns="0"/>
          <a:lstStyle/>
          <a:p>
            <a:pPr fontAlgn="auto">
              <a:spcBef>
                <a:spcPts val="0"/>
              </a:spcBef>
              <a:spcAft>
                <a:spcPts val="0"/>
              </a:spcAft>
              <a:defRPr/>
            </a:pPr>
            <a:r>
              <a:rPr lang="en-GB" sz="1100" dirty="0">
                <a:solidFill>
                  <a:schemeClr val="bg1"/>
                </a:solidFill>
                <a:latin typeface="+mn-lt"/>
              </a:rPr>
              <a:t>Page </a:t>
            </a:r>
            <a:fld id="{0D5D9C07-ECAF-4230-AB53-1D0DC50991C7}" type="slidenum">
              <a:rPr lang="en-GB" sz="1100">
                <a:solidFill>
                  <a:schemeClr val="bg1"/>
                </a:solidFill>
                <a:latin typeface="+mn-lt"/>
              </a:rPr>
              <a:pPr fontAlgn="auto">
                <a:spcBef>
                  <a:spcPts val="0"/>
                </a:spcBef>
                <a:spcAft>
                  <a:spcPts val="0"/>
                </a:spcAft>
                <a:defRPr/>
              </a:pPr>
              <a:t>‹#›</a:t>
            </a:fld>
            <a:endParaRPr lang="en-GB" sz="1100" dirty="0">
              <a:solidFill>
                <a:schemeClr val="bg1"/>
              </a:solidFill>
              <a:latin typeface="+mn-lt"/>
            </a:endParaRPr>
          </a:p>
        </p:txBody>
      </p:sp>
      <p:grpSp>
        <p:nvGrpSpPr>
          <p:cNvPr id="8" name="Group 7"/>
          <p:cNvGrpSpPr/>
          <p:nvPr/>
        </p:nvGrpSpPr>
        <p:grpSpPr bwMode="gray">
          <a:xfrm>
            <a:off x="8348663" y="6450013"/>
            <a:ext cx="338137" cy="204787"/>
            <a:chOff x="8348663" y="6450013"/>
            <a:chExt cx="338137" cy="204787"/>
          </a:xfrm>
          <a:solidFill>
            <a:srgbClr val="808080"/>
          </a:solidFill>
        </p:grpSpPr>
        <p:sp>
          <p:nvSpPr>
            <p:cNvPr id="10" name="Freeform 5"/>
            <p:cNvSpPr>
              <a:spLocks/>
            </p:cNvSpPr>
            <p:nvPr/>
          </p:nvSpPr>
          <p:spPr bwMode="gray">
            <a:xfrm>
              <a:off x="8348663" y="6450013"/>
              <a:ext cx="163512" cy="204787"/>
            </a:xfrm>
            <a:custGeom>
              <a:avLst/>
              <a:gdLst/>
              <a:ahLst/>
              <a:cxnLst>
                <a:cxn ang="0">
                  <a:pos x="39" y="78"/>
                </a:cxn>
                <a:cxn ang="0">
                  <a:pos x="85" y="78"/>
                </a:cxn>
                <a:cxn ang="0">
                  <a:pos x="85" y="51"/>
                </a:cxn>
                <a:cxn ang="0">
                  <a:pos x="39" y="51"/>
                </a:cxn>
                <a:cxn ang="0">
                  <a:pos x="39" y="30"/>
                </a:cxn>
                <a:cxn ang="0">
                  <a:pos x="90" y="30"/>
                </a:cxn>
                <a:cxn ang="0">
                  <a:pos x="73" y="0"/>
                </a:cxn>
                <a:cxn ang="0">
                  <a:pos x="0" y="0"/>
                </a:cxn>
                <a:cxn ang="0">
                  <a:pos x="0" y="129"/>
                </a:cxn>
                <a:cxn ang="0">
                  <a:pos x="103" y="129"/>
                </a:cxn>
                <a:cxn ang="0">
                  <a:pos x="103" y="99"/>
                </a:cxn>
                <a:cxn ang="0">
                  <a:pos x="39" y="99"/>
                </a:cxn>
                <a:cxn ang="0">
                  <a:pos x="39" y="78"/>
                </a:cxn>
              </a:cxnLst>
              <a:rect l="0" t="0" r="r" b="b"/>
              <a:pathLst>
                <a:path w="103" h="129">
                  <a:moveTo>
                    <a:pt x="39" y="78"/>
                  </a:moveTo>
                  <a:lnTo>
                    <a:pt x="85" y="78"/>
                  </a:lnTo>
                  <a:lnTo>
                    <a:pt x="85" y="51"/>
                  </a:lnTo>
                  <a:lnTo>
                    <a:pt x="39" y="51"/>
                  </a:lnTo>
                  <a:lnTo>
                    <a:pt x="39" y="30"/>
                  </a:lnTo>
                  <a:lnTo>
                    <a:pt x="90" y="30"/>
                  </a:lnTo>
                  <a:lnTo>
                    <a:pt x="73" y="0"/>
                  </a:lnTo>
                  <a:lnTo>
                    <a:pt x="0" y="0"/>
                  </a:lnTo>
                  <a:lnTo>
                    <a:pt x="0" y="129"/>
                  </a:lnTo>
                  <a:lnTo>
                    <a:pt x="103" y="129"/>
                  </a:lnTo>
                  <a:lnTo>
                    <a:pt x="103" y="99"/>
                  </a:lnTo>
                  <a:lnTo>
                    <a:pt x="39" y="99"/>
                  </a:lnTo>
                  <a:lnTo>
                    <a:pt x="39" y="78"/>
                  </a:lnTo>
                  <a:close/>
                </a:path>
              </a:pathLst>
            </a:custGeom>
            <a:grpFill/>
            <a:ln w="9525">
              <a:noFill/>
              <a:round/>
              <a:headEnd/>
              <a:tailEnd/>
            </a:ln>
          </p:spPr>
          <p:txBody>
            <a:bodyPr/>
            <a:lstStyle/>
            <a:p>
              <a:pPr fontAlgn="auto">
                <a:spcBef>
                  <a:spcPts val="0"/>
                </a:spcBef>
                <a:spcAft>
                  <a:spcPts val="0"/>
                </a:spcAft>
                <a:defRPr/>
              </a:pPr>
              <a:endParaRPr lang="en-GB">
                <a:latin typeface="+mn-lt"/>
              </a:endParaRPr>
            </a:p>
          </p:txBody>
        </p:sp>
        <p:sp>
          <p:nvSpPr>
            <p:cNvPr id="11" name="Freeform 6"/>
            <p:cNvSpPr>
              <a:spLocks/>
            </p:cNvSpPr>
            <p:nvPr/>
          </p:nvSpPr>
          <p:spPr bwMode="gray">
            <a:xfrm>
              <a:off x="8483600" y="6450013"/>
              <a:ext cx="203200" cy="204787"/>
            </a:xfrm>
            <a:custGeom>
              <a:avLst/>
              <a:gdLst/>
              <a:ahLst/>
              <a:cxnLst>
                <a:cxn ang="0">
                  <a:pos x="86" y="0"/>
                </a:cxn>
                <a:cxn ang="0">
                  <a:pos x="64" y="42"/>
                </a:cxn>
                <a:cxn ang="0">
                  <a:pos x="42" y="0"/>
                </a:cxn>
                <a:cxn ang="0">
                  <a:pos x="0" y="0"/>
                </a:cxn>
                <a:cxn ang="0">
                  <a:pos x="45" y="78"/>
                </a:cxn>
                <a:cxn ang="0">
                  <a:pos x="45" y="129"/>
                </a:cxn>
                <a:cxn ang="0">
                  <a:pos x="83" y="129"/>
                </a:cxn>
                <a:cxn ang="0">
                  <a:pos x="83" y="78"/>
                </a:cxn>
                <a:cxn ang="0">
                  <a:pos x="128" y="0"/>
                </a:cxn>
                <a:cxn ang="0">
                  <a:pos x="86" y="0"/>
                </a:cxn>
              </a:cxnLst>
              <a:rect l="0" t="0" r="r" b="b"/>
              <a:pathLst>
                <a:path w="128" h="129">
                  <a:moveTo>
                    <a:pt x="86" y="0"/>
                  </a:moveTo>
                  <a:lnTo>
                    <a:pt x="64" y="42"/>
                  </a:lnTo>
                  <a:lnTo>
                    <a:pt x="42" y="0"/>
                  </a:lnTo>
                  <a:lnTo>
                    <a:pt x="0" y="0"/>
                  </a:lnTo>
                  <a:lnTo>
                    <a:pt x="45" y="78"/>
                  </a:lnTo>
                  <a:lnTo>
                    <a:pt x="45" y="129"/>
                  </a:lnTo>
                  <a:lnTo>
                    <a:pt x="83" y="129"/>
                  </a:lnTo>
                  <a:lnTo>
                    <a:pt x="83" y="78"/>
                  </a:lnTo>
                  <a:lnTo>
                    <a:pt x="128" y="0"/>
                  </a:lnTo>
                  <a:lnTo>
                    <a:pt x="86" y="0"/>
                  </a:lnTo>
                  <a:close/>
                </a:path>
              </a:pathLst>
            </a:custGeom>
            <a:grpFill/>
            <a:ln w="9525">
              <a:noFill/>
              <a:round/>
              <a:headEnd/>
              <a:tailEnd/>
            </a:ln>
          </p:spPr>
          <p:txBody>
            <a:bodyPr/>
            <a:lstStyle/>
            <a:p>
              <a:pPr fontAlgn="auto">
                <a:spcBef>
                  <a:spcPts val="0"/>
                </a:spcBef>
                <a:spcAft>
                  <a:spcPts val="0"/>
                </a:spcAft>
                <a:defRPr/>
              </a:pPr>
              <a:endParaRPr lang="en-GB">
                <a:latin typeface="+mn-lt"/>
              </a:endParaRPr>
            </a:p>
          </p:txBody>
        </p:sp>
      </p:grpSp>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Lst>
  <p:hf sldNum="0" hdr="0" dt="0"/>
  <p:txStyles>
    <p:titleStyle>
      <a:lvl1pPr algn="l" rtl="0" fontAlgn="base">
        <a:lnSpc>
          <a:spcPct val="85000"/>
        </a:lnSpc>
        <a:spcBef>
          <a:spcPct val="0"/>
        </a:spcBef>
        <a:spcAft>
          <a:spcPct val="0"/>
        </a:spcAft>
        <a:defRPr sz="3000" b="1" kern="1200">
          <a:solidFill>
            <a:schemeClr val="bg1"/>
          </a:solidFill>
          <a:latin typeface="Arial" pitchFamily="34" charset="0"/>
          <a:ea typeface="+mj-ea"/>
          <a:cs typeface="Arial" pitchFamily="34" charset="0"/>
        </a:defRPr>
      </a:lvl1pPr>
      <a:lvl2pPr algn="l" rtl="0" fontAlgn="base">
        <a:lnSpc>
          <a:spcPct val="85000"/>
        </a:lnSpc>
        <a:spcBef>
          <a:spcPct val="0"/>
        </a:spcBef>
        <a:spcAft>
          <a:spcPct val="0"/>
        </a:spcAft>
        <a:defRPr sz="3000" b="1">
          <a:solidFill>
            <a:schemeClr val="bg1"/>
          </a:solidFill>
          <a:latin typeface="Arial" charset="0"/>
          <a:cs typeface="Arial" charset="0"/>
        </a:defRPr>
      </a:lvl2pPr>
      <a:lvl3pPr algn="l" rtl="0" fontAlgn="base">
        <a:lnSpc>
          <a:spcPct val="85000"/>
        </a:lnSpc>
        <a:spcBef>
          <a:spcPct val="0"/>
        </a:spcBef>
        <a:spcAft>
          <a:spcPct val="0"/>
        </a:spcAft>
        <a:defRPr sz="3000" b="1">
          <a:solidFill>
            <a:schemeClr val="bg1"/>
          </a:solidFill>
          <a:latin typeface="Arial" charset="0"/>
          <a:cs typeface="Arial" charset="0"/>
        </a:defRPr>
      </a:lvl3pPr>
      <a:lvl4pPr algn="l" rtl="0" fontAlgn="base">
        <a:lnSpc>
          <a:spcPct val="85000"/>
        </a:lnSpc>
        <a:spcBef>
          <a:spcPct val="0"/>
        </a:spcBef>
        <a:spcAft>
          <a:spcPct val="0"/>
        </a:spcAft>
        <a:defRPr sz="3000" b="1">
          <a:solidFill>
            <a:schemeClr val="bg1"/>
          </a:solidFill>
          <a:latin typeface="Arial" charset="0"/>
          <a:cs typeface="Arial" charset="0"/>
        </a:defRPr>
      </a:lvl4pPr>
      <a:lvl5pPr algn="l" rtl="0" fontAlgn="base">
        <a:lnSpc>
          <a:spcPct val="85000"/>
        </a:lnSpc>
        <a:spcBef>
          <a:spcPct val="0"/>
        </a:spcBef>
        <a:spcAft>
          <a:spcPct val="0"/>
        </a:spcAft>
        <a:defRPr sz="3000" b="1">
          <a:solidFill>
            <a:schemeClr val="bg1"/>
          </a:solidFill>
          <a:latin typeface="Arial" charset="0"/>
          <a:cs typeface="Arial" charset="0"/>
        </a:defRPr>
      </a:lvl5pPr>
      <a:lvl6pPr marL="457200" algn="l" rtl="0" fontAlgn="base">
        <a:lnSpc>
          <a:spcPct val="85000"/>
        </a:lnSpc>
        <a:spcBef>
          <a:spcPct val="0"/>
        </a:spcBef>
        <a:spcAft>
          <a:spcPct val="0"/>
        </a:spcAft>
        <a:defRPr sz="3000" b="1">
          <a:solidFill>
            <a:schemeClr val="bg1"/>
          </a:solidFill>
          <a:latin typeface="Arial" charset="0"/>
          <a:cs typeface="Arial" charset="0"/>
        </a:defRPr>
      </a:lvl6pPr>
      <a:lvl7pPr marL="914400" algn="l" rtl="0" fontAlgn="base">
        <a:lnSpc>
          <a:spcPct val="85000"/>
        </a:lnSpc>
        <a:spcBef>
          <a:spcPct val="0"/>
        </a:spcBef>
        <a:spcAft>
          <a:spcPct val="0"/>
        </a:spcAft>
        <a:defRPr sz="3000" b="1">
          <a:solidFill>
            <a:schemeClr val="bg1"/>
          </a:solidFill>
          <a:latin typeface="Arial" charset="0"/>
          <a:cs typeface="Arial" charset="0"/>
        </a:defRPr>
      </a:lvl7pPr>
      <a:lvl8pPr marL="1371600" algn="l" rtl="0" fontAlgn="base">
        <a:lnSpc>
          <a:spcPct val="85000"/>
        </a:lnSpc>
        <a:spcBef>
          <a:spcPct val="0"/>
        </a:spcBef>
        <a:spcAft>
          <a:spcPct val="0"/>
        </a:spcAft>
        <a:defRPr sz="3000" b="1">
          <a:solidFill>
            <a:schemeClr val="bg1"/>
          </a:solidFill>
          <a:latin typeface="Arial" charset="0"/>
          <a:cs typeface="Arial" charset="0"/>
        </a:defRPr>
      </a:lvl8pPr>
      <a:lvl9pPr marL="1828800" algn="l" rtl="0" fontAlgn="base">
        <a:lnSpc>
          <a:spcPct val="85000"/>
        </a:lnSpc>
        <a:spcBef>
          <a:spcPct val="0"/>
        </a:spcBef>
        <a:spcAft>
          <a:spcPct val="0"/>
        </a:spcAft>
        <a:defRPr sz="3000" b="1">
          <a:solidFill>
            <a:schemeClr val="bg1"/>
          </a:solidFill>
          <a:latin typeface="Arial" charset="0"/>
          <a:cs typeface="Arial" charset="0"/>
        </a:defRPr>
      </a:lvl9pPr>
    </p:titleStyle>
    <p:bodyStyle>
      <a:lvl1pPr marL="342900" indent="-342900" algn="l" rtl="0" fontAlgn="base">
        <a:spcBef>
          <a:spcPct val="20000"/>
        </a:spcBef>
        <a:spcAft>
          <a:spcPct val="0"/>
        </a:spcAft>
        <a:buClr>
          <a:schemeClr val="accent2"/>
        </a:buClr>
        <a:buSzPct val="70000"/>
        <a:buFont typeface="Arial" charset="0"/>
        <a:buChar char="►"/>
        <a:defRPr sz="2400" kern="1200">
          <a:solidFill>
            <a:schemeClr val="bg1"/>
          </a:solidFill>
          <a:latin typeface="+mn-lt"/>
          <a:ea typeface="+mn-ea"/>
          <a:cs typeface="+mn-cs"/>
        </a:defRPr>
      </a:lvl1pPr>
      <a:lvl2pPr marL="709613" indent="-354013" algn="l" rtl="0" fontAlgn="base">
        <a:spcBef>
          <a:spcPct val="20000"/>
        </a:spcBef>
        <a:spcAft>
          <a:spcPct val="0"/>
        </a:spcAft>
        <a:buClr>
          <a:schemeClr val="accent2"/>
        </a:buClr>
        <a:buSzPct val="70000"/>
        <a:buFont typeface="Arial" charset="0"/>
        <a:buChar char="►"/>
        <a:defRPr sz="2000" kern="1200">
          <a:solidFill>
            <a:schemeClr val="bg1"/>
          </a:solidFill>
          <a:latin typeface="+mn-lt"/>
          <a:ea typeface="+mn-ea"/>
          <a:cs typeface="+mn-cs"/>
        </a:defRPr>
      </a:lvl2pPr>
      <a:lvl3pPr marL="1077913" indent="-354013" algn="l" rtl="0" fontAlgn="base">
        <a:spcBef>
          <a:spcPct val="20000"/>
        </a:spcBef>
        <a:spcAft>
          <a:spcPct val="0"/>
        </a:spcAft>
        <a:buClr>
          <a:schemeClr val="accent2"/>
        </a:buClr>
        <a:buSzPct val="70000"/>
        <a:buFont typeface="Arial" charset="0"/>
        <a:buChar char="►"/>
        <a:defRPr kern="1200">
          <a:solidFill>
            <a:schemeClr val="bg1"/>
          </a:solidFill>
          <a:latin typeface="+mn-lt"/>
          <a:ea typeface="+mn-ea"/>
          <a:cs typeface="+mn-cs"/>
        </a:defRPr>
      </a:lvl3pPr>
      <a:lvl4pPr marL="1433513" indent="-355600" algn="l" rtl="0" fontAlgn="base">
        <a:spcBef>
          <a:spcPct val="20000"/>
        </a:spcBef>
        <a:spcAft>
          <a:spcPct val="0"/>
        </a:spcAft>
        <a:buClr>
          <a:schemeClr val="accent2"/>
        </a:buClr>
        <a:buSzPct val="70000"/>
        <a:buFont typeface="Arial" charset="0"/>
        <a:buChar char="►"/>
        <a:defRPr sz="1600" kern="1200">
          <a:solidFill>
            <a:schemeClr val="bg1"/>
          </a:solidFill>
          <a:latin typeface="+mn-lt"/>
          <a:ea typeface="+mn-ea"/>
          <a:cs typeface="+mn-cs"/>
        </a:defRPr>
      </a:lvl4pPr>
      <a:lvl5pPr marL="1787525" indent="-354013" algn="l" rtl="0" fontAlgn="base">
        <a:spcBef>
          <a:spcPct val="20000"/>
        </a:spcBef>
        <a:spcAft>
          <a:spcPct val="0"/>
        </a:spcAft>
        <a:buClr>
          <a:schemeClr val="accent2"/>
        </a:buClr>
        <a:buSzPct val="70000"/>
        <a:buFont typeface="Arial"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4338" name="Title Placeholder 1"/>
          <p:cNvSpPr>
            <a:spLocks noGrp="1"/>
          </p:cNvSpPr>
          <p:nvPr>
            <p:ph type="title"/>
          </p:nvPr>
        </p:nvSpPr>
        <p:spPr bwMode="auto">
          <a:xfrm>
            <a:off x="457200" y="274638"/>
            <a:ext cx="8229600" cy="8604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GB" smtClean="0"/>
          </a:p>
        </p:txBody>
      </p:sp>
      <p:sp>
        <p:nvSpPr>
          <p:cNvPr id="14339" name="Text Placeholder 2"/>
          <p:cNvSpPr>
            <a:spLocks noGrp="1"/>
          </p:cNvSpPr>
          <p:nvPr>
            <p:ph type="body" idx="1"/>
          </p:nvPr>
        </p:nvSpPr>
        <p:spPr bwMode="auto">
          <a:xfrm>
            <a:off x="457200" y="1425575"/>
            <a:ext cx="8229600" cy="46974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5" name="Footer Placeholder 4"/>
          <p:cNvSpPr>
            <a:spLocks noGrp="1"/>
          </p:cNvSpPr>
          <p:nvPr>
            <p:ph type="ftr" sz="quarter" idx="3"/>
          </p:nvPr>
        </p:nvSpPr>
        <p:spPr>
          <a:xfrm>
            <a:off x="2587625" y="6415088"/>
            <a:ext cx="3435350" cy="201612"/>
          </a:xfrm>
          <a:prstGeom prst="rect">
            <a:avLst/>
          </a:prstGeom>
        </p:spPr>
        <p:txBody>
          <a:bodyPr vert="horz" lIns="0" tIns="0" rIns="0" bIns="0" rtlCol="0" anchor="t" anchorCtr="0">
            <a:noAutofit/>
          </a:bodyPr>
          <a:lstStyle>
            <a:lvl1pPr algn="l" fontAlgn="auto">
              <a:spcBef>
                <a:spcPts val="0"/>
              </a:spcBef>
              <a:spcAft>
                <a:spcPts val="0"/>
              </a:spcAft>
              <a:defRPr sz="1100" dirty="0" smtClean="0">
                <a:solidFill>
                  <a:schemeClr val="bg1"/>
                </a:solidFill>
                <a:latin typeface="+mn-lt"/>
              </a:defRPr>
            </a:lvl1pPr>
          </a:lstStyle>
          <a:p>
            <a:pPr>
              <a:defRPr/>
            </a:pPr>
            <a:r>
              <a:rPr lang="en-GB"/>
              <a:t>Presentation title</a:t>
            </a:r>
            <a:endParaRPr lang="en-GB"/>
          </a:p>
        </p:txBody>
      </p:sp>
      <p:sp>
        <p:nvSpPr>
          <p:cNvPr id="7" name="TextBox 6"/>
          <p:cNvSpPr txBox="1"/>
          <p:nvPr/>
        </p:nvSpPr>
        <p:spPr>
          <a:xfrm>
            <a:off x="457200" y="6415088"/>
            <a:ext cx="720725" cy="198437"/>
          </a:xfrm>
          <a:prstGeom prst="rect">
            <a:avLst/>
          </a:prstGeom>
          <a:noFill/>
        </p:spPr>
        <p:txBody>
          <a:bodyPr lIns="0" tIns="0" rIns="0" bIns="0"/>
          <a:lstStyle/>
          <a:p>
            <a:pPr fontAlgn="auto">
              <a:spcBef>
                <a:spcPts val="0"/>
              </a:spcBef>
              <a:spcAft>
                <a:spcPts val="0"/>
              </a:spcAft>
              <a:defRPr/>
            </a:pPr>
            <a:r>
              <a:rPr lang="en-GB" sz="1100" dirty="0">
                <a:solidFill>
                  <a:srgbClr val="808080"/>
                </a:solidFill>
                <a:latin typeface="+mn-lt"/>
              </a:rPr>
              <a:t>Page </a:t>
            </a:r>
            <a:fld id="{A5039F43-23BC-4B29-9050-099B8C601838}" type="slidenum">
              <a:rPr lang="en-GB" sz="1100">
                <a:solidFill>
                  <a:srgbClr val="808080"/>
                </a:solidFill>
                <a:latin typeface="+mn-lt"/>
              </a:rPr>
              <a:pPr fontAlgn="auto">
                <a:spcBef>
                  <a:spcPts val="0"/>
                </a:spcBef>
                <a:spcAft>
                  <a:spcPts val="0"/>
                </a:spcAft>
                <a:defRPr/>
              </a:pPr>
              <a:t>‹#›</a:t>
            </a:fld>
            <a:endParaRPr lang="en-GB" sz="1100" dirty="0">
              <a:solidFill>
                <a:srgbClr val="808080"/>
              </a:solidFill>
              <a:latin typeface="+mn-lt"/>
            </a:endParaRPr>
          </a:p>
        </p:txBody>
      </p:sp>
      <p:grpSp>
        <p:nvGrpSpPr>
          <p:cNvPr id="8" name="Group 7"/>
          <p:cNvGrpSpPr/>
          <p:nvPr/>
        </p:nvGrpSpPr>
        <p:grpSpPr bwMode="gray">
          <a:xfrm>
            <a:off x="8348663" y="6450013"/>
            <a:ext cx="338137" cy="204787"/>
            <a:chOff x="8348663" y="6450013"/>
            <a:chExt cx="338137" cy="204787"/>
          </a:xfrm>
          <a:solidFill>
            <a:srgbClr val="808080"/>
          </a:solidFill>
        </p:grpSpPr>
        <p:sp>
          <p:nvSpPr>
            <p:cNvPr id="10" name="Freeform 5"/>
            <p:cNvSpPr>
              <a:spLocks/>
            </p:cNvSpPr>
            <p:nvPr/>
          </p:nvSpPr>
          <p:spPr bwMode="gray">
            <a:xfrm>
              <a:off x="8348663" y="6450013"/>
              <a:ext cx="163512" cy="204787"/>
            </a:xfrm>
            <a:custGeom>
              <a:avLst/>
              <a:gdLst/>
              <a:ahLst/>
              <a:cxnLst>
                <a:cxn ang="0">
                  <a:pos x="39" y="78"/>
                </a:cxn>
                <a:cxn ang="0">
                  <a:pos x="85" y="78"/>
                </a:cxn>
                <a:cxn ang="0">
                  <a:pos x="85" y="51"/>
                </a:cxn>
                <a:cxn ang="0">
                  <a:pos x="39" y="51"/>
                </a:cxn>
                <a:cxn ang="0">
                  <a:pos x="39" y="30"/>
                </a:cxn>
                <a:cxn ang="0">
                  <a:pos x="90" y="30"/>
                </a:cxn>
                <a:cxn ang="0">
                  <a:pos x="73" y="0"/>
                </a:cxn>
                <a:cxn ang="0">
                  <a:pos x="0" y="0"/>
                </a:cxn>
                <a:cxn ang="0">
                  <a:pos x="0" y="129"/>
                </a:cxn>
                <a:cxn ang="0">
                  <a:pos x="103" y="129"/>
                </a:cxn>
                <a:cxn ang="0">
                  <a:pos x="103" y="99"/>
                </a:cxn>
                <a:cxn ang="0">
                  <a:pos x="39" y="99"/>
                </a:cxn>
                <a:cxn ang="0">
                  <a:pos x="39" y="78"/>
                </a:cxn>
              </a:cxnLst>
              <a:rect l="0" t="0" r="r" b="b"/>
              <a:pathLst>
                <a:path w="103" h="129">
                  <a:moveTo>
                    <a:pt x="39" y="78"/>
                  </a:moveTo>
                  <a:lnTo>
                    <a:pt x="85" y="78"/>
                  </a:lnTo>
                  <a:lnTo>
                    <a:pt x="85" y="51"/>
                  </a:lnTo>
                  <a:lnTo>
                    <a:pt x="39" y="51"/>
                  </a:lnTo>
                  <a:lnTo>
                    <a:pt x="39" y="30"/>
                  </a:lnTo>
                  <a:lnTo>
                    <a:pt x="90" y="30"/>
                  </a:lnTo>
                  <a:lnTo>
                    <a:pt x="73" y="0"/>
                  </a:lnTo>
                  <a:lnTo>
                    <a:pt x="0" y="0"/>
                  </a:lnTo>
                  <a:lnTo>
                    <a:pt x="0" y="129"/>
                  </a:lnTo>
                  <a:lnTo>
                    <a:pt x="103" y="129"/>
                  </a:lnTo>
                  <a:lnTo>
                    <a:pt x="103" y="99"/>
                  </a:lnTo>
                  <a:lnTo>
                    <a:pt x="39" y="99"/>
                  </a:lnTo>
                  <a:lnTo>
                    <a:pt x="39" y="78"/>
                  </a:lnTo>
                  <a:close/>
                </a:path>
              </a:pathLst>
            </a:custGeom>
            <a:grpFill/>
            <a:ln w="9525">
              <a:noFill/>
              <a:round/>
              <a:headEnd/>
              <a:tailEnd/>
            </a:ln>
          </p:spPr>
          <p:txBody>
            <a:bodyPr/>
            <a:lstStyle/>
            <a:p>
              <a:pPr fontAlgn="auto">
                <a:spcBef>
                  <a:spcPts val="0"/>
                </a:spcBef>
                <a:spcAft>
                  <a:spcPts val="0"/>
                </a:spcAft>
                <a:defRPr/>
              </a:pPr>
              <a:endParaRPr lang="en-GB">
                <a:latin typeface="+mn-lt"/>
              </a:endParaRPr>
            </a:p>
          </p:txBody>
        </p:sp>
        <p:sp>
          <p:nvSpPr>
            <p:cNvPr id="11" name="Freeform 6"/>
            <p:cNvSpPr>
              <a:spLocks/>
            </p:cNvSpPr>
            <p:nvPr/>
          </p:nvSpPr>
          <p:spPr bwMode="gray">
            <a:xfrm>
              <a:off x="8483600" y="6450013"/>
              <a:ext cx="203200" cy="204787"/>
            </a:xfrm>
            <a:custGeom>
              <a:avLst/>
              <a:gdLst/>
              <a:ahLst/>
              <a:cxnLst>
                <a:cxn ang="0">
                  <a:pos x="86" y="0"/>
                </a:cxn>
                <a:cxn ang="0">
                  <a:pos x="64" y="42"/>
                </a:cxn>
                <a:cxn ang="0">
                  <a:pos x="42" y="0"/>
                </a:cxn>
                <a:cxn ang="0">
                  <a:pos x="0" y="0"/>
                </a:cxn>
                <a:cxn ang="0">
                  <a:pos x="45" y="78"/>
                </a:cxn>
                <a:cxn ang="0">
                  <a:pos x="45" y="129"/>
                </a:cxn>
                <a:cxn ang="0">
                  <a:pos x="83" y="129"/>
                </a:cxn>
                <a:cxn ang="0">
                  <a:pos x="83" y="78"/>
                </a:cxn>
                <a:cxn ang="0">
                  <a:pos x="128" y="0"/>
                </a:cxn>
                <a:cxn ang="0">
                  <a:pos x="86" y="0"/>
                </a:cxn>
              </a:cxnLst>
              <a:rect l="0" t="0" r="r" b="b"/>
              <a:pathLst>
                <a:path w="128" h="129">
                  <a:moveTo>
                    <a:pt x="86" y="0"/>
                  </a:moveTo>
                  <a:lnTo>
                    <a:pt x="64" y="42"/>
                  </a:lnTo>
                  <a:lnTo>
                    <a:pt x="42" y="0"/>
                  </a:lnTo>
                  <a:lnTo>
                    <a:pt x="0" y="0"/>
                  </a:lnTo>
                  <a:lnTo>
                    <a:pt x="45" y="78"/>
                  </a:lnTo>
                  <a:lnTo>
                    <a:pt x="45" y="129"/>
                  </a:lnTo>
                  <a:lnTo>
                    <a:pt x="83" y="129"/>
                  </a:lnTo>
                  <a:lnTo>
                    <a:pt x="83" y="78"/>
                  </a:lnTo>
                  <a:lnTo>
                    <a:pt x="128" y="0"/>
                  </a:lnTo>
                  <a:lnTo>
                    <a:pt x="86" y="0"/>
                  </a:lnTo>
                  <a:close/>
                </a:path>
              </a:pathLst>
            </a:custGeom>
            <a:grpFill/>
            <a:ln w="9525">
              <a:noFill/>
              <a:round/>
              <a:headEnd/>
              <a:tailEnd/>
            </a:ln>
          </p:spPr>
          <p:txBody>
            <a:bodyPr/>
            <a:lstStyle/>
            <a:p>
              <a:pPr fontAlgn="auto">
                <a:spcBef>
                  <a:spcPts val="0"/>
                </a:spcBef>
                <a:spcAft>
                  <a:spcPts val="0"/>
                </a:spcAft>
                <a:defRPr/>
              </a:pPr>
              <a:endParaRPr lang="en-GB">
                <a:latin typeface="+mn-lt"/>
              </a:endParaRPr>
            </a:p>
          </p:txBody>
        </p:sp>
      </p:grpSp>
    </p:spTree>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 id="2147483807" r:id="rId12"/>
  </p:sldLayoutIdLst>
  <p:hf sldNum="0" hdr="0" dt="0"/>
  <p:txStyles>
    <p:titleStyle>
      <a:lvl1pPr algn="l" rtl="0" fontAlgn="base">
        <a:lnSpc>
          <a:spcPct val="85000"/>
        </a:lnSpc>
        <a:spcBef>
          <a:spcPct val="0"/>
        </a:spcBef>
        <a:spcAft>
          <a:spcPct val="0"/>
        </a:spcAft>
        <a:defRPr sz="3000" b="1" kern="1200">
          <a:solidFill>
            <a:srgbClr val="808080"/>
          </a:solidFill>
          <a:latin typeface="Arial" pitchFamily="34" charset="0"/>
          <a:ea typeface="+mj-ea"/>
          <a:cs typeface="Arial" pitchFamily="34" charset="0"/>
        </a:defRPr>
      </a:lvl1pPr>
      <a:lvl2pPr algn="l" rtl="0" fontAlgn="base">
        <a:lnSpc>
          <a:spcPct val="85000"/>
        </a:lnSpc>
        <a:spcBef>
          <a:spcPct val="0"/>
        </a:spcBef>
        <a:spcAft>
          <a:spcPct val="0"/>
        </a:spcAft>
        <a:defRPr sz="3000" b="1">
          <a:solidFill>
            <a:srgbClr val="808080"/>
          </a:solidFill>
          <a:latin typeface="Arial" charset="0"/>
          <a:cs typeface="Arial" charset="0"/>
        </a:defRPr>
      </a:lvl2pPr>
      <a:lvl3pPr algn="l" rtl="0" fontAlgn="base">
        <a:lnSpc>
          <a:spcPct val="85000"/>
        </a:lnSpc>
        <a:spcBef>
          <a:spcPct val="0"/>
        </a:spcBef>
        <a:spcAft>
          <a:spcPct val="0"/>
        </a:spcAft>
        <a:defRPr sz="3000" b="1">
          <a:solidFill>
            <a:srgbClr val="808080"/>
          </a:solidFill>
          <a:latin typeface="Arial" charset="0"/>
          <a:cs typeface="Arial" charset="0"/>
        </a:defRPr>
      </a:lvl3pPr>
      <a:lvl4pPr algn="l" rtl="0" fontAlgn="base">
        <a:lnSpc>
          <a:spcPct val="85000"/>
        </a:lnSpc>
        <a:spcBef>
          <a:spcPct val="0"/>
        </a:spcBef>
        <a:spcAft>
          <a:spcPct val="0"/>
        </a:spcAft>
        <a:defRPr sz="3000" b="1">
          <a:solidFill>
            <a:srgbClr val="808080"/>
          </a:solidFill>
          <a:latin typeface="Arial" charset="0"/>
          <a:cs typeface="Arial" charset="0"/>
        </a:defRPr>
      </a:lvl4pPr>
      <a:lvl5pPr algn="l" rtl="0" fontAlgn="base">
        <a:lnSpc>
          <a:spcPct val="85000"/>
        </a:lnSpc>
        <a:spcBef>
          <a:spcPct val="0"/>
        </a:spcBef>
        <a:spcAft>
          <a:spcPct val="0"/>
        </a:spcAft>
        <a:defRPr sz="3000" b="1">
          <a:solidFill>
            <a:srgbClr val="808080"/>
          </a:solidFill>
          <a:latin typeface="Arial" charset="0"/>
          <a:cs typeface="Arial" charset="0"/>
        </a:defRPr>
      </a:lvl5pPr>
      <a:lvl6pPr marL="457200" algn="l" rtl="0" fontAlgn="base">
        <a:lnSpc>
          <a:spcPct val="85000"/>
        </a:lnSpc>
        <a:spcBef>
          <a:spcPct val="0"/>
        </a:spcBef>
        <a:spcAft>
          <a:spcPct val="0"/>
        </a:spcAft>
        <a:defRPr sz="3000" b="1">
          <a:solidFill>
            <a:srgbClr val="808080"/>
          </a:solidFill>
          <a:latin typeface="Arial" charset="0"/>
          <a:cs typeface="Arial" charset="0"/>
        </a:defRPr>
      </a:lvl6pPr>
      <a:lvl7pPr marL="914400" algn="l" rtl="0" fontAlgn="base">
        <a:lnSpc>
          <a:spcPct val="85000"/>
        </a:lnSpc>
        <a:spcBef>
          <a:spcPct val="0"/>
        </a:spcBef>
        <a:spcAft>
          <a:spcPct val="0"/>
        </a:spcAft>
        <a:defRPr sz="3000" b="1">
          <a:solidFill>
            <a:srgbClr val="808080"/>
          </a:solidFill>
          <a:latin typeface="Arial" charset="0"/>
          <a:cs typeface="Arial" charset="0"/>
        </a:defRPr>
      </a:lvl7pPr>
      <a:lvl8pPr marL="1371600" algn="l" rtl="0" fontAlgn="base">
        <a:lnSpc>
          <a:spcPct val="85000"/>
        </a:lnSpc>
        <a:spcBef>
          <a:spcPct val="0"/>
        </a:spcBef>
        <a:spcAft>
          <a:spcPct val="0"/>
        </a:spcAft>
        <a:defRPr sz="3000" b="1">
          <a:solidFill>
            <a:srgbClr val="808080"/>
          </a:solidFill>
          <a:latin typeface="Arial" charset="0"/>
          <a:cs typeface="Arial" charset="0"/>
        </a:defRPr>
      </a:lvl8pPr>
      <a:lvl9pPr marL="1828800" algn="l" rtl="0" fontAlgn="base">
        <a:lnSpc>
          <a:spcPct val="85000"/>
        </a:lnSpc>
        <a:spcBef>
          <a:spcPct val="0"/>
        </a:spcBef>
        <a:spcAft>
          <a:spcPct val="0"/>
        </a:spcAft>
        <a:defRPr sz="3000" b="1">
          <a:solidFill>
            <a:srgbClr val="808080"/>
          </a:solidFill>
          <a:latin typeface="Arial" charset="0"/>
          <a:cs typeface="Arial" charset="0"/>
        </a:defRPr>
      </a:lvl9pPr>
    </p:titleStyle>
    <p:bodyStyle>
      <a:lvl1pPr marL="342900" indent="-342900" algn="l" rtl="0" fontAlgn="base">
        <a:spcBef>
          <a:spcPct val="20000"/>
        </a:spcBef>
        <a:spcAft>
          <a:spcPct val="0"/>
        </a:spcAft>
        <a:buClr>
          <a:schemeClr val="accent2"/>
        </a:buClr>
        <a:buSzPct val="70000"/>
        <a:buFont typeface="Arial" charset="0"/>
        <a:buChar char="►"/>
        <a:defRPr sz="2400" kern="1200">
          <a:solidFill>
            <a:srgbClr val="808080"/>
          </a:solidFill>
          <a:latin typeface="+mn-lt"/>
          <a:ea typeface="+mn-ea"/>
          <a:cs typeface="+mn-cs"/>
        </a:defRPr>
      </a:lvl1pPr>
      <a:lvl2pPr marL="709613" indent="-354013" algn="l" rtl="0" fontAlgn="base">
        <a:spcBef>
          <a:spcPct val="20000"/>
        </a:spcBef>
        <a:spcAft>
          <a:spcPct val="0"/>
        </a:spcAft>
        <a:buClr>
          <a:schemeClr val="accent2"/>
        </a:buClr>
        <a:buSzPct val="70000"/>
        <a:buFont typeface="Arial" charset="0"/>
        <a:buChar char="►"/>
        <a:defRPr sz="2000" kern="1200">
          <a:solidFill>
            <a:srgbClr val="808080"/>
          </a:solidFill>
          <a:latin typeface="+mn-lt"/>
          <a:ea typeface="+mn-ea"/>
          <a:cs typeface="+mn-cs"/>
        </a:defRPr>
      </a:lvl2pPr>
      <a:lvl3pPr marL="1077913" indent="-354013" algn="l" rtl="0" fontAlgn="base">
        <a:spcBef>
          <a:spcPct val="20000"/>
        </a:spcBef>
        <a:spcAft>
          <a:spcPct val="0"/>
        </a:spcAft>
        <a:buClr>
          <a:schemeClr val="accent2"/>
        </a:buClr>
        <a:buSzPct val="70000"/>
        <a:buFont typeface="Arial" charset="0"/>
        <a:buChar char="►"/>
        <a:defRPr kern="1200">
          <a:solidFill>
            <a:srgbClr val="808080"/>
          </a:solidFill>
          <a:latin typeface="+mn-lt"/>
          <a:ea typeface="+mn-ea"/>
          <a:cs typeface="+mn-cs"/>
        </a:defRPr>
      </a:lvl3pPr>
      <a:lvl4pPr marL="1433513" indent="-355600" algn="l" rtl="0" fontAlgn="base">
        <a:spcBef>
          <a:spcPct val="20000"/>
        </a:spcBef>
        <a:spcAft>
          <a:spcPct val="0"/>
        </a:spcAft>
        <a:buClr>
          <a:schemeClr val="accent2"/>
        </a:buClr>
        <a:buSzPct val="70000"/>
        <a:buFont typeface="Arial" charset="0"/>
        <a:buChar char="►"/>
        <a:defRPr sz="1600" kern="1200">
          <a:solidFill>
            <a:srgbClr val="808080"/>
          </a:solidFill>
          <a:latin typeface="+mn-lt"/>
          <a:ea typeface="+mn-ea"/>
          <a:cs typeface="+mn-cs"/>
        </a:defRPr>
      </a:lvl4pPr>
      <a:lvl5pPr marL="1787525" indent="-354013" algn="l" rtl="0" fontAlgn="base">
        <a:spcBef>
          <a:spcPct val="20000"/>
        </a:spcBef>
        <a:spcAft>
          <a:spcPct val="0"/>
        </a:spcAft>
        <a:buClr>
          <a:schemeClr val="accent2"/>
        </a:buClr>
        <a:buSzPct val="70000"/>
        <a:buFont typeface="Arial" charset="0"/>
        <a:buChar char="►"/>
        <a:defRPr sz="1600" kern="1200">
          <a:solidFill>
            <a:srgbClr val="80808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7650" name="Title Placeholder 1"/>
          <p:cNvSpPr>
            <a:spLocks noGrp="1"/>
          </p:cNvSpPr>
          <p:nvPr>
            <p:ph type="title"/>
          </p:nvPr>
        </p:nvSpPr>
        <p:spPr bwMode="auto">
          <a:xfrm>
            <a:off x="457200" y="274638"/>
            <a:ext cx="8229600" cy="8604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GB" smtClean="0"/>
          </a:p>
        </p:txBody>
      </p:sp>
      <p:sp>
        <p:nvSpPr>
          <p:cNvPr id="27651" name="Text Placeholder 2"/>
          <p:cNvSpPr>
            <a:spLocks noGrp="1"/>
          </p:cNvSpPr>
          <p:nvPr>
            <p:ph type="body" idx="1"/>
          </p:nvPr>
        </p:nvSpPr>
        <p:spPr bwMode="auto">
          <a:xfrm>
            <a:off x="457200" y="1425575"/>
            <a:ext cx="8229600" cy="46974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5" name="Footer Placeholder 4"/>
          <p:cNvSpPr>
            <a:spLocks noGrp="1"/>
          </p:cNvSpPr>
          <p:nvPr>
            <p:ph type="ftr" sz="quarter" idx="3"/>
          </p:nvPr>
        </p:nvSpPr>
        <p:spPr>
          <a:xfrm>
            <a:off x="2587625" y="6415088"/>
            <a:ext cx="3435350" cy="201612"/>
          </a:xfrm>
          <a:prstGeom prst="rect">
            <a:avLst/>
          </a:prstGeom>
        </p:spPr>
        <p:txBody>
          <a:bodyPr vert="horz" lIns="0" tIns="0" rIns="0" bIns="0" rtlCol="0" anchor="t" anchorCtr="0">
            <a:noAutofit/>
          </a:bodyPr>
          <a:lstStyle>
            <a:lvl1pPr algn="l" fontAlgn="auto">
              <a:spcBef>
                <a:spcPts val="0"/>
              </a:spcBef>
              <a:spcAft>
                <a:spcPts val="0"/>
              </a:spcAft>
              <a:defRPr sz="1100" dirty="0" smtClean="0">
                <a:solidFill>
                  <a:schemeClr val="bg1"/>
                </a:solidFill>
                <a:latin typeface="+mn-lt"/>
              </a:defRPr>
            </a:lvl1pPr>
          </a:lstStyle>
          <a:p>
            <a:pPr>
              <a:defRPr/>
            </a:pPr>
            <a:r>
              <a:rPr lang="en-GB"/>
              <a:t>Presentation title</a:t>
            </a:r>
            <a:endParaRPr lang="en-GB"/>
          </a:p>
        </p:txBody>
      </p:sp>
      <p:sp>
        <p:nvSpPr>
          <p:cNvPr id="7" name="TextBox 6"/>
          <p:cNvSpPr txBox="1"/>
          <p:nvPr/>
        </p:nvSpPr>
        <p:spPr>
          <a:xfrm>
            <a:off x="457200" y="6415088"/>
            <a:ext cx="720725" cy="198437"/>
          </a:xfrm>
          <a:prstGeom prst="rect">
            <a:avLst/>
          </a:prstGeom>
          <a:noFill/>
        </p:spPr>
        <p:txBody>
          <a:bodyPr lIns="0" tIns="0" rIns="0" bIns="0"/>
          <a:lstStyle/>
          <a:p>
            <a:pPr fontAlgn="auto">
              <a:spcBef>
                <a:spcPts val="0"/>
              </a:spcBef>
              <a:spcAft>
                <a:spcPts val="0"/>
              </a:spcAft>
              <a:defRPr/>
            </a:pPr>
            <a:r>
              <a:rPr lang="en-GB" sz="1100" dirty="0">
                <a:solidFill>
                  <a:schemeClr val="bg1"/>
                </a:solidFill>
                <a:latin typeface="+mn-lt"/>
              </a:rPr>
              <a:t>Page </a:t>
            </a:r>
            <a:fld id="{81DC2649-2DD4-4935-A4E0-BDE9C87AC94E}" type="slidenum">
              <a:rPr lang="en-GB" sz="1100">
                <a:solidFill>
                  <a:schemeClr val="bg1"/>
                </a:solidFill>
                <a:latin typeface="+mn-lt"/>
              </a:rPr>
              <a:pPr fontAlgn="auto">
                <a:spcBef>
                  <a:spcPts val="0"/>
                </a:spcBef>
                <a:spcAft>
                  <a:spcPts val="0"/>
                </a:spcAft>
                <a:defRPr/>
              </a:pPr>
              <a:t>‹#›</a:t>
            </a:fld>
            <a:endParaRPr lang="en-GB" sz="1100" dirty="0">
              <a:solidFill>
                <a:schemeClr val="bg1"/>
              </a:solidFill>
              <a:latin typeface="+mn-lt"/>
            </a:endParaRPr>
          </a:p>
        </p:txBody>
      </p:sp>
      <p:grpSp>
        <p:nvGrpSpPr>
          <p:cNvPr id="9" name="Group 8"/>
          <p:cNvGrpSpPr/>
          <p:nvPr/>
        </p:nvGrpSpPr>
        <p:grpSpPr bwMode="black">
          <a:xfrm>
            <a:off x="8348663" y="6450013"/>
            <a:ext cx="338137" cy="204787"/>
            <a:chOff x="8348663" y="6450013"/>
            <a:chExt cx="338137" cy="204787"/>
          </a:xfrm>
          <a:solidFill>
            <a:srgbClr val="FFFFFF"/>
          </a:solidFill>
        </p:grpSpPr>
        <p:sp>
          <p:nvSpPr>
            <p:cNvPr id="10" name="Freeform 5"/>
            <p:cNvSpPr>
              <a:spLocks/>
            </p:cNvSpPr>
            <p:nvPr/>
          </p:nvSpPr>
          <p:spPr bwMode="black">
            <a:xfrm>
              <a:off x="8348663" y="6450013"/>
              <a:ext cx="163512" cy="204787"/>
            </a:xfrm>
            <a:custGeom>
              <a:avLst/>
              <a:gdLst/>
              <a:ahLst/>
              <a:cxnLst>
                <a:cxn ang="0">
                  <a:pos x="39" y="78"/>
                </a:cxn>
                <a:cxn ang="0">
                  <a:pos x="85" y="78"/>
                </a:cxn>
                <a:cxn ang="0">
                  <a:pos x="85" y="51"/>
                </a:cxn>
                <a:cxn ang="0">
                  <a:pos x="39" y="51"/>
                </a:cxn>
                <a:cxn ang="0">
                  <a:pos x="39" y="30"/>
                </a:cxn>
                <a:cxn ang="0">
                  <a:pos x="90" y="30"/>
                </a:cxn>
                <a:cxn ang="0">
                  <a:pos x="73" y="0"/>
                </a:cxn>
                <a:cxn ang="0">
                  <a:pos x="0" y="0"/>
                </a:cxn>
                <a:cxn ang="0">
                  <a:pos x="0" y="129"/>
                </a:cxn>
                <a:cxn ang="0">
                  <a:pos x="103" y="129"/>
                </a:cxn>
                <a:cxn ang="0">
                  <a:pos x="103" y="99"/>
                </a:cxn>
                <a:cxn ang="0">
                  <a:pos x="39" y="99"/>
                </a:cxn>
                <a:cxn ang="0">
                  <a:pos x="39" y="78"/>
                </a:cxn>
              </a:cxnLst>
              <a:rect l="0" t="0" r="r" b="b"/>
              <a:pathLst>
                <a:path w="103" h="129">
                  <a:moveTo>
                    <a:pt x="39" y="78"/>
                  </a:moveTo>
                  <a:lnTo>
                    <a:pt x="85" y="78"/>
                  </a:lnTo>
                  <a:lnTo>
                    <a:pt x="85" y="51"/>
                  </a:lnTo>
                  <a:lnTo>
                    <a:pt x="39" y="51"/>
                  </a:lnTo>
                  <a:lnTo>
                    <a:pt x="39" y="30"/>
                  </a:lnTo>
                  <a:lnTo>
                    <a:pt x="90" y="30"/>
                  </a:lnTo>
                  <a:lnTo>
                    <a:pt x="73" y="0"/>
                  </a:lnTo>
                  <a:lnTo>
                    <a:pt x="0" y="0"/>
                  </a:lnTo>
                  <a:lnTo>
                    <a:pt x="0" y="129"/>
                  </a:lnTo>
                  <a:lnTo>
                    <a:pt x="103" y="129"/>
                  </a:lnTo>
                  <a:lnTo>
                    <a:pt x="103" y="99"/>
                  </a:lnTo>
                  <a:lnTo>
                    <a:pt x="39" y="99"/>
                  </a:lnTo>
                  <a:lnTo>
                    <a:pt x="39" y="78"/>
                  </a:lnTo>
                  <a:close/>
                </a:path>
              </a:pathLst>
            </a:custGeom>
            <a:grpFill/>
            <a:ln w="9525">
              <a:noFill/>
              <a:round/>
              <a:headEnd/>
              <a:tailEnd/>
            </a:ln>
          </p:spPr>
          <p:txBody>
            <a:bodyPr/>
            <a:lstStyle/>
            <a:p>
              <a:pPr fontAlgn="auto">
                <a:spcBef>
                  <a:spcPts val="0"/>
                </a:spcBef>
                <a:spcAft>
                  <a:spcPts val="0"/>
                </a:spcAft>
                <a:defRPr/>
              </a:pPr>
              <a:endParaRPr lang="en-GB">
                <a:latin typeface="+mn-lt"/>
              </a:endParaRPr>
            </a:p>
          </p:txBody>
        </p:sp>
        <p:sp>
          <p:nvSpPr>
            <p:cNvPr id="11" name="Freeform 6"/>
            <p:cNvSpPr>
              <a:spLocks/>
            </p:cNvSpPr>
            <p:nvPr/>
          </p:nvSpPr>
          <p:spPr bwMode="black">
            <a:xfrm>
              <a:off x="8483600" y="6450013"/>
              <a:ext cx="203200" cy="204787"/>
            </a:xfrm>
            <a:custGeom>
              <a:avLst/>
              <a:gdLst/>
              <a:ahLst/>
              <a:cxnLst>
                <a:cxn ang="0">
                  <a:pos x="86" y="0"/>
                </a:cxn>
                <a:cxn ang="0">
                  <a:pos x="64" y="42"/>
                </a:cxn>
                <a:cxn ang="0">
                  <a:pos x="42" y="0"/>
                </a:cxn>
                <a:cxn ang="0">
                  <a:pos x="0" y="0"/>
                </a:cxn>
                <a:cxn ang="0">
                  <a:pos x="45" y="78"/>
                </a:cxn>
                <a:cxn ang="0">
                  <a:pos x="45" y="129"/>
                </a:cxn>
                <a:cxn ang="0">
                  <a:pos x="83" y="129"/>
                </a:cxn>
                <a:cxn ang="0">
                  <a:pos x="83" y="78"/>
                </a:cxn>
                <a:cxn ang="0">
                  <a:pos x="128" y="0"/>
                </a:cxn>
                <a:cxn ang="0">
                  <a:pos x="86" y="0"/>
                </a:cxn>
              </a:cxnLst>
              <a:rect l="0" t="0" r="r" b="b"/>
              <a:pathLst>
                <a:path w="128" h="129">
                  <a:moveTo>
                    <a:pt x="86" y="0"/>
                  </a:moveTo>
                  <a:lnTo>
                    <a:pt x="64" y="42"/>
                  </a:lnTo>
                  <a:lnTo>
                    <a:pt x="42" y="0"/>
                  </a:lnTo>
                  <a:lnTo>
                    <a:pt x="0" y="0"/>
                  </a:lnTo>
                  <a:lnTo>
                    <a:pt x="45" y="78"/>
                  </a:lnTo>
                  <a:lnTo>
                    <a:pt x="45" y="129"/>
                  </a:lnTo>
                  <a:lnTo>
                    <a:pt x="83" y="129"/>
                  </a:lnTo>
                  <a:lnTo>
                    <a:pt x="83" y="78"/>
                  </a:lnTo>
                  <a:lnTo>
                    <a:pt x="128" y="0"/>
                  </a:lnTo>
                  <a:lnTo>
                    <a:pt x="86" y="0"/>
                  </a:lnTo>
                  <a:close/>
                </a:path>
              </a:pathLst>
            </a:custGeom>
            <a:grpFill/>
            <a:ln w="9525">
              <a:noFill/>
              <a:round/>
              <a:headEnd/>
              <a:tailEnd/>
            </a:ln>
          </p:spPr>
          <p:txBody>
            <a:bodyPr/>
            <a:lstStyle/>
            <a:p>
              <a:pPr fontAlgn="auto">
                <a:spcBef>
                  <a:spcPts val="0"/>
                </a:spcBef>
                <a:spcAft>
                  <a:spcPts val="0"/>
                </a:spcAft>
                <a:defRPr/>
              </a:pPr>
              <a:endParaRPr lang="en-GB">
                <a:latin typeface="+mn-lt"/>
              </a:endParaRPr>
            </a:p>
          </p:txBody>
        </p:sp>
      </p:grpSp>
    </p:spTree>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 id="2147483819" r:id="rId12"/>
  </p:sldLayoutIdLst>
  <p:hf sldNum="0" hdr="0" dt="0"/>
  <p:txStyles>
    <p:titleStyle>
      <a:lvl1pPr algn="l" rtl="0" fontAlgn="base">
        <a:lnSpc>
          <a:spcPct val="85000"/>
        </a:lnSpc>
        <a:spcBef>
          <a:spcPct val="0"/>
        </a:spcBef>
        <a:spcAft>
          <a:spcPct val="0"/>
        </a:spcAft>
        <a:defRPr sz="3000" b="1" kern="1200">
          <a:solidFill>
            <a:schemeClr val="bg1"/>
          </a:solidFill>
          <a:latin typeface="Arial" pitchFamily="34" charset="0"/>
          <a:ea typeface="+mj-ea"/>
          <a:cs typeface="Arial" pitchFamily="34" charset="0"/>
        </a:defRPr>
      </a:lvl1pPr>
      <a:lvl2pPr algn="l" rtl="0" fontAlgn="base">
        <a:lnSpc>
          <a:spcPct val="85000"/>
        </a:lnSpc>
        <a:spcBef>
          <a:spcPct val="0"/>
        </a:spcBef>
        <a:spcAft>
          <a:spcPct val="0"/>
        </a:spcAft>
        <a:defRPr sz="3000" b="1">
          <a:solidFill>
            <a:schemeClr val="bg1"/>
          </a:solidFill>
          <a:latin typeface="Arial" charset="0"/>
          <a:cs typeface="Arial" charset="0"/>
        </a:defRPr>
      </a:lvl2pPr>
      <a:lvl3pPr algn="l" rtl="0" fontAlgn="base">
        <a:lnSpc>
          <a:spcPct val="85000"/>
        </a:lnSpc>
        <a:spcBef>
          <a:spcPct val="0"/>
        </a:spcBef>
        <a:spcAft>
          <a:spcPct val="0"/>
        </a:spcAft>
        <a:defRPr sz="3000" b="1">
          <a:solidFill>
            <a:schemeClr val="bg1"/>
          </a:solidFill>
          <a:latin typeface="Arial" charset="0"/>
          <a:cs typeface="Arial" charset="0"/>
        </a:defRPr>
      </a:lvl3pPr>
      <a:lvl4pPr algn="l" rtl="0" fontAlgn="base">
        <a:lnSpc>
          <a:spcPct val="85000"/>
        </a:lnSpc>
        <a:spcBef>
          <a:spcPct val="0"/>
        </a:spcBef>
        <a:spcAft>
          <a:spcPct val="0"/>
        </a:spcAft>
        <a:defRPr sz="3000" b="1">
          <a:solidFill>
            <a:schemeClr val="bg1"/>
          </a:solidFill>
          <a:latin typeface="Arial" charset="0"/>
          <a:cs typeface="Arial" charset="0"/>
        </a:defRPr>
      </a:lvl4pPr>
      <a:lvl5pPr algn="l" rtl="0" fontAlgn="base">
        <a:lnSpc>
          <a:spcPct val="85000"/>
        </a:lnSpc>
        <a:spcBef>
          <a:spcPct val="0"/>
        </a:spcBef>
        <a:spcAft>
          <a:spcPct val="0"/>
        </a:spcAft>
        <a:defRPr sz="3000" b="1">
          <a:solidFill>
            <a:schemeClr val="bg1"/>
          </a:solidFill>
          <a:latin typeface="Arial" charset="0"/>
          <a:cs typeface="Arial" charset="0"/>
        </a:defRPr>
      </a:lvl5pPr>
      <a:lvl6pPr marL="457200" algn="l" rtl="0" fontAlgn="base">
        <a:lnSpc>
          <a:spcPct val="85000"/>
        </a:lnSpc>
        <a:spcBef>
          <a:spcPct val="0"/>
        </a:spcBef>
        <a:spcAft>
          <a:spcPct val="0"/>
        </a:spcAft>
        <a:defRPr sz="3000" b="1">
          <a:solidFill>
            <a:schemeClr val="bg1"/>
          </a:solidFill>
          <a:latin typeface="Arial" charset="0"/>
          <a:cs typeface="Arial" charset="0"/>
        </a:defRPr>
      </a:lvl6pPr>
      <a:lvl7pPr marL="914400" algn="l" rtl="0" fontAlgn="base">
        <a:lnSpc>
          <a:spcPct val="85000"/>
        </a:lnSpc>
        <a:spcBef>
          <a:spcPct val="0"/>
        </a:spcBef>
        <a:spcAft>
          <a:spcPct val="0"/>
        </a:spcAft>
        <a:defRPr sz="3000" b="1">
          <a:solidFill>
            <a:schemeClr val="bg1"/>
          </a:solidFill>
          <a:latin typeface="Arial" charset="0"/>
          <a:cs typeface="Arial" charset="0"/>
        </a:defRPr>
      </a:lvl7pPr>
      <a:lvl8pPr marL="1371600" algn="l" rtl="0" fontAlgn="base">
        <a:lnSpc>
          <a:spcPct val="85000"/>
        </a:lnSpc>
        <a:spcBef>
          <a:spcPct val="0"/>
        </a:spcBef>
        <a:spcAft>
          <a:spcPct val="0"/>
        </a:spcAft>
        <a:defRPr sz="3000" b="1">
          <a:solidFill>
            <a:schemeClr val="bg1"/>
          </a:solidFill>
          <a:latin typeface="Arial" charset="0"/>
          <a:cs typeface="Arial" charset="0"/>
        </a:defRPr>
      </a:lvl8pPr>
      <a:lvl9pPr marL="1828800" algn="l" rtl="0" fontAlgn="base">
        <a:lnSpc>
          <a:spcPct val="85000"/>
        </a:lnSpc>
        <a:spcBef>
          <a:spcPct val="0"/>
        </a:spcBef>
        <a:spcAft>
          <a:spcPct val="0"/>
        </a:spcAft>
        <a:defRPr sz="3000" b="1">
          <a:solidFill>
            <a:schemeClr val="bg1"/>
          </a:solidFill>
          <a:latin typeface="Arial" charset="0"/>
          <a:cs typeface="Arial" charset="0"/>
        </a:defRPr>
      </a:lvl9pPr>
    </p:titleStyle>
    <p:bodyStyle>
      <a:lvl1pPr marL="342900" indent="-342900" algn="l" rtl="0" fontAlgn="base">
        <a:spcBef>
          <a:spcPct val="20000"/>
        </a:spcBef>
        <a:spcAft>
          <a:spcPct val="0"/>
        </a:spcAft>
        <a:buClr>
          <a:schemeClr val="accent2"/>
        </a:buClr>
        <a:buSzPct val="70000"/>
        <a:buFont typeface="Arial" charset="0"/>
        <a:buChar char="►"/>
        <a:defRPr sz="2400" kern="1200">
          <a:solidFill>
            <a:schemeClr val="bg1"/>
          </a:solidFill>
          <a:latin typeface="+mn-lt"/>
          <a:ea typeface="+mn-ea"/>
          <a:cs typeface="+mn-cs"/>
        </a:defRPr>
      </a:lvl1pPr>
      <a:lvl2pPr marL="709613" indent="-354013" algn="l" rtl="0" fontAlgn="base">
        <a:spcBef>
          <a:spcPct val="20000"/>
        </a:spcBef>
        <a:spcAft>
          <a:spcPct val="0"/>
        </a:spcAft>
        <a:buClr>
          <a:schemeClr val="accent2"/>
        </a:buClr>
        <a:buSzPct val="70000"/>
        <a:buFont typeface="Arial" charset="0"/>
        <a:buChar char="►"/>
        <a:defRPr sz="2000" kern="1200">
          <a:solidFill>
            <a:schemeClr val="bg1"/>
          </a:solidFill>
          <a:latin typeface="+mn-lt"/>
          <a:ea typeface="+mn-ea"/>
          <a:cs typeface="+mn-cs"/>
        </a:defRPr>
      </a:lvl2pPr>
      <a:lvl3pPr marL="1077913" indent="-354013" algn="l" rtl="0" fontAlgn="base">
        <a:spcBef>
          <a:spcPct val="20000"/>
        </a:spcBef>
        <a:spcAft>
          <a:spcPct val="0"/>
        </a:spcAft>
        <a:buClr>
          <a:schemeClr val="accent2"/>
        </a:buClr>
        <a:buSzPct val="70000"/>
        <a:buFont typeface="Arial" charset="0"/>
        <a:buChar char="►"/>
        <a:defRPr kern="1200">
          <a:solidFill>
            <a:schemeClr val="bg1"/>
          </a:solidFill>
          <a:latin typeface="+mn-lt"/>
          <a:ea typeface="+mn-ea"/>
          <a:cs typeface="+mn-cs"/>
        </a:defRPr>
      </a:lvl3pPr>
      <a:lvl4pPr marL="1433513" indent="-355600" algn="l" rtl="0" fontAlgn="base">
        <a:spcBef>
          <a:spcPct val="20000"/>
        </a:spcBef>
        <a:spcAft>
          <a:spcPct val="0"/>
        </a:spcAft>
        <a:buClr>
          <a:schemeClr val="accent2"/>
        </a:buClr>
        <a:buSzPct val="70000"/>
        <a:buFont typeface="Arial" charset="0"/>
        <a:buChar char="►"/>
        <a:defRPr sz="1600" kern="1200">
          <a:solidFill>
            <a:schemeClr val="bg1"/>
          </a:solidFill>
          <a:latin typeface="+mn-lt"/>
          <a:ea typeface="+mn-ea"/>
          <a:cs typeface="+mn-cs"/>
        </a:defRPr>
      </a:lvl4pPr>
      <a:lvl5pPr marL="1787525" indent="-354013" algn="l" rtl="0" fontAlgn="base">
        <a:spcBef>
          <a:spcPct val="20000"/>
        </a:spcBef>
        <a:spcAft>
          <a:spcPct val="0"/>
        </a:spcAft>
        <a:buClr>
          <a:schemeClr val="accent2"/>
        </a:buClr>
        <a:buSzPct val="70000"/>
        <a:buFont typeface="Arial"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40962" name="Title Placeholder 1"/>
          <p:cNvSpPr>
            <a:spLocks noGrp="1"/>
          </p:cNvSpPr>
          <p:nvPr>
            <p:ph type="title"/>
          </p:nvPr>
        </p:nvSpPr>
        <p:spPr bwMode="auto">
          <a:xfrm>
            <a:off x="457200" y="274638"/>
            <a:ext cx="8229600" cy="8604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GB" smtClean="0"/>
          </a:p>
        </p:txBody>
      </p:sp>
      <p:sp>
        <p:nvSpPr>
          <p:cNvPr id="40963" name="Text Placeholder 2"/>
          <p:cNvSpPr>
            <a:spLocks noGrp="1"/>
          </p:cNvSpPr>
          <p:nvPr>
            <p:ph type="body" idx="1"/>
          </p:nvPr>
        </p:nvSpPr>
        <p:spPr bwMode="auto">
          <a:xfrm>
            <a:off x="457200" y="1425575"/>
            <a:ext cx="8229600" cy="46974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5" name="Footer Placeholder 4"/>
          <p:cNvSpPr>
            <a:spLocks noGrp="1"/>
          </p:cNvSpPr>
          <p:nvPr>
            <p:ph type="ftr" sz="quarter" idx="3"/>
          </p:nvPr>
        </p:nvSpPr>
        <p:spPr>
          <a:xfrm>
            <a:off x="2587625" y="6415088"/>
            <a:ext cx="3435350" cy="201612"/>
          </a:xfrm>
          <a:prstGeom prst="rect">
            <a:avLst/>
          </a:prstGeom>
        </p:spPr>
        <p:txBody>
          <a:bodyPr vert="horz" lIns="0" tIns="0" rIns="0" bIns="0" rtlCol="0" anchor="t" anchorCtr="0">
            <a:noAutofit/>
          </a:bodyPr>
          <a:lstStyle>
            <a:lvl1pPr algn="l" fontAlgn="auto">
              <a:spcBef>
                <a:spcPts val="0"/>
              </a:spcBef>
              <a:spcAft>
                <a:spcPts val="0"/>
              </a:spcAft>
              <a:defRPr sz="1100" dirty="0" smtClean="0">
                <a:solidFill>
                  <a:schemeClr val="bg1"/>
                </a:solidFill>
                <a:latin typeface="+mn-lt"/>
              </a:defRPr>
            </a:lvl1pPr>
          </a:lstStyle>
          <a:p>
            <a:pPr>
              <a:defRPr/>
            </a:pPr>
            <a:r>
              <a:rPr lang="en-GB"/>
              <a:t>Presentation title</a:t>
            </a:r>
            <a:endParaRPr lang="en-GB"/>
          </a:p>
        </p:txBody>
      </p:sp>
      <p:sp>
        <p:nvSpPr>
          <p:cNvPr id="7" name="TextBox 6"/>
          <p:cNvSpPr txBox="1"/>
          <p:nvPr/>
        </p:nvSpPr>
        <p:spPr>
          <a:xfrm>
            <a:off x="457200" y="6415088"/>
            <a:ext cx="720725" cy="198437"/>
          </a:xfrm>
          <a:prstGeom prst="rect">
            <a:avLst/>
          </a:prstGeom>
          <a:noFill/>
        </p:spPr>
        <p:txBody>
          <a:bodyPr lIns="0" tIns="0" rIns="0" bIns="0"/>
          <a:lstStyle/>
          <a:p>
            <a:pPr fontAlgn="auto">
              <a:spcBef>
                <a:spcPts val="0"/>
              </a:spcBef>
              <a:spcAft>
                <a:spcPts val="0"/>
              </a:spcAft>
              <a:defRPr/>
            </a:pPr>
            <a:r>
              <a:rPr lang="en-GB" sz="1100" dirty="0">
                <a:solidFill>
                  <a:schemeClr val="bg1"/>
                </a:solidFill>
                <a:latin typeface="+mn-lt"/>
              </a:rPr>
              <a:t>Page </a:t>
            </a:r>
            <a:fld id="{B9A205E0-3146-4E3C-A939-777E3D1FE302}" type="slidenum">
              <a:rPr lang="en-GB" sz="1100">
                <a:solidFill>
                  <a:schemeClr val="bg1"/>
                </a:solidFill>
                <a:latin typeface="+mn-lt"/>
              </a:rPr>
              <a:pPr fontAlgn="auto">
                <a:spcBef>
                  <a:spcPts val="0"/>
                </a:spcBef>
                <a:spcAft>
                  <a:spcPts val="0"/>
                </a:spcAft>
                <a:defRPr/>
              </a:pPr>
              <a:t>‹#›</a:t>
            </a:fld>
            <a:endParaRPr lang="en-GB" sz="1100" dirty="0">
              <a:solidFill>
                <a:schemeClr val="bg1"/>
              </a:solidFill>
              <a:latin typeface="+mn-lt"/>
            </a:endParaRPr>
          </a:p>
        </p:txBody>
      </p:sp>
      <p:grpSp>
        <p:nvGrpSpPr>
          <p:cNvPr id="9" name="Group 8"/>
          <p:cNvGrpSpPr/>
          <p:nvPr/>
        </p:nvGrpSpPr>
        <p:grpSpPr bwMode="black">
          <a:xfrm>
            <a:off x="8348663" y="6450013"/>
            <a:ext cx="338137" cy="204787"/>
            <a:chOff x="8348663" y="6450013"/>
            <a:chExt cx="338137" cy="204787"/>
          </a:xfrm>
          <a:solidFill>
            <a:srgbClr val="FFFFFF"/>
          </a:solidFill>
        </p:grpSpPr>
        <p:sp>
          <p:nvSpPr>
            <p:cNvPr id="10" name="Freeform 5"/>
            <p:cNvSpPr>
              <a:spLocks/>
            </p:cNvSpPr>
            <p:nvPr/>
          </p:nvSpPr>
          <p:spPr bwMode="black">
            <a:xfrm>
              <a:off x="8348663" y="6450013"/>
              <a:ext cx="163512" cy="204787"/>
            </a:xfrm>
            <a:custGeom>
              <a:avLst/>
              <a:gdLst/>
              <a:ahLst/>
              <a:cxnLst>
                <a:cxn ang="0">
                  <a:pos x="39" y="78"/>
                </a:cxn>
                <a:cxn ang="0">
                  <a:pos x="85" y="78"/>
                </a:cxn>
                <a:cxn ang="0">
                  <a:pos x="85" y="51"/>
                </a:cxn>
                <a:cxn ang="0">
                  <a:pos x="39" y="51"/>
                </a:cxn>
                <a:cxn ang="0">
                  <a:pos x="39" y="30"/>
                </a:cxn>
                <a:cxn ang="0">
                  <a:pos x="90" y="30"/>
                </a:cxn>
                <a:cxn ang="0">
                  <a:pos x="73" y="0"/>
                </a:cxn>
                <a:cxn ang="0">
                  <a:pos x="0" y="0"/>
                </a:cxn>
                <a:cxn ang="0">
                  <a:pos x="0" y="129"/>
                </a:cxn>
                <a:cxn ang="0">
                  <a:pos x="103" y="129"/>
                </a:cxn>
                <a:cxn ang="0">
                  <a:pos x="103" y="99"/>
                </a:cxn>
                <a:cxn ang="0">
                  <a:pos x="39" y="99"/>
                </a:cxn>
                <a:cxn ang="0">
                  <a:pos x="39" y="78"/>
                </a:cxn>
              </a:cxnLst>
              <a:rect l="0" t="0" r="r" b="b"/>
              <a:pathLst>
                <a:path w="103" h="129">
                  <a:moveTo>
                    <a:pt x="39" y="78"/>
                  </a:moveTo>
                  <a:lnTo>
                    <a:pt x="85" y="78"/>
                  </a:lnTo>
                  <a:lnTo>
                    <a:pt x="85" y="51"/>
                  </a:lnTo>
                  <a:lnTo>
                    <a:pt x="39" y="51"/>
                  </a:lnTo>
                  <a:lnTo>
                    <a:pt x="39" y="30"/>
                  </a:lnTo>
                  <a:lnTo>
                    <a:pt x="90" y="30"/>
                  </a:lnTo>
                  <a:lnTo>
                    <a:pt x="73" y="0"/>
                  </a:lnTo>
                  <a:lnTo>
                    <a:pt x="0" y="0"/>
                  </a:lnTo>
                  <a:lnTo>
                    <a:pt x="0" y="129"/>
                  </a:lnTo>
                  <a:lnTo>
                    <a:pt x="103" y="129"/>
                  </a:lnTo>
                  <a:lnTo>
                    <a:pt x="103" y="99"/>
                  </a:lnTo>
                  <a:lnTo>
                    <a:pt x="39" y="99"/>
                  </a:lnTo>
                  <a:lnTo>
                    <a:pt x="39" y="78"/>
                  </a:lnTo>
                  <a:close/>
                </a:path>
              </a:pathLst>
            </a:custGeom>
            <a:grpFill/>
            <a:ln w="9525">
              <a:noFill/>
              <a:round/>
              <a:headEnd/>
              <a:tailEnd/>
            </a:ln>
          </p:spPr>
          <p:txBody>
            <a:bodyPr/>
            <a:lstStyle/>
            <a:p>
              <a:pPr fontAlgn="auto">
                <a:spcBef>
                  <a:spcPts val="0"/>
                </a:spcBef>
                <a:spcAft>
                  <a:spcPts val="0"/>
                </a:spcAft>
                <a:defRPr/>
              </a:pPr>
              <a:endParaRPr lang="en-GB">
                <a:latin typeface="+mn-lt"/>
              </a:endParaRPr>
            </a:p>
          </p:txBody>
        </p:sp>
        <p:sp>
          <p:nvSpPr>
            <p:cNvPr id="11" name="Freeform 6"/>
            <p:cNvSpPr>
              <a:spLocks/>
            </p:cNvSpPr>
            <p:nvPr/>
          </p:nvSpPr>
          <p:spPr bwMode="black">
            <a:xfrm>
              <a:off x="8483600" y="6450013"/>
              <a:ext cx="203200" cy="204787"/>
            </a:xfrm>
            <a:custGeom>
              <a:avLst/>
              <a:gdLst/>
              <a:ahLst/>
              <a:cxnLst>
                <a:cxn ang="0">
                  <a:pos x="86" y="0"/>
                </a:cxn>
                <a:cxn ang="0">
                  <a:pos x="64" y="42"/>
                </a:cxn>
                <a:cxn ang="0">
                  <a:pos x="42" y="0"/>
                </a:cxn>
                <a:cxn ang="0">
                  <a:pos x="0" y="0"/>
                </a:cxn>
                <a:cxn ang="0">
                  <a:pos x="45" y="78"/>
                </a:cxn>
                <a:cxn ang="0">
                  <a:pos x="45" y="129"/>
                </a:cxn>
                <a:cxn ang="0">
                  <a:pos x="83" y="129"/>
                </a:cxn>
                <a:cxn ang="0">
                  <a:pos x="83" y="78"/>
                </a:cxn>
                <a:cxn ang="0">
                  <a:pos x="128" y="0"/>
                </a:cxn>
                <a:cxn ang="0">
                  <a:pos x="86" y="0"/>
                </a:cxn>
              </a:cxnLst>
              <a:rect l="0" t="0" r="r" b="b"/>
              <a:pathLst>
                <a:path w="128" h="129">
                  <a:moveTo>
                    <a:pt x="86" y="0"/>
                  </a:moveTo>
                  <a:lnTo>
                    <a:pt x="64" y="42"/>
                  </a:lnTo>
                  <a:lnTo>
                    <a:pt x="42" y="0"/>
                  </a:lnTo>
                  <a:lnTo>
                    <a:pt x="0" y="0"/>
                  </a:lnTo>
                  <a:lnTo>
                    <a:pt x="45" y="78"/>
                  </a:lnTo>
                  <a:lnTo>
                    <a:pt x="45" y="129"/>
                  </a:lnTo>
                  <a:lnTo>
                    <a:pt x="83" y="129"/>
                  </a:lnTo>
                  <a:lnTo>
                    <a:pt x="83" y="78"/>
                  </a:lnTo>
                  <a:lnTo>
                    <a:pt x="128" y="0"/>
                  </a:lnTo>
                  <a:lnTo>
                    <a:pt x="86" y="0"/>
                  </a:lnTo>
                  <a:close/>
                </a:path>
              </a:pathLst>
            </a:custGeom>
            <a:grpFill/>
            <a:ln w="9525">
              <a:noFill/>
              <a:round/>
              <a:headEnd/>
              <a:tailEnd/>
            </a:ln>
          </p:spPr>
          <p:txBody>
            <a:bodyPr/>
            <a:lstStyle/>
            <a:p>
              <a:pPr fontAlgn="auto">
                <a:spcBef>
                  <a:spcPts val="0"/>
                </a:spcBef>
                <a:spcAft>
                  <a:spcPts val="0"/>
                </a:spcAft>
                <a:defRPr/>
              </a:pPr>
              <a:endParaRPr lang="en-GB">
                <a:latin typeface="+mn-lt"/>
              </a:endParaRPr>
            </a:p>
          </p:txBody>
        </p:sp>
      </p:grpSp>
    </p:spTree>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 id="2147483831" r:id="rId12"/>
  </p:sldLayoutIdLst>
  <p:hf sldNum="0" hdr="0" dt="0"/>
  <p:txStyles>
    <p:titleStyle>
      <a:lvl1pPr algn="l" rtl="0" fontAlgn="base">
        <a:lnSpc>
          <a:spcPct val="85000"/>
        </a:lnSpc>
        <a:spcBef>
          <a:spcPct val="0"/>
        </a:spcBef>
        <a:spcAft>
          <a:spcPct val="0"/>
        </a:spcAft>
        <a:defRPr sz="3000" b="1" kern="1200">
          <a:solidFill>
            <a:schemeClr val="bg1"/>
          </a:solidFill>
          <a:latin typeface="Arial" pitchFamily="34" charset="0"/>
          <a:ea typeface="+mj-ea"/>
          <a:cs typeface="Arial" pitchFamily="34" charset="0"/>
        </a:defRPr>
      </a:lvl1pPr>
      <a:lvl2pPr algn="l" rtl="0" fontAlgn="base">
        <a:lnSpc>
          <a:spcPct val="85000"/>
        </a:lnSpc>
        <a:spcBef>
          <a:spcPct val="0"/>
        </a:spcBef>
        <a:spcAft>
          <a:spcPct val="0"/>
        </a:spcAft>
        <a:defRPr sz="3000" b="1">
          <a:solidFill>
            <a:schemeClr val="bg1"/>
          </a:solidFill>
          <a:latin typeface="Arial" charset="0"/>
          <a:cs typeface="Arial" charset="0"/>
        </a:defRPr>
      </a:lvl2pPr>
      <a:lvl3pPr algn="l" rtl="0" fontAlgn="base">
        <a:lnSpc>
          <a:spcPct val="85000"/>
        </a:lnSpc>
        <a:spcBef>
          <a:spcPct val="0"/>
        </a:spcBef>
        <a:spcAft>
          <a:spcPct val="0"/>
        </a:spcAft>
        <a:defRPr sz="3000" b="1">
          <a:solidFill>
            <a:schemeClr val="bg1"/>
          </a:solidFill>
          <a:latin typeface="Arial" charset="0"/>
          <a:cs typeface="Arial" charset="0"/>
        </a:defRPr>
      </a:lvl3pPr>
      <a:lvl4pPr algn="l" rtl="0" fontAlgn="base">
        <a:lnSpc>
          <a:spcPct val="85000"/>
        </a:lnSpc>
        <a:spcBef>
          <a:spcPct val="0"/>
        </a:spcBef>
        <a:spcAft>
          <a:spcPct val="0"/>
        </a:spcAft>
        <a:defRPr sz="3000" b="1">
          <a:solidFill>
            <a:schemeClr val="bg1"/>
          </a:solidFill>
          <a:latin typeface="Arial" charset="0"/>
          <a:cs typeface="Arial" charset="0"/>
        </a:defRPr>
      </a:lvl4pPr>
      <a:lvl5pPr algn="l" rtl="0" fontAlgn="base">
        <a:lnSpc>
          <a:spcPct val="85000"/>
        </a:lnSpc>
        <a:spcBef>
          <a:spcPct val="0"/>
        </a:spcBef>
        <a:spcAft>
          <a:spcPct val="0"/>
        </a:spcAft>
        <a:defRPr sz="3000" b="1">
          <a:solidFill>
            <a:schemeClr val="bg1"/>
          </a:solidFill>
          <a:latin typeface="Arial" charset="0"/>
          <a:cs typeface="Arial" charset="0"/>
        </a:defRPr>
      </a:lvl5pPr>
      <a:lvl6pPr marL="457200" algn="l" rtl="0" fontAlgn="base">
        <a:lnSpc>
          <a:spcPct val="85000"/>
        </a:lnSpc>
        <a:spcBef>
          <a:spcPct val="0"/>
        </a:spcBef>
        <a:spcAft>
          <a:spcPct val="0"/>
        </a:spcAft>
        <a:defRPr sz="3000" b="1">
          <a:solidFill>
            <a:schemeClr val="bg1"/>
          </a:solidFill>
          <a:latin typeface="Arial" charset="0"/>
          <a:cs typeface="Arial" charset="0"/>
        </a:defRPr>
      </a:lvl6pPr>
      <a:lvl7pPr marL="914400" algn="l" rtl="0" fontAlgn="base">
        <a:lnSpc>
          <a:spcPct val="85000"/>
        </a:lnSpc>
        <a:spcBef>
          <a:spcPct val="0"/>
        </a:spcBef>
        <a:spcAft>
          <a:spcPct val="0"/>
        </a:spcAft>
        <a:defRPr sz="3000" b="1">
          <a:solidFill>
            <a:schemeClr val="bg1"/>
          </a:solidFill>
          <a:latin typeface="Arial" charset="0"/>
          <a:cs typeface="Arial" charset="0"/>
        </a:defRPr>
      </a:lvl7pPr>
      <a:lvl8pPr marL="1371600" algn="l" rtl="0" fontAlgn="base">
        <a:lnSpc>
          <a:spcPct val="85000"/>
        </a:lnSpc>
        <a:spcBef>
          <a:spcPct val="0"/>
        </a:spcBef>
        <a:spcAft>
          <a:spcPct val="0"/>
        </a:spcAft>
        <a:defRPr sz="3000" b="1">
          <a:solidFill>
            <a:schemeClr val="bg1"/>
          </a:solidFill>
          <a:latin typeface="Arial" charset="0"/>
          <a:cs typeface="Arial" charset="0"/>
        </a:defRPr>
      </a:lvl8pPr>
      <a:lvl9pPr marL="1828800" algn="l" rtl="0" fontAlgn="base">
        <a:lnSpc>
          <a:spcPct val="85000"/>
        </a:lnSpc>
        <a:spcBef>
          <a:spcPct val="0"/>
        </a:spcBef>
        <a:spcAft>
          <a:spcPct val="0"/>
        </a:spcAft>
        <a:defRPr sz="3000" b="1">
          <a:solidFill>
            <a:schemeClr val="bg1"/>
          </a:solidFill>
          <a:latin typeface="Arial" charset="0"/>
          <a:cs typeface="Arial" charset="0"/>
        </a:defRPr>
      </a:lvl9pPr>
    </p:titleStyle>
    <p:bodyStyle>
      <a:lvl1pPr marL="342900" indent="-342900" algn="l" rtl="0" fontAlgn="base">
        <a:spcBef>
          <a:spcPct val="20000"/>
        </a:spcBef>
        <a:spcAft>
          <a:spcPct val="0"/>
        </a:spcAft>
        <a:buClr>
          <a:schemeClr val="accent2"/>
        </a:buClr>
        <a:buSzPct val="70000"/>
        <a:buFont typeface="Arial" charset="0"/>
        <a:buChar char="►"/>
        <a:defRPr sz="2400" kern="1200">
          <a:solidFill>
            <a:schemeClr val="bg1"/>
          </a:solidFill>
          <a:latin typeface="+mn-lt"/>
          <a:ea typeface="+mn-ea"/>
          <a:cs typeface="+mn-cs"/>
        </a:defRPr>
      </a:lvl1pPr>
      <a:lvl2pPr marL="709613" indent="-354013" algn="l" rtl="0" fontAlgn="base">
        <a:spcBef>
          <a:spcPct val="20000"/>
        </a:spcBef>
        <a:spcAft>
          <a:spcPct val="0"/>
        </a:spcAft>
        <a:buClr>
          <a:schemeClr val="accent2"/>
        </a:buClr>
        <a:buSzPct val="70000"/>
        <a:buFont typeface="Arial" charset="0"/>
        <a:buChar char="►"/>
        <a:defRPr sz="2000" kern="1200">
          <a:solidFill>
            <a:schemeClr val="bg1"/>
          </a:solidFill>
          <a:latin typeface="+mn-lt"/>
          <a:ea typeface="+mn-ea"/>
          <a:cs typeface="+mn-cs"/>
        </a:defRPr>
      </a:lvl2pPr>
      <a:lvl3pPr marL="1077913" indent="-354013" algn="l" rtl="0" fontAlgn="base">
        <a:spcBef>
          <a:spcPct val="20000"/>
        </a:spcBef>
        <a:spcAft>
          <a:spcPct val="0"/>
        </a:spcAft>
        <a:buClr>
          <a:schemeClr val="accent2"/>
        </a:buClr>
        <a:buSzPct val="70000"/>
        <a:buFont typeface="Arial" charset="0"/>
        <a:buChar char="►"/>
        <a:defRPr kern="1200">
          <a:solidFill>
            <a:schemeClr val="bg1"/>
          </a:solidFill>
          <a:latin typeface="+mn-lt"/>
          <a:ea typeface="+mn-ea"/>
          <a:cs typeface="+mn-cs"/>
        </a:defRPr>
      </a:lvl3pPr>
      <a:lvl4pPr marL="1433513" indent="-355600" algn="l" rtl="0" fontAlgn="base">
        <a:spcBef>
          <a:spcPct val="20000"/>
        </a:spcBef>
        <a:spcAft>
          <a:spcPct val="0"/>
        </a:spcAft>
        <a:buClr>
          <a:schemeClr val="accent2"/>
        </a:buClr>
        <a:buSzPct val="70000"/>
        <a:buFont typeface="Arial" charset="0"/>
        <a:buChar char="►"/>
        <a:defRPr sz="1600" kern="1200">
          <a:solidFill>
            <a:schemeClr val="bg1"/>
          </a:solidFill>
          <a:latin typeface="+mn-lt"/>
          <a:ea typeface="+mn-ea"/>
          <a:cs typeface="+mn-cs"/>
        </a:defRPr>
      </a:lvl4pPr>
      <a:lvl5pPr marL="1787525" indent="-354013" algn="l" rtl="0" fontAlgn="base">
        <a:spcBef>
          <a:spcPct val="20000"/>
        </a:spcBef>
        <a:spcAft>
          <a:spcPct val="0"/>
        </a:spcAft>
        <a:buClr>
          <a:schemeClr val="accent2"/>
        </a:buClr>
        <a:buSzPct val="70000"/>
        <a:buFont typeface="Arial"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42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42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A5CA158F-C323-4F6A-B03D-D6CB6AAC4864}" type="datetimeFigureOut">
              <a:rPr lang="en-US"/>
              <a:pPr>
                <a:defRPr/>
              </a:pPr>
              <a:t>5/12/2016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r>
              <a:rPr lang="en-GB"/>
              <a:t>Presentation title</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A30FA3C-6990-408D-819B-8CA409CACD2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83" r:id="rId1"/>
    <p:sldLayoutId id="2147483782" r:id="rId2"/>
    <p:sldLayoutId id="2147483781" r:id="rId3"/>
    <p:sldLayoutId id="2147483780" r:id="rId4"/>
    <p:sldLayoutId id="2147483779" r:id="rId5"/>
    <p:sldLayoutId id="2147483778" r:id="rId6"/>
    <p:sldLayoutId id="2147483832" r:id="rId7"/>
    <p:sldLayoutId id="2147483777" r:id="rId8"/>
    <p:sldLayoutId id="2147483776" r:id="rId9"/>
    <p:sldLayoutId id="2147483775" r:id="rId10"/>
    <p:sldLayoutId id="2147483774" r:id="rId11"/>
    <p:sldLayoutId id="2147483833" r:id="rId12"/>
    <p:sldLayoutId id="2147483834" r:id="rId13"/>
  </p:sldLayoutIdLst>
  <p:hf sldNum="0" hd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0.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ctrTitle"/>
          </p:nvPr>
        </p:nvSpPr>
        <p:spPr/>
        <p:txBody>
          <a:bodyPr/>
          <a:lstStyle/>
          <a:p>
            <a:r>
              <a:rPr lang="en-GB" smtClean="0"/>
              <a:t>PFAR – Project Status</a:t>
            </a:r>
          </a:p>
        </p:txBody>
      </p:sp>
      <p:sp>
        <p:nvSpPr>
          <p:cNvPr id="70658" name="Subtitle 2"/>
          <p:cNvSpPr>
            <a:spLocks noGrp="1"/>
          </p:cNvSpPr>
          <p:nvPr>
            <p:ph type="subTitle" idx="1"/>
          </p:nvPr>
        </p:nvSpPr>
        <p:spPr/>
        <p:txBody>
          <a:bodyPr/>
          <a:lstStyle/>
          <a:p>
            <a:r>
              <a:rPr lang="en-US" smtClean="0">
                <a:solidFill>
                  <a:srgbClr val="FF0000"/>
                </a:solidFill>
              </a:rPr>
              <a:t>Name of pension fund</a:t>
            </a:r>
            <a:endParaRPr lang="en-GB" smtClean="0">
              <a:solidFill>
                <a:srgbClr val="FF0000"/>
              </a:solidFill>
            </a:endParaRPr>
          </a:p>
          <a:p>
            <a:pPr lvl="1"/>
            <a:endParaRPr lang="en-GB" sz="1600" smtClean="0">
              <a:solidFill>
                <a:schemeClr val="bg1"/>
              </a:solidFill>
            </a:endParaRPr>
          </a:p>
          <a:p>
            <a:r>
              <a:rPr lang="en-US" smtClean="0">
                <a:solidFill>
                  <a:srgbClr val="FF0000"/>
                </a:solidFill>
              </a:rPr>
              <a:t>DD Month YYYY</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nip and Round Single Corner Rectangle 20"/>
          <p:cNvSpPr/>
          <p:nvPr/>
        </p:nvSpPr>
        <p:spPr>
          <a:xfrm>
            <a:off x="457200" y="1893888"/>
            <a:ext cx="7704138" cy="3540125"/>
          </a:xfrm>
          <a:prstGeom prst="snipRoundRect">
            <a:avLst>
              <a:gd name="adj1" fmla="val 16667"/>
              <a:gd name="adj2" fmla="val 0"/>
            </a:avLst>
          </a:prstGeom>
          <a:solidFill>
            <a:schemeClr val="bg1">
              <a:lumMod val="95000"/>
            </a:schemeClr>
          </a:solidFill>
          <a:ln w="38100" cap="flat" cmpd="sng" algn="ctr">
            <a:noFill/>
            <a:prstDash val="solid"/>
          </a:ln>
          <a:effectLst>
            <a:outerShdw blurRad="40000" dist="20000" dir="5400000" rotWithShape="0">
              <a:srgbClr val="000000">
                <a:alpha val="38000"/>
              </a:srgbClr>
            </a:outerShdw>
          </a:effectLst>
        </p:spPr>
        <p:txBody>
          <a:bodyPr/>
          <a:lstStyle/>
          <a:p>
            <a:pPr fontAlgn="auto">
              <a:spcBef>
                <a:spcPts val="0"/>
              </a:spcBef>
              <a:spcAft>
                <a:spcPts val="0"/>
              </a:spcAft>
              <a:defRPr/>
            </a:pPr>
            <a:endParaRPr lang="en-US" sz="1200" kern="0" dirty="0">
              <a:solidFill>
                <a:srgbClr val="000000"/>
              </a:solidFill>
              <a:latin typeface="Arial"/>
            </a:endParaRPr>
          </a:p>
        </p:txBody>
      </p:sp>
      <p:sp>
        <p:nvSpPr>
          <p:cNvPr id="72706" name="Title 1"/>
          <p:cNvSpPr>
            <a:spLocks noGrp="1"/>
          </p:cNvSpPr>
          <p:nvPr>
            <p:ph type="title"/>
          </p:nvPr>
        </p:nvSpPr>
        <p:spPr/>
        <p:txBody>
          <a:bodyPr/>
          <a:lstStyle/>
          <a:p>
            <a:r>
              <a:rPr lang="en-GB" sz="2600" smtClean="0"/>
              <a:t>Contents</a:t>
            </a:r>
          </a:p>
        </p:txBody>
      </p:sp>
      <p:sp>
        <p:nvSpPr>
          <p:cNvPr id="72707" name="Rectangle 3"/>
          <p:cNvSpPr>
            <a:spLocks noChangeArrowheads="1"/>
          </p:cNvSpPr>
          <p:nvPr/>
        </p:nvSpPr>
        <p:spPr bwMode="auto">
          <a:xfrm>
            <a:off x="712788" y="2590800"/>
            <a:ext cx="627062" cy="457200"/>
          </a:xfrm>
          <a:prstGeom prst="rect">
            <a:avLst/>
          </a:prstGeom>
          <a:solidFill>
            <a:schemeClr val="accent2"/>
          </a:solidFill>
          <a:ln w="19050" algn="ctr">
            <a:solidFill>
              <a:srgbClr val="000080"/>
            </a:solidFill>
            <a:prstDash val="sysDot"/>
            <a:miter lim="800000"/>
            <a:headEnd/>
            <a:tailEnd/>
          </a:ln>
        </p:spPr>
        <p:txBody>
          <a:bodyPr wrap="none" lIns="91384" tIns="45691" rIns="91384" bIns="45691" anchor="ctr"/>
          <a:lstStyle/>
          <a:p>
            <a:pPr marL="341313" indent="-341313" algn="ctr">
              <a:spcBef>
                <a:spcPct val="20000"/>
              </a:spcBef>
            </a:pPr>
            <a:r>
              <a:rPr lang="en-US" b="1">
                <a:ea typeface="ＭＳ Ｐゴシック"/>
                <a:cs typeface="ＭＳ Ｐゴシック"/>
              </a:rPr>
              <a:t>1</a:t>
            </a:r>
          </a:p>
        </p:txBody>
      </p:sp>
      <p:sp>
        <p:nvSpPr>
          <p:cNvPr id="72708" name="Text Box 4"/>
          <p:cNvSpPr txBox="1">
            <a:spLocks noChangeArrowheads="1"/>
          </p:cNvSpPr>
          <p:nvPr/>
        </p:nvSpPr>
        <p:spPr bwMode="auto">
          <a:xfrm>
            <a:off x="1438275" y="2592388"/>
            <a:ext cx="5781675" cy="338137"/>
          </a:xfrm>
          <a:prstGeom prst="rect">
            <a:avLst/>
          </a:prstGeom>
          <a:noFill/>
          <a:ln w="9525" algn="ctr">
            <a:noFill/>
            <a:miter lim="800000"/>
            <a:headEnd/>
            <a:tailEnd/>
          </a:ln>
        </p:spPr>
        <p:txBody>
          <a:bodyPr lIns="91384" tIns="45691" rIns="91384" bIns="45691">
            <a:spAutoFit/>
          </a:bodyPr>
          <a:lstStyle/>
          <a:p>
            <a:pPr>
              <a:spcBef>
                <a:spcPct val="50000"/>
              </a:spcBef>
            </a:pPr>
            <a:r>
              <a:rPr lang="en-US" sz="1600" b="1">
                <a:solidFill>
                  <a:schemeClr val="tx2"/>
                </a:solidFill>
                <a:ea typeface="ＭＳ Ｐゴシック"/>
                <a:cs typeface="ＭＳ Ｐゴシック"/>
              </a:rPr>
              <a:t>Executive Summary</a:t>
            </a:r>
          </a:p>
        </p:txBody>
      </p:sp>
      <p:sp>
        <p:nvSpPr>
          <p:cNvPr id="72709" name="Rectangle 5"/>
          <p:cNvSpPr>
            <a:spLocks noChangeArrowheads="1"/>
          </p:cNvSpPr>
          <p:nvPr/>
        </p:nvSpPr>
        <p:spPr bwMode="auto">
          <a:xfrm>
            <a:off x="1736725" y="1962150"/>
            <a:ext cx="796925" cy="457200"/>
          </a:xfrm>
          <a:prstGeom prst="rect">
            <a:avLst/>
          </a:prstGeom>
          <a:noFill/>
          <a:ln w="19050" algn="ctr">
            <a:noFill/>
            <a:prstDash val="sysDot"/>
            <a:miter lim="800000"/>
            <a:headEnd/>
            <a:tailEnd/>
          </a:ln>
        </p:spPr>
        <p:txBody>
          <a:bodyPr wrap="none" lIns="91384" tIns="45691" rIns="91384" bIns="45691" anchor="ctr"/>
          <a:lstStyle/>
          <a:p>
            <a:pPr marL="341313" indent="-341313" algn="ctr">
              <a:spcBef>
                <a:spcPct val="20000"/>
              </a:spcBef>
            </a:pPr>
            <a:r>
              <a:rPr lang="en-US" b="1">
                <a:solidFill>
                  <a:schemeClr val="tx2"/>
                </a:solidFill>
                <a:ea typeface="ＭＳ Ｐゴシック"/>
                <a:cs typeface="ＭＳ Ｐゴシック"/>
              </a:rPr>
              <a:t>Section</a:t>
            </a:r>
          </a:p>
        </p:txBody>
      </p:sp>
      <p:sp>
        <p:nvSpPr>
          <p:cNvPr id="72710" name="Rectangle 3"/>
          <p:cNvSpPr>
            <a:spLocks noChangeArrowheads="1"/>
          </p:cNvSpPr>
          <p:nvPr/>
        </p:nvSpPr>
        <p:spPr bwMode="auto">
          <a:xfrm>
            <a:off x="715963" y="3306763"/>
            <a:ext cx="627062" cy="457200"/>
          </a:xfrm>
          <a:prstGeom prst="rect">
            <a:avLst/>
          </a:prstGeom>
          <a:solidFill>
            <a:schemeClr val="accent2"/>
          </a:solidFill>
          <a:ln w="19050" algn="ctr">
            <a:solidFill>
              <a:srgbClr val="000080"/>
            </a:solidFill>
            <a:prstDash val="sysDot"/>
            <a:miter lim="800000"/>
            <a:headEnd/>
            <a:tailEnd/>
          </a:ln>
        </p:spPr>
        <p:txBody>
          <a:bodyPr wrap="none" lIns="91384" tIns="45691" rIns="91384" bIns="45691" anchor="ctr"/>
          <a:lstStyle/>
          <a:p>
            <a:pPr marL="341313" indent="-341313" algn="ctr">
              <a:spcBef>
                <a:spcPct val="20000"/>
              </a:spcBef>
            </a:pPr>
            <a:r>
              <a:rPr lang="en-US" b="1">
                <a:ea typeface="ＭＳ Ｐゴシック"/>
                <a:cs typeface="ＭＳ Ｐゴシック"/>
              </a:rPr>
              <a:t>2</a:t>
            </a:r>
          </a:p>
        </p:txBody>
      </p:sp>
      <p:sp>
        <p:nvSpPr>
          <p:cNvPr id="72711" name="Text Box 4"/>
          <p:cNvSpPr txBox="1">
            <a:spLocks noChangeArrowheads="1"/>
          </p:cNvSpPr>
          <p:nvPr/>
        </p:nvSpPr>
        <p:spPr bwMode="auto">
          <a:xfrm>
            <a:off x="1441450" y="3308350"/>
            <a:ext cx="5781675" cy="338138"/>
          </a:xfrm>
          <a:prstGeom prst="rect">
            <a:avLst/>
          </a:prstGeom>
          <a:noFill/>
          <a:ln w="9525" algn="ctr">
            <a:noFill/>
            <a:miter lim="800000"/>
            <a:headEnd/>
            <a:tailEnd/>
          </a:ln>
        </p:spPr>
        <p:txBody>
          <a:bodyPr lIns="91384" tIns="45691" rIns="91384" bIns="45691">
            <a:spAutoFit/>
          </a:bodyPr>
          <a:lstStyle/>
          <a:p>
            <a:pPr>
              <a:spcBef>
                <a:spcPct val="50000"/>
              </a:spcBef>
            </a:pPr>
            <a:r>
              <a:rPr lang="en-US" sz="1600" b="1">
                <a:solidFill>
                  <a:schemeClr val="tx2"/>
                </a:solidFill>
                <a:ea typeface="ＭＳ Ｐゴシック"/>
                <a:cs typeface="ＭＳ Ｐゴシック"/>
              </a:rPr>
              <a:t>Timeline</a:t>
            </a:r>
          </a:p>
        </p:txBody>
      </p:sp>
      <p:sp>
        <p:nvSpPr>
          <p:cNvPr id="72712" name="Rectangle 3"/>
          <p:cNvSpPr>
            <a:spLocks noChangeArrowheads="1"/>
          </p:cNvSpPr>
          <p:nvPr/>
        </p:nvSpPr>
        <p:spPr bwMode="auto">
          <a:xfrm>
            <a:off x="7424738" y="2570163"/>
            <a:ext cx="627062" cy="457200"/>
          </a:xfrm>
          <a:prstGeom prst="rect">
            <a:avLst/>
          </a:prstGeom>
          <a:noFill/>
          <a:ln w="19050" algn="ctr">
            <a:noFill/>
            <a:prstDash val="sysDot"/>
            <a:miter lim="800000"/>
            <a:headEnd/>
            <a:tailEnd/>
          </a:ln>
        </p:spPr>
        <p:txBody>
          <a:bodyPr wrap="none" lIns="91384" tIns="45691" rIns="91384" bIns="45691" anchor="ctr"/>
          <a:lstStyle/>
          <a:p>
            <a:pPr marL="341313" indent="-341313" algn="ctr">
              <a:spcBef>
                <a:spcPct val="20000"/>
              </a:spcBef>
            </a:pPr>
            <a:r>
              <a:rPr lang="en-US" b="1">
                <a:solidFill>
                  <a:schemeClr val="tx2"/>
                </a:solidFill>
                <a:ea typeface="ＭＳ Ｐゴシック"/>
                <a:cs typeface="ＭＳ Ｐゴシック"/>
              </a:rPr>
              <a:t>Pg.</a:t>
            </a:r>
          </a:p>
        </p:txBody>
      </p:sp>
      <p:sp>
        <p:nvSpPr>
          <p:cNvPr id="72713" name="Rectangle 3"/>
          <p:cNvSpPr>
            <a:spLocks noChangeArrowheads="1"/>
          </p:cNvSpPr>
          <p:nvPr/>
        </p:nvSpPr>
        <p:spPr bwMode="auto">
          <a:xfrm>
            <a:off x="711200" y="4573588"/>
            <a:ext cx="627063" cy="457200"/>
          </a:xfrm>
          <a:prstGeom prst="rect">
            <a:avLst/>
          </a:prstGeom>
          <a:solidFill>
            <a:schemeClr val="accent2"/>
          </a:solidFill>
          <a:ln w="19050" algn="ctr">
            <a:solidFill>
              <a:srgbClr val="000080"/>
            </a:solidFill>
            <a:prstDash val="sysDot"/>
            <a:miter lim="800000"/>
            <a:headEnd/>
            <a:tailEnd/>
          </a:ln>
        </p:spPr>
        <p:txBody>
          <a:bodyPr wrap="none" lIns="91384" tIns="45691" rIns="91384" bIns="45691" anchor="ctr"/>
          <a:lstStyle/>
          <a:p>
            <a:pPr marL="341313" indent="-341313" algn="ctr">
              <a:spcBef>
                <a:spcPct val="20000"/>
              </a:spcBef>
            </a:pPr>
            <a:r>
              <a:rPr lang="en-US" b="1">
                <a:ea typeface="ＭＳ Ｐゴシック"/>
                <a:cs typeface="ＭＳ Ｐゴシック"/>
              </a:rPr>
              <a:t>4</a:t>
            </a:r>
          </a:p>
        </p:txBody>
      </p:sp>
      <p:sp>
        <p:nvSpPr>
          <p:cNvPr id="72714" name="Text Box 4"/>
          <p:cNvSpPr txBox="1">
            <a:spLocks noChangeArrowheads="1"/>
          </p:cNvSpPr>
          <p:nvPr/>
        </p:nvSpPr>
        <p:spPr bwMode="auto">
          <a:xfrm>
            <a:off x="1438275" y="4584700"/>
            <a:ext cx="5780088" cy="338138"/>
          </a:xfrm>
          <a:prstGeom prst="rect">
            <a:avLst/>
          </a:prstGeom>
          <a:noFill/>
          <a:ln w="9525" algn="ctr">
            <a:noFill/>
            <a:miter lim="800000"/>
            <a:headEnd/>
            <a:tailEnd/>
          </a:ln>
        </p:spPr>
        <p:txBody>
          <a:bodyPr lIns="91384" tIns="45691" rIns="91384" bIns="45691">
            <a:spAutoFit/>
          </a:bodyPr>
          <a:lstStyle/>
          <a:p>
            <a:pPr>
              <a:spcBef>
                <a:spcPct val="50000"/>
              </a:spcBef>
            </a:pPr>
            <a:r>
              <a:rPr lang="en-US" sz="1600" b="1">
                <a:solidFill>
                  <a:schemeClr val="tx2"/>
                </a:solidFill>
                <a:ea typeface="ＭＳ Ｐゴシック"/>
                <a:cs typeface="ＭＳ Ｐゴシック"/>
              </a:rPr>
              <a:t>Appendix </a:t>
            </a:r>
          </a:p>
        </p:txBody>
      </p:sp>
      <p:sp>
        <p:nvSpPr>
          <p:cNvPr id="72715" name="Rectangle 3"/>
          <p:cNvSpPr>
            <a:spLocks noChangeArrowheads="1"/>
          </p:cNvSpPr>
          <p:nvPr/>
        </p:nvSpPr>
        <p:spPr bwMode="auto">
          <a:xfrm>
            <a:off x="7424738" y="3960813"/>
            <a:ext cx="627062" cy="457200"/>
          </a:xfrm>
          <a:prstGeom prst="rect">
            <a:avLst/>
          </a:prstGeom>
          <a:noFill/>
          <a:ln w="19050" algn="ctr">
            <a:noFill/>
            <a:prstDash val="sysDot"/>
            <a:miter lim="800000"/>
            <a:headEnd/>
            <a:tailEnd/>
          </a:ln>
        </p:spPr>
        <p:txBody>
          <a:bodyPr wrap="none" lIns="91384" tIns="45691" rIns="91384" bIns="45691" anchor="ctr"/>
          <a:lstStyle/>
          <a:p>
            <a:pPr marL="341313" indent="-341313" algn="ctr">
              <a:spcBef>
                <a:spcPct val="20000"/>
              </a:spcBef>
            </a:pPr>
            <a:r>
              <a:rPr lang="en-US" b="1">
                <a:solidFill>
                  <a:schemeClr val="tx2"/>
                </a:solidFill>
                <a:ea typeface="ＭＳ Ｐゴシック"/>
                <a:cs typeface="ＭＳ Ｐゴシック"/>
              </a:rPr>
              <a:t>Pg.</a:t>
            </a:r>
          </a:p>
        </p:txBody>
      </p:sp>
      <p:sp>
        <p:nvSpPr>
          <p:cNvPr id="72716" name="Rectangle 3"/>
          <p:cNvSpPr>
            <a:spLocks noChangeArrowheads="1"/>
          </p:cNvSpPr>
          <p:nvPr/>
        </p:nvSpPr>
        <p:spPr bwMode="auto">
          <a:xfrm>
            <a:off x="7405688" y="4551363"/>
            <a:ext cx="627062" cy="457200"/>
          </a:xfrm>
          <a:prstGeom prst="rect">
            <a:avLst/>
          </a:prstGeom>
          <a:noFill/>
          <a:ln w="19050" algn="ctr">
            <a:noFill/>
            <a:prstDash val="sysDot"/>
            <a:miter lim="800000"/>
            <a:headEnd/>
            <a:tailEnd/>
          </a:ln>
        </p:spPr>
        <p:txBody>
          <a:bodyPr wrap="none" lIns="91384" tIns="45691" rIns="91384" bIns="45691" anchor="ctr"/>
          <a:lstStyle/>
          <a:p>
            <a:pPr marL="341313" indent="-341313" algn="ctr">
              <a:spcBef>
                <a:spcPct val="20000"/>
              </a:spcBef>
            </a:pPr>
            <a:r>
              <a:rPr lang="en-US" b="1">
                <a:solidFill>
                  <a:schemeClr val="tx2"/>
                </a:solidFill>
                <a:ea typeface="ＭＳ Ｐゴシック"/>
                <a:cs typeface="ＭＳ Ｐゴシック"/>
              </a:rPr>
              <a:t>Pg.</a:t>
            </a:r>
          </a:p>
        </p:txBody>
      </p:sp>
      <p:sp>
        <p:nvSpPr>
          <p:cNvPr id="72717" name="Rectangle 3"/>
          <p:cNvSpPr>
            <a:spLocks noChangeArrowheads="1"/>
          </p:cNvSpPr>
          <p:nvPr/>
        </p:nvSpPr>
        <p:spPr bwMode="auto">
          <a:xfrm>
            <a:off x="701675" y="3944938"/>
            <a:ext cx="627063" cy="457200"/>
          </a:xfrm>
          <a:prstGeom prst="rect">
            <a:avLst/>
          </a:prstGeom>
          <a:solidFill>
            <a:schemeClr val="accent2"/>
          </a:solidFill>
          <a:ln w="19050" algn="ctr">
            <a:solidFill>
              <a:srgbClr val="000080"/>
            </a:solidFill>
            <a:prstDash val="sysDot"/>
            <a:miter lim="800000"/>
            <a:headEnd/>
            <a:tailEnd/>
          </a:ln>
        </p:spPr>
        <p:txBody>
          <a:bodyPr wrap="none" lIns="91384" tIns="45691" rIns="91384" bIns="45691" anchor="ctr"/>
          <a:lstStyle/>
          <a:p>
            <a:pPr marL="341313" indent="-341313" algn="ctr">
              <a:spcBef>
                <a:spcPct val="20000"/>
              </a:spcBef>
            </a:pPr>
            <a:r>
              <a:rPr lang="en-US" b="1">
                <a:ea typeface="ＭＳ Ｐゴシック"/>
                <a:cs typeface="ＭＳ Ｐゴシック"/>
              </a:rPr>
              <a:t>3</a:t>
            </a:r>
          </a:p>
        </p:txBody>
      </p:sp>
      <p:sp>
        <p:nvSpPr>
          <p:cNvPr id="72718" name="Text Box 4"/>
          <p:cNvSpPr txBox="1">
            <a:spLocks noChangeArrowheads="1"/>
          </p:cNvSpPr>
          <p:nvPr/>
        </p:nvSpPr>
        <p:spPr bwMode="auto">
          <a:xfrm>
            <a:off x="1470025" y="4022725"/>
            <a:ext cx="5781675" cy="338138"/>
          </a:xfrm>
          <a:prstGeom prst="rect">
            <a:avLst/>
          </a:prstGeom>
          <a:noFill/>
          <a:ln w="9525" algn="ctr">
            <a:noFill/>
            <a:miter lim="800000"/>
            <a:headEnd/>
            <a:tailEnd/>
          </a:ln>
        </p:spPr>
        <p:txBody>
          <a:bodyPr lIns="91384" tIns="45691" rIns="91384" bIns="45691">
            <a:spAutoFit/>
          </a:bodyPr>
          <a:lstStyle/>
          <a:p>
            <a:pPr>
              <a:spcBef>
                <a:spcPct val="50000"/>
              </a:spcBef>
            </a:pPr>
            <a:r>
              <a:rPr lang="en-US" sz="1600" b="1">
                <a:solidFill>
                  <a:schemeClr val="tx2"/>
                </a:solidFill>
                <a:ea typeface="ＭＳ Ｐゴシック"/>
                <a:cs typeface="ＭＳ Ｐゴシック"/>
              </a:rPr>
              <a:t>Main achievements and progress overview</a:t>
            </a:r>
          </a:p>
        </p:txBody>
      </p:sp>
      <p:sp>
        <p:nvSpPr>
          <p:cNvPr id="72719" name="Rectangle 3"/>
          <p:cNvSpPr>
            <a:spLocks noChangeArrowheads="1"/>
          </p:cNvSpPr>
          <p:nvPr/>
        </p:nvSpPr>
        <p:spPr bwMode="auto">
          <a:xfrm>
            <a:off x="7434263" y="3284538"/>
            <a:ext cx="627062" cy="457200"/>
          </a:xfrm>
          <a:prstGeom prst="rect">
            <a:avLst/>
          </a:prstGeom>
          <a:noFill/>
          <a:ln w="19050" algn="ctr">
            <a:noFill/>
            <a:prstDash val="sysDot"/>
            <a:miter lim="800000"/>
            <a:headEnd/>
            <a:tailEnd/>
          </a:ln>
        </p:spPr>
        <p:txBody>
          <a:bodyPr wrap="none" lIns="91384" tIns="45691" rIns="91384" bIns="45691" anchor="ctr"/>
          <a:lstStyle/>
          <a:p>
            <a:pPr marL="341313" indent="-341313" algn="ctr">
              <a:spcBef>
                <a:spcPct val="20000"/>
              </a:spcBef>
            </a:pPr>
            <a:r>
              <a:rPr lang="en-US" b="1">
                <a:solidFill>
                  <a:schemeClr val="tx2"/>
                </a:solidFill>
                <a:ea typeface="ＭＳ Ｐゴシック"/>
                <a:cs typeface="ＭＳ Ｐゴシック"/>
              </a:rPr>
              <a:t>Pg.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title"/>
          </p:nvPr>
        </p:nvSpPr>
        <p:spPr/>
        <p:txBody>
          <a:bodyPr/>
          <a:lstStyle/>
          <a:p>
            <a:r>
              <a:rPr lang="en-US" smtClean="0"/>
              <a:t>Executive Summary</a:t>
            </a:r>
          </a:p>
        </p:txBody>
      </p:sp>
      <p:sp>
        <p:nvSpPr>
          <p:cNvPr id="3" name="Content Placeholder 2"/>
          <p:cNvSpPr>
            <a:spLocks noGrp="1"/>
          </p:cNvSpPr>
          <p:nvPr>
            <p:ph idx="1"/>
          </p:nvPr>
        </p:nvSpPr>
        <p:spPr/>
        <p:txBody>
          <a:bodyPr>
            <a:normAutofit/>
          </a:bodyPr>
          <a:lstStyle/>
          <a:p>
            <a:pPr>
              <a:lnSpc>
                <a:spcPct val="80000"/>
              </a:lnSpc>
            </a:pPr>
            <a:r>
              <a:rPr lang="en-GB" sz="2500" i="1" smtClean="0"/>
              <a:t>The reviewer shall describe briefly:</a:t>
            </a:r>
          </a:p>
          <a:p>
            <a:pPr lvl="1">
              <a:lnSpc>
                <a:spcPct val="80000"/>
              </a:lnSpc>
            </a:pPr>
            <a:r>
              <a:rPr lang="en-GB" sz="2200" i="1" smtClean="0"/>
              <a:t> the status of the information required and whether delays  in providing it or  absence of information impact the work of the reviewer, limitations, relevant findings, simplifications, concerns and proposed solutions or approaches, and next steps;</a:t>
            </a:r>
            <a:endParaRPr lang="en-US" sz="2200" i="1" smtClean="0"/>
          </a:p>
          <a:p>
            <a:pPr lvl="1">
              <a:lnSpc>
                <a:spcPct val="80000"/>
              </a:lnSpc>
            </a:pPr>
            <a:r>
              <a:rPr lang="en-GB" sz="2200" i="1" smtClean="0"/>
              <a:t>For each balance sheet account, the procedures performed till date, sample sizes and sampling method used together with rationale behind the method used and relevant assumptions, related findings and preliminary adjustments  and next steps;</a:t>
            </a:r>
          </a:p>
          <a:p>
            <a:pPr lvl="1">
              <a:lnSpc>
                <a:spcPct val="80000"/>
              </a:lnSpc>
            </a:pPr>
            <a:r>
              <a:rPr lang="en-GB" sz="2200" i="1" smtClean="0"/>
              <a:t>Specifically, as regards valuation of financial instruments, the details requested in the methodology, section  4 regarding assessment of (in)active markets valuation techniques used together with the rationale behind, main assumptions and adjustments performed by the reviewer (please correlate with Appendix 2)</a:t>
            </a:r>
            <a:endParaRPr lang="en-US" sz="2200" i="1" smtClean="0"/>
          </a:p>
        </p:txBody>
      </p:sp>
      <p:sp>
        <p:nvSpPr>
          <p:cNvPr id="4" name="Footer Placeholder 3"/>
          <p:cNvSpPr>
            <a:spLocks noGrp="1"/>
          </p:cNvSpPr>
          <p:nvPr>
            <p:ph type="ftr" sz="quarter" idx="11"/>
          </p:nvPr>
        </p:nvSpPr>
        <p:spPr/>
        <p:txBody>
          <a:bodyPr/>
          <a:lstStyle/>
          <a:p>
            <a:pPr>
              <a:defRPr/>
            </a:pPr>
            <a:r>
              <a:rPr lang="en-GB"/>
              <a:t>Presentation title</a:t>
            </a:r>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2"/>
          <p:cNvSpPr>
            <a:spLocks noGrp="1"/>
          </p:cNvSpPr>
          <p:nvPr>
            <p:ph type="title"/>
          </p:nvPr>
        </p:nvSpPr>
        <p:spPr>
          <a:xfrm>
            <a:off x="457200" y="201613"/>
            <a:ext cx="8229600" cy="804862"/>
          </a:xfrm>
        </p:spPr>
        <p:txBody>
          <a:bodyPr/>
          <a:lstStyle/>
          <a:p>
            <a:r>
              <a:rPr lang="en-GB" smtClean="0"/>
              <a:t>Timeline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p:cNvSpPr>
            <a:spLocks noGrp="1"/>
          </p:cNvSpPr>
          <p:nvPr>
            <p:ph type="title"/>
          </p:nvPr>
        </p:nvSpPr>
        <p:spPr/>
        <p:txBody>
          <a:bodyPr/>
          <a:lstStyle/>
          <a:p>
            <a:r>
              <a:rPr lang="en-US" smtClean="0"/>
              <a:t>Timeline</a:t>
            </a:r>
          </a:p>
        </p:txBody>
      </p:sp>
      <p:sp>
        <p:nvSpPr>
          <p:cNvPr id="5" name="Right Arrow 4"/>
          <p:cNvSpPr/>
          <p:nvPr/>
        </p:nvSpPr>
        <p:spPr>
          <a:xfrm>
            <a:off x="2749550" y="1098550"/>
            <a:ext cx="5937250" cy="808038"/>
          </a:xfrm>
          <a:prstGeom prst="rightArrow">
            <a:avLst>
              <a:gd name="adj1" fmla="val 69688"/>
              <a:gd name="adj2" fmla="val 50000"/>
            </a:avLst>
          </a:prstGeom>
          <a:solidFill>
            <a:srgbClr val="FFE600"/>
          </a:solidFill>
          <a:ln w="38100" cap="flat" cmpd="sng" algn="ctr">
            <a:noFill/>
            <a:prstDash val="solid"/>
          </a:ln>
          <a:effectLst>
            <a:outerShdw blurRad="40000" dist="20000" dir="5400000" rotWithShape="0">
              <a:srgbClr val="000000">
                <a:alpha val="38000"/>
              </a:srgbClr>
            </a:outerShdw>
          </a:effectLst>
        </p:spPr>
        <p:txBody>
          <a:bodyPr lIns="79988" tIns="39993" rIns="79988" bIns="39993"/>
          <a:lstStyle/>
          <a:p>
            <a:pPr algn="ctr" defTabSz="914354" fontAlgn="auto">
              <a:spcAft>
                <a:spcPts val="0"/>
              </a:spcAft>
              <a:defRPr/>
            </a:pPr>
            <a:endParaRPr lang="el-GR" sz="1100" kern="0" dirty="0">
              <a:solidFill>
                <a:srgbClr val="000000"/>
              </a:solidFill>
              <a:latin typeface="Arial"/>
            </a:endParaRPr>
          </a:p>
        </p:txBody>
      </p:sp>
      <p:sp>
        <p:nvSpPr>
          <p:cNvPr id="6" name="TextBox 5"/>
          <p:cNvSpPr txBox="1"/>
          <p:nvPr/>
        </p:nvSpPr>
        <p:spPr>
          <a:xfrm>
            <a:off x="2763838" y="1282700"/>
            <a:ext cx="708025" cy="246063"/>
          </a:xfrm>
          <a:prstGeom prst="rect">
            <a:avLst/>
          </a:prstGeom>
          <a:noFill/>
        </p:spPr>
        <p:txBody>
          <a:bodyPr lIns="36000" rIns="36000">
            <a:spAutoFit/>
          </a:bodyPr>
          <a:lstStyle/>
          <a:p>
            <a:pPr fontAlgn="auto">
              <a:spcAft>
                <a:spcPts val="0"/>
              </a:spcAft>
              <a:defRPr/>
            </a:pPr>
            <a:r>
              <a:rPr lang="en-US" sz="1000" kern="0" dirty="0">
                <a:solidFill>
                  <a:srgbClr val="000000"/>
                </a:solidFill>
                <a:latin typeface="Arial"/>
              </a:rPr>
              <a:t>Month 1</a:t>
            </a:r>
            <a:endParaRPr lang="el-GR" sz="1000" kern="0" dirty="0">
              <a:solidFill>
                <a:srgbClr val="000000"/>
              </a:solidFill>
              <a:latin typeface="Arial"/>
            </a:endParaRPr>
          </a:p>
        </p:txBody>
      </p:sp>
      <p:sp>
        <p:nvSpPr>
          <p:cNvPr id="7" name="TextBox 6"/>
          <p:cNvSpPr txBox="1"/>
          <p:nvPr/>
        </p:nvSpPr>
        <p:spPr>
          <a:xfrm>
            <a:off x="4235450" y="1282700"/>
            <a:ext cx="685800" cy="246063"/>
          </a:xfrm>
          <a:prstGeom prst="rect">
            <a:avLst/>
          </a:prstGeom>
          <a:noFill/>
        </p:spPr>
        <p:txBody>
          <a:bodyPr lIns="36000" rIns="36000">
            <a:spAutoFit/>
          </a:bodyPr>
          <a:lstStyle/>
          <a:p>
            <a:pPr algn="ctr" fontAlgn="auto">
              <a:spcAft>
                <a:spcPts val="0"/>
              </a:spcAft>
              <a:defRPr/>
            </a:pPr>
            <a:r>
              <a:rPr lang="en-US" sz="1000" kern="0" dirty="0">
                <a:solidFill>
                  <a:srgbClr val="000000"/>
                </a:solidFill>
                <a:latin typeface="Arial"/>
              </a:rPr>
              <a:t>Month 2</a:t>
            </a:r>
            <a:endParaRPr lang="el-GR" sz="1000" kern="0" dirty="0">
              <a:solidFill>
                <a:srgbClr val="000000"/>
              </a:solidFill>
              <a:latin typeface="Arial"/>
            </a:endParaRPr>
          </a:p>
        </p:txBody>
      </p:sp>
      <p:sp>
        <p:nvSpPr>
          <p:cNvPr id="8" name="TextBox 7"/>
          <p:cNvSpPr txBox="1"/>
          <p:nvPr/>
        </p:nvSpPr>
        <p:spPr>
          <a:xfrm>
            <a:off x="5711825" y="1282700"/>
            <a:ext cx="830263" cy="246063"/>
          </a:xfrm>
          <a:prstGeom prst="rect">
            <a:avLst/>
          </a:prstGeom>
          <a:noFill/>
        </p:spPr>
        <p:txBody>
          <a:bodyPr lIns="36000" rIns="36000">
            <a:spAutoFit/>
          </a:bodyPr>
          <a:lstStyle/>
          <a:p>
            <a:pPr algn="ctr" fontAlgn="auto">
              <a:spcAft>
                <a:spcPts val="0"/>
              </a:spcAft>
              <a:defRPr/>
            </a:pPr>
            <a:r>
              <a:rPr lang="en-US" sz="1000" kern="0" dirty="0">
                <a:solidFill>
                  <a:srgbClr val="000000"/>
                </a:solidFill>
                <a:latin typeface="Arial"/>
              </a:rPr>
              <a:t>Month 3</a:t>
            </a:r>
            <a:endParaRPr lang="el-GR" sz="1000" kern="0" dirty="0">
              <a:solidFill>
                <a:srgbClr val="000000"/>
              </a:solidFill>
              <a:latin typeface="Arial"/>
            </a:endParaRPr>
          </a:p>
        </p:txBody>
      </p:sp>
      <p:sp>
        <p:nvSpPr>
          <p:cNvPr id="9" name="TextBox 8"/>
          <p:cNvSpPr txBox="1"/>
          <p:nvPr/>
        </p:nvSpPr>
        <p:spPr>
          <a:xfrm>
            <a:off x="6975475" y="1282700"/>
            <a:ext cx="1231900" cy="246063"/>
          </a:xfrm>
          <a:prstGeom prst="rect">
            <a:avLst/>
          </a:prstGeom>
          <a:noFill/>
        </p:spPr>
        <p:txBody>
          <a:bodyPr lIns="36000" rIns="36000">
            <a:spAutoFit/>
          </a:bodyPr>
          <a:lstStyle/>
          <a:p>
            <a:pPr algn="ctr" fontAlgn="auto">
              <a:spcAft>
                <a:spcPts val="0"/>
              </a:spcAft>
              <a:defRPr/>
            </a:pPr>
            <a:r>
              <a:rPr lang="en-US" sz="1000" kern="0" dirty="0">
                <a:solidFill>
                  <a:srgbClr val="000000"/>
                </a:solidFill>
                <a:latin typeface="Arial"/>
              </a:rPr>
              <a:t>Month 4</a:t>
            </a:r>
            <a:endParaRPr lang="el-GR" sz="1000" kern="0" dirty="0">
              <a:solidFill>
                <a:srgbClr val="000000"/>
              </a:solidFill>
              <a:latin typeface="Arial"/>
            </a:endParaRPr>
          </a:p>
        </p:txBody>
      </p:sp>
      <p:graphicFrame>
        <p:nvGraphicFramePr>
          <p:cNvPr id="10" name="Table 9"/>
          <p:cNvGraphicFramePr>
            <a:graphicFrameLocks noGrp="1"/>
          </p:cNvGraphicFramePr>
          <p:nvPr/>
        </p:nvGraphicFramePr>
        <p:xfrm>
          <a:off x="2751138" y="1497013"/>
          <a:ext cx="4883150" cy="266700"/>
        </p:xfrm>
        <a:graphic>
          <a:graphicData uri="http://schemas.openxmlformats.org/drawingml/2006/table">
            <a:tbl>
              <a:tblPr firstRow="1" bandRow="1"/>
              <a:tblGrid>
                <a:gridCol w="402331"/>
                <a:gridCol w="389014"/>
                <a:gridCol w="449125"/>
                <a:gridCol w="449125"/>
                <a:gridCol w="449125"/>
                <a:gridCol w="449125"/>
                <a:gridCol w="449125"/>
                <a:gridCol w="449125"/>
                <a:gridCol w="449125"/>
                <a:gridCol w="449125"/>
                <a:gridCol w="50120"/>
                <a:gridCol w="449125"/>
              </a:tblGrid>
              <a:tr h="265608">
                <a:tc>
                  <a:txBody>
                    <a:bodyPr/>
                    <a:lstStyle/>
                    <a:p>
                      <a:pPr algn="ctr" rtl="0" fontAlgn="ctr"/>
                      <a:r>
                        <a:rPr lang="en-US" sz="900" b="1" i="0" u="none" strike="noStrike" dirty="0" smtClean="0">
                          <a:solidFill>
                            <a:srgbClr val="000000"/>
                          </a:solidFill>
                          <a:effectLst/>
                          <a:latin typeface="Arial"/>
                        </a:rPr>
                        <a:t>w1</a:t>
                      </a:r>
                      <a:endParaRPr lang="en-US" sz="900" b="1" i="0" u="none" strike="noStrike" dirty="0">
                        <a:solidFill>
                          <a:srgbClr val="000000"/>
                        </a:solidFill>
                        <a:effectLst/>
                        <a:latin typeface="Arial"/>
                      </a:endParaRPr>
                    </a:p>
                  </a:txBody>
                  <a:tcPr marL="9185" marR="9185" marT="9185" marB="0" anchor="ctr">
                    <a:lnL>
                      <a:noFill/>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r>
                        <a:rPr lang="en-US" sz="900" b="1" i="0" u="none" strike="noStrike" dirty="0" smtClean="0">
                          <a:solidFill>
                            <a:srgbClr val="000000"/>
                          </a:solidFill>
                          <a:effectLst/>
                          <a:latin typeface="Arial"/>
                        </a:rPr>
                        <a:t>w2</a:t>
                      </a: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chemeClr val="tx2"/>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chemeClr val="tx2"/>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chemeClr val="tx2"/>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chemeClr val="tx2"/>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r>
                        <a:rPr lang="en-US" sz="900" b="1" i="0" u="none" strike="noStrike" dirty="0">
                          <a:solidFill>
                            <a:srgbClr val="000000"/>
                          </a:solidFill>
                          <a:effectLst/>
                          <a:latin typeface="Arial"/>
                        </a:rPr>
                        <a:t> </a:t>
                      </a:r>
                    </a:p>
                  </a:txBody>
                  <a:tcPr marL="9185" marR="9185" marT="91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r>
            </a:tbl>
          </a:graphicData>
        </a:graphic>
      </p:graphicFrame>
      <p:sp>
        <p:nvSpPr>
          <p:cNvPr id="77856" name="TextBox 11"/>
          <p:cNvSpPr txBox="1">
            <a:spLocks noChangeArrowheads="1"/>
          </p:cNvSpPr>
          <p:nvPr/>
        </p:nvSpPr>
        <p:spPr bwMode="auto">
          <a:xfrm>
            <a:off x="514350" y="1987550"/>
            <a:ext cx="1538288" cy="195263"/>
          </a:xfrm>
          <a:prstGeom prst="rect">
            <a:avLst/>
          </a:prstGeom>
          <a:noFill/>
          <a:ln w="9525">
            <a:noFill/>
            <a:miter lim="800000"/>
            <a:headEnd/>
            <a:tailEnd/>
          </a:ln>
        </p:spPr>
        <p:txBody>
          <a:bodyPr lIns="0" tIns="36576" rIns="0" bIns="0">
            <a:spAutoFit/>
          </a:bodyPr>
          <a:lstStyle/>
          <a:p>
            <a:pPr>
              <a:lnSpc>
                <a:spcPct val="85000"/>
              </a:lnSpc>
              <a:spcAft>
                <a:spcPts val="600"/>
              </a:spcAft>
              <a:buClr>
                <a:schemeClr val="accent2"/>
              </a:buClr>
              <a:buSzPct val="70000"/>
            </a:pPr>
            <a:r>
              <a:rPr lang="en-US" sz="1200">
                <a:latin typeface="Calibri" pitchFamily="34" charset="0"/>
              </a:rPr>
              <a:t>Blueprint</a:t>
            </a:r>
          </a:p>
        </p:txBody>
      </p:sp>
      <p:sp>
        <p:nvSpPr>
          <p:cNvPr id="77857" name="TextBox 12"/>
          <p:cNvSpPr txBox="1">
            <a:spLocks noChangeArrowheads="1"/>
          </p:cNvSpPr>
          <p:nvPr/>
        </p:nvSpPr>
        <p:spPr bwMode="auto">
          <a:xfrm>
            <a:off x="514350" y="2408238"/>
            <a:ext cx="1538288" cy="193675"/>
          </a:xfrm>
          <a:prstGeom prst="rect">
            <a:avLst/>
          </a:prstGeom>
          <a:noFill/>
          <a:ln w="9525">
            <a:noFill/>
            <a:miter lim="800000"/>
            <a:headEnd/>
            <a:tailEnd/>
          </a:ln>
        </p:spPr>
        <p:txBody>
          <a:bodyPr lIns="0" tIns="36576" rIns="0" bIns="0">
            <a:spAutoFit/>
          </a:bodyPr>
          <a:lstStyle/>
          <a:p>
            <a:pPr>
              <a:lnSpc>
                <a:spcPct val="85000"/>
              </a:lnSpc>
              <a:spcAft>
                <a:spcPts val="600"/>
              </a:spcAft>
              <a:buClr>
                <a:schemeClr val="accent2"/>
              </a:buClr>
              <a:buSzPct val="70000"/>
            </a:pPr>
            <a:r>
              <a:rPr lang="en-US" sz="1200">
                <a:latin typeface="Calibri" pitchFamily="34" charset="0"/>
              </a:rPr>
              <a:t>Topic 1</a:t>
            </a:r>
          </a:p>
        </p:txBody>
      </p:sp>
      <p:sp>
        <p:nvSpPr>
          <p:cNvPr id="77858" name="TextBox 13"/>
          <p:cNvSpPr txBox="1">
            <a:spLocks noChangeArrowheads="1"/>
          </p:cNvSpPr>
          <p:nvPr/>
        </p:nvSpPr>
        <p:spPr bwMode="auto">
          <a:xfrm>
            <a:off x="514350" y="2619375"/>
            <a:ext cx="1538288" cy="220663"/>
          </a:xfrm>
          <a:prstGeom prst="rect">
            <a:avLst/>
          </a:prstGeom>
          <a:noFill/>
          <a:ln w="9525">
            <a:noFill/>
            <a:miter lim="800000"/>
            <a:headEnd/>
            <a:tailEnd/>
          </a:ln>
        </p:spPr>
        <p:txBody>
          <a:bodyPr lIns="0" tIns="36576" rIns="0" bIns="0">
            <a:spAutoFit/>
          </a:bodyPr>
          <a:lstStyle/>
          <a:p>
            <a:r>
              <a:rPr lang="en-US" sz="1200">
                <a:latin typeface="Calibri" pitchFamily="34" charset="0"/>
              </a:rPr>
              <a:t>Topic 2</a:t>
            </a:r>
          </a:p>
        </p:txBody>
      </p:sp>
      <p:sp>
        <p:nvSpPr>
          <p:cNvPr id="77859" name="TextBox 14"/>
          <p:cNvSpPr txBox="1">
            <a:spLocks noChangeArrowheads="1"/>
          </p:cNvSpPr>
          <p:nvPr/>
        </p:nvSpPr>
        <p:spPr bwMode="auto">
          <a:xfrm>
            <a:off x="514350" y="2828925"/>
            <a:ext cx="1538288" cy="193675"/>
          </a:xfrm>
          <a:prstGeom prst="rect">
            <a:avLst/>
          </a:prstGeom>
          <a:noFill/>
          <a:ln w="9525">
            <a:noFill/>
            <a:miter lim="800000"/>
            <a:headEnd/>
            <a:tailEnd/>
          </a:ln>
        </p:spPr>
        <p:txBody>
          <a:bodyPr lIns="0" tIns="36576" rIns="0" bIns="0">
            <a:spAutoFit/>
          </a:bodyPr>
          <a:lstStyle/>
          <a:p>
            <a:pPr>
              <a:lnSpc>
                <a:spcPct val="85000"/>
              </a:lnSpc>
              <a:spcAft>
                <a:spcPts val="600"/>
              </a:spcAft>
              <a:buClr>
                <a:schemeClr val="accent2"/>
              </a:buClr>
              <a:buSzPct val="70000"/>
            </a:pPr>
            <a:r>
              <a:rPr lang="en-US" sz="1200">
                <a:latin typeface="Calibri" pitchFamily="34" charset="0"/>
              </a:rPr>
              <a:t>Topic 3</a:t>
            </a:r>
          </a:p>
        </p:txBody>
      </p:sp>
      <p:sp>
        <p:nvSpPr>
          <p:cNvPr id="77860" name="TextBox 15"/>
          <p:cNvSpPr txBox="1">
            <a:spLocks noChangeArrowheads="1"/>
          </p:cNvSpPr>
          <p:nvPr/>
        </p:nvSpPr>
        <p:spPr bwMode="auto">
          <a:xfrm>
            <a:off x="514350" y="3040063"/>
            <a:ext cx="1538288" cy="220662"/>
          </a:xfrm>
          <a:prstGeom prst="rect">
            <a:avLst/>
          </a:prstGeom>
          <a:noFill/>
          <a:ln w="9525">
            <a:noFill/>
            <a:miter lim="800000"/>
            <a:headEnd/>
            <a:tailEnd/>
          </a:ln>
        </p:spPr>
        <p:txBody>
          <a:bodyPr lIns="0" tIns="36576" rIns="0" bIns="0">
            <a:spAutoFit/>
          </a:bodyPr>
          <a:lstStyle/>
          <a:p>
            <a:r>
              <a:rPr lang="en-US" sz="1200">
                <a:latin typeface="Calibri" pitchFamily="34" charset="0"/>
              </a:rPr>
              <a:t>Topic 4</a:t>
            </a:r>
          </a:p>
        </p:txBody>
      </p:sp>
      <p:sp>
        <p:nvSpPr>
          <p:cNvPr id="77861" name="TextBox 16"/>
          <p:cNvSpPr txBox="1">
            <a:spLocks noChangeArrowheads="1"/>
          </p:cNvSpPr>
          <p:nvPr/>
        </p:nvSpPr>
        <p:spPr bwMode="auto">
          <a:xfrm>
            <a:off x="514350" y="3249613"/>
            <a:ext cx="1538288" cy="193675"/>
          </a:xfrm>
          <a:prstGeom prst="rect">
            <a:avLst/>
          </a:prstGeom>
          <a:noFill/>
          <a:ln w="9525">
            <a:noFill/>
            <a:miter lim="800000"/>
            <a:headEnd/>
            <a:tailEnd/>
          </a:ln>
        </p:spPr>
        <p:txBody>
          <a:bodyPr lIns="0" tIns="36576" rIns="0" bIns="0">
            <a:spAutoFit/>
          </a:bodyPr>
          <a:lstStyle/>
          <a:p>
            <a:pPr>
              <a:lnSpc>
                <a:spcPct val="85000"/>
              </a:lnSpc>
              <a:spcAft>
                <a:spcPts val="600"/>
              </a:spcAft>
              <a:buClr>
                <a:schemeClr val="accent2"/>
              </a:buClr>
              <a:buSzPct val="70000"/>
            </a:pPr>
            <a:r>
              <a:rPr lang="en-US" sz="1200">
                <a:latin typeface="Calibri" pitchFamily="34" charset="0"/>
              </a:rPr>
              <a:t>Topic 5</a:t>
            </a:r>
          </a:p>
        </p:txBody>
      </p:sp>
      <p:sp>
        <p:nvSpPr>
          <p:cNvPr id="77862" name="TextBox 17"/>
          <p:cNvSpPr txBox="1">
            <a:spLocks noChangeArrowheads="1"/>
          </p:cNvSpPr>
          <p:nvPr/>
        </p:nvSpPr>
        <p:spPr bwMode="auto">
          <a:xfrm>
            <a:off x="514350" y="3459163"/>
            <a:ext cx="1538288" cy="195262"/>
          </a:xfrm>
          <a:prstGeom prst="rect">
            <a:avLst/>
          </a:prstGeom>
          <a:noFill/>
          <a:ln w="9525">
            <a:noFill/>
            <a:miter lim="800000"/>
            <a:headEnd/>
            <a:tailEnd/>
          </a:ln>
        </p:spPr>
        <p:txBody>
          <a:bodyPr lIns="0" tIns="36576" rIns="0" bIns="0">
            <a:spAutoFit/>
          </a:bodyPr>
          <a:lstStyle/>
          <a:p>
            <a:pPr>
              <a:lnSpc>
                <a:spcPct val="85000"/>
              </a:lnSpc>
              <a:spcAft>
                <a:spcPts val="600"/>
              </a:spcAft>
              <a:buClr>
                <a:schemeClr val="accent2"/>
              </a:buClr>
              <a:buSzPct val="70000"/>
            </a:pPr>
            <a:r>
              <a:rPr lang="en-US" sz="1200">
                <a:latin typeface="Calibri" pitchFamily="34" charset="0"/>
              </a:rPr>
              <a:t>Topic 6</a:t>
            </a:r>
          </a:p>
        </p:txBody>
      </p:sp>
      <p:sp>
        <p:nvSpPr>
          <p:cNvPr id="77863" name="TextBox 18"/>
          <p:cNvSpPr txBox="1">
            <a:spLocks noChangeArrowheads="1"/>
          </p:cNvSpPr>
          <p:nvPr/>
        </p:nvSpPr>
        <p:spPr bwMode="auto">
          <a:xfrm>
            <a:off x="514350" y="3670300"/>
            <a:ext cx="2398713" cy="222250"/>
          </a:xfrm>
          <a:prstGeom prst="rect">
            <a:avLst/>
          </a:prstGeom>
          <a:noFill/>
          <a:ln w="9525">
            <a:noFill/>
            <a:miter lim="800000"/>
            <a:headEnd/>
            <a:tailEnd/>
          </a:ln>
        </p:spPr>
        <p:txBody>
          <a:bodyPr lIns="0" tIns="36576" rIns="0" bIns="0">
            <a:spAutoFit/>
          </a:bodyPr>
          <a:lstStyle/>
          <a:p>
            <a:r>
              <a:rPr lang="en-US" sz="1200">
                <a:latin typeface="Calibri" pitchFamily="34" charset="0"/>
              </a:rPr>
              <a:t>Topic 7</a:t>
            </a:r>
          </a:p>
        </p:txBody>
      </p:sp>
      <p:sp>
        <p:nvSpPr>
          <p:cNvPr id="77864" name="TextBox 19"/>
          <p:cNvSpPr txBox="1">
            <a:spLocks noChangeArrowheads="1"/>
          </p:cNvSpPr>
          <p:nvPr/>
        </p:nvSpPr>
        <p:spPr bwMode="auto">
          <a:xfrm>
            <a:off x="514350" y="3879850"/>
            <a:ext cx="1538288" cy="222250"/>
          </a:xfrm>
          <a:prstGeom prst="rect">
            <a:avLst/>
          </a:prstGeom>
          <a:noFill/>
          <a:ln w="9525">
            <a:noFill/>
            <a:miter lim="800000"/>
            <a:headEnd/>
            <a:tailEnd/>
          </a:ln>
        </p:spPr>
        <p:txBody>
          <a:bodyPr lIns="0" tIns="36576" rIns="0" bIns="0">
            <a:spAutoFit/>
          </a:bodyPr>
          <a:lstStyle/>
          <a:p>
            <a:r>
              <a:rPr lang="en-US" sz="1200">
                <a:latin typeface="Calibri" pitchFamily="34" charset="0"/>
              </a:rPr>
              <a:t>Topic 8</a:t>
            </a:r>
          </a:p>
        </p:txBody>
      </p:sp>
      <p:sp>
        <p:nvSpPr>
          <p:cNvPr id="77865" name="TextBox 20"/>
          <p:cNvSpPr txBox="1">
            <a:spLocks noChangeArrowheads="1"/>
          </p:cNvSpPr>
          <p:nvPr/>
        </p:nvSpPr>
        <p:spPr bwMode="auto">
          <a:xfrm>
            <a:off x="514350" y="2198688"/>
            <a:ext cx="2073275" cy="193675"/>
          </a:xfrm>
          <a:prstGeom prst="rect">
            <a:avLst/>
          </a:prstGeom>
          <a:noFill/>
          <a:ln w="9525">
            <a:noFill/>
            <a:miter lim="800000"/>
            <a:headEnd/>
            <a:tailEnd/>
          </a:ln>
        </p:spPr>
        <p:txBody>
          <a:bodyPr lIns="0" tIns="36576" rIns="0" bIns="0">
            <a:spAutoFit/>
          </a:bodyPr>
          <a:lstStyle/>
          <a:p>
            <a:pPr>
              <a:lnSpc>
                <a:spcPct val="85000"/>
              </a:lnSpc>
              <a:spcAft>
                <a:spcPts val="600"/>
              </a:spcAft>
              <a:buClr>
                <a:schemeClr val="accent2"/>
              </a:buClr>
              <a:buSzPct val="70000"/>
            </a:pPr>
            <a:r>
              <a:rPr lang="en-US" sz="1200">
                <a:latin typeface="Calibri" pitchFamily="34" charset="0"/>
              </a:rPr>
              <a:t>Info to be delivered by the PF</a:t>
            </a:r>
          </a:p>
        </p:txBody>
      </p:sp>
      <p:cxnSp>
        <p:nvCxnSpPr>
          <p:cNvPr id="77866" name="Straight Connector 32"/>
          <p:cNvCxnSpPr>
            <a:cxnSpLocks noChangeShapeType="1"/>
          </p:cNvCxnSpPr>
          <p:nvPr/>
        </p:nvCxnSpPr>
        <p:spPr bwMode="auto">
          <a:xfrm flipH="1">
            <a:off x="512763" y="1987550"/>
            <a:ext cx="8118475" cy="0"/>
          </a:xfrm>
          <a:prstGeom prst="line">
            <a:avLst/>
          </a:prstGeom>
          <a:noFill/>
          <a:ln w="9525" algn="ctr">
            <a:solidFill>
              <a:srgbClr val="404040"/>
            </a:solidFill>
            <a:prstDash val="sysDot"/>
            <a:round/>
            <a:headEnd/>
            <a:tailEnd/>
          </a:ln>
        </p:spPr>
      </p:cxnSp>
      <p:cxnSp>
        <p:nvCxnSpPr>
          <p:cNvPr id="77867" name="Straight Connector 33"/>
          <p:cNvCxnSpPr>
            <a:cxnSpLocks noChangeShapeType="1"/>
          </p:cNvCxnSpPr>
          <p:nvPr/>
        </p:nvCxnSpPr>
        <p:spPr bwMode="auto">
          <a:xfrm flipH="1">
            <a:off x="512763" y="2197100"/>
            <a:ext cx="8118475" cy="0"/>
          </a:xfrm>
          <a:prstGeom prst="line">
            <a:avLst/>
          </a:prstGeom>
          <a:noFill/>
          <a:ln w="9525" algn="ctr">
            <a:solidFill>
              <a:srgbClr val="404040"/>
            </a:solidFill>
            <a:prstDash val="sysDot"/>
            <a:round/>
            <a:headEnd/>
            <a:tailEnd/>
          </a:ln>
        </p:spPr>
      </p:cxnSp>
      <p:cxnSp>
        <p:nvCxnSpPr>
          <p:cNvPr id="77868" name="Straight Connector 34"/>
          <p:cNvCxnSpPr>
            <a:cxnSpLocks noChangeShapeType="1"/>
          </p:cNvCxnSpPr>
          <p:nvPr/>
        </p:nvCxnSpPr>
        <p:spPr bwMode="auto">
          <a:xfrm flipH="1">
            <a:off x="512763" y="2406650"/>
            <a:ext cx="8118475" cy="0"/>
          </a:xfrm>
          <a:prstGeom prst="line">
            <a:avLst/>
          </a:prstGeom>
          <a:noFill/>
          <a:ln w="9525" algn="ctr">
            <a:solidFill>
              <a:srgbClr val="404040"/>
            </a:solidFill>
            <a:prstDash val="sysDot"/>
            <a:round/>
            <a:headEnd/>
            <a:tailEnd/>
          </a:ln>
        </p:spPr>
      </p:cxnSp>
      <p:cxnSp>
        <p:nvCxnSpPr>
          <p:cNvPr id="77869" name="Straight Connector 35"/>
          <p:cNvCxnSpPr>
            <a:cxnSpLocks noChangeShapeType="1"/>
          </p:cNvCxnSpPr>
          <p:nvPr/>
        </p:nvCxnSpPr>
        <p:spPr bwMode="auto">
          <a:xfrm flipH="1">
            <a:off x="512763" y="2616200"/>
            <a:ext cx="8118475" cy="0"/>
          </a:xfrm>
          <a:prstGeom prst="line">
            <a:avLst/>
          </a:prstGeom>
          <a:noFill/>
          <a:ln w="9525" algn="ctr">
            <a:solidFill>
              <a:srgbClr val="404040"/>
            </a:solidFill>
            <a:prstDash val="sysDot"/>
            <a:round/>
            <a:headEnd/>
            <a:tailEnd/>
          </a:ln>
        </p:spPr>
      </p:cxnSp>
      <p:cxnSp>
        <p:nvCxnSpPr>
          <p:cNvPr id="77870" name="Straight Connector 36"/>
          <p:cNvCxnSpPr>
            <a:cxnSpLocks noChangeShapeType="1"/>
          </p:cNvCxnSpPr>
          <p:nvPr/>
        </p:nvCxnSpPr>
        <p:spPr bwMode="auto">
          <a:xfrm flipH="1">
            <a:off x="512763" y="2824163"/>
            <a:ext cx="8118475" cy="0"/>
          </a:xfrm>
          <a:prstGeom prst="line">
            <a:avLst/>
          </a:prstGeom>
          <a:noFill/>
          <a:ln w="9525" algn="ctr">
            <a:solidFill>
              <a:srgbClr val="404040"/>
            </a:solidFill>
            <a:prstDash val="sysDot"/>
            <a:round/>
            <a:headEnd/>
            <a:tailEnd/>
          </a:ln>
        </p:spPr>
      </p:cxnSp>
      <p:cxnSp>
        <p:nvCxnSpPr>
          <p:cNvPr id="77871" name="Straight Connector 37"/>
          <p:cNvCxnSpPr>
            <a:cxnSpLocks noChangeShapeType="1"/>
          </p:cNvCxnSpPr>
          <p:nvPr/>
        </p:nvCxnSpPr>
        <p:spPr bwMode="auto">
          <a:xfrm flipH="1">
            <a:off x="512763" y="3033713"/>
            <a:ext cx="8118475" cy="0"/>
          </a:xfrm>
          <a:prstGeom prst="line">
            <a:avLst/>
          </a:prstGeom>
          <a:noFill/>
          <a:ln w="9525" algn="ctr">
            <a:solidFill>
              <a:srgbClr val="404040"/>
            </a:solidFill>
            <a:prstDash val="sysDot"/>
            <a:round/>
            <a:headEnd/>
            <a:tailEnd/>
          </a:ln>
        </p:spPr>
      </p:cxnSp>
      <p:cxnSp>
        <p:nvCxnSpPr>
          <p:cNvPr id="77872" name="Straight Connector 38"/>
          <p:cNvCxnSpPr>
            <a:cxnSpLocks noChangeShapeType="1"/>
          </p:cNvCxnSpPr>
          <p:nvPr/>
        </p:nvCxnSpPr>
        <p:spPr bwMode="auto">
          <a:xfrm flipH="1">
            <a:off x="512763" y="3243263"/>
            <a:ext cx="8118475" cy="0"/>
          </a:xfrm>
          <a:prstGeom prst="line">
            <a:avLst/>
          </a:prstGeom>
          <a:noFill/>
          <a:ln w="9525" algn="ctr">
            <a:solidFill>
              <a:srgbClr val="404040"/>
            </a:solidFill>
            <a:prstDash val="sysDot"/>
            <a:round/>
            <a:headEnd/>
            <a:tailEnd/>
          </a:ln>
        </p:spPr>
      </p:cxnSp>
      <p:cxnSp>
        <p:nvCxnSpPr>
          <p:cNvPr id="77873" name="Straight Connector 39"/>
          <p:cNvCxnSpPr>
            <a:cxnSpLocks noChangeShapeType="1"/>
          </p:cNvCxnSpPr>
          <p:nvPr/>
        </p:nvCxnSpPr>
        <p:spPr bwMode="auto">
          <a:xfrm flipH="1">
            <a:off x="512763" y="3452813"/>
            <a:ext cx="8118475" cy="0"/>
          </a:xfrm>
          <a:prstGeom prst="line">
            <a:avLst/>
          </a:prstGeom>
          <a:noFill/>
          <a:ln w="9525" algn="ctr">
            <a:solidFill>
              <a:srgbClr val="404040"/>
            </a:solidFill>
            <a:prstDash val="sysDot"/>
            <a:round/>
            <a:headEnd/>
            <a:tailEnd/>
          </a:ln>
        </p:spPr>
      </p:cxnSp>
      <p:cxnSp>
        <p:nvCxnSpPr>
          <p:cNvPr id="77874" name="Straight Connector 40"/>
          <p:cNvCxnSpPr>
            <a:cxnSpLocks noChangeShapeType="1"/>
          </p:cNvCxnSpPr>
          <p:nvPr/>
        </p:nvCxnSpPr>
        <p:spPr bwMode="auto">
          <a:xfrm flipH="1">
            <a:off x="512763" y="3662363"/>
            <a:ext cx="8118475" cy="0"/>
          </a:xfrm>
          <a:prstGeom prst="line">
            <a:avLst/>
          </a:prstGeom>
          <a:noFill/>
          <a:ln w="9525" algn="ctr">
            <a:solidFill>
              <a:srgbClr val="404040"/>
            </a:solidFill>
            <a:prstDash val="sysDot"/>
            <a:round/>
            <a:headEnd/>
            <a:tailEnd/>
          </a:ln>
        </p:spPr>
      </p:cxnSp>
      <p:cxnSp>
        <p:nvCxnSpPr>
          <p:cNvPr id="77875" name="Straight Connector 41"/>
          <p:cNvCxnSpPr>
            <a:cxnSpLocks noChangeShapeType="1"/>
          </p:cNvCxnSpPr>
          <p:nvPr/>
        </p:nvCxnSpPr>
        <p:spPr bwMode="auto">
          <a:xfrm flipH="1">
            <a:off x="512763" y="3871913"/>
            <a:ext cx="8118475" cy="0"/>
          </a:xfrm>
          <a:prstGeom prst="line">
            <a:avLst/>
          </a:prstGeom>
          <a:noFill/>
          <a:ln w="9525" algn="ctr">
            <a:solidFill>
              <a:srgbClr val="404040"/>
            </a:solidFill>
            <a:prstDash val="sysDot"/>
            <a:round/>
            <a:headEnd/>
            <a:tailEnd/>
          </a:ln>
        </p:spPr>
      </p:cxnSp>
      <p:cxnSp>
        <p:nvCxnSpPr>
          <p:cNvPr id="77876" name="Straight Connector 42"/>
          <p:cNvCxnSpPr>
            <a:cxnSpLocks noChangeShapeType="1"/>
          </p:cNvCxnSpPr>
          <p:nvPr/>
        </p:nvCxnSpPr>
        <p:spPr bwMode="auto">
          <a:xfrm flipH="1">
            <a:off x="512763" y="4081463"/>
            <a:ext cx="8118475" cy="0"/>
          </a:xfrm>
          <a:prstGeom prst="line">
            <a:avLst/>
          </a:prstGeom>
          <a:noFill/>
          <a:ln w="9525" algn="ctr">
            <a:solidFill>
              <a:srgbClr val="404040"/>
            </a:solidFill>
            <a:prstDash val="sysDot"/>
            <a:round/>
            <a:headEnd/>
            <a:tailEnd/>
          </a:ln>
        </p:spPr>
      </p:cxnSp>
      <p:cxnSp>
        <p:nvCxnSpPr>
          <p:cNvPr id="77877" name="Straight Connector 43"/>
          <p:cNvCxnSpPr>
            <a:cxnSpLocks noChangeShapeType="1"/>
          </p:cNvCxnSpPr>
          <p:nvPr/>
        </p:nvCxnSpPr>
        <p:spPr bwMode="auto">
          <a:xfrm flipH="1">
            <a:off x="512763" y="4291013"/>
            <a:ext cx="8118475" cy="0"/>
          </a:xfrm>
          <a:prstGeom prst="line">
            <a:avLst/>
          </a:prstGeom>
          <a:noFill/>
          <a:ln w="9525" algn="ctr">
            <a:solidFill>
              <a:srgbClr val="404040"/>
            </a:solidFill>
            <a:prstDash val="sysDot"/>
            <a:round/>
            <a:headEnd/>
            <a:tailEnd/>
          </a:ln>
        </p:spPr>
      </p:cxnSp>
      <p:cxnSp>
        <p:nvCxnSpPr>
          <p:cNvPr id="77878" name="Straight Connector 44"/>
          <p:cNvCxnSpPr>
            <a:cxnSpLocks noChangeShapeType="1"/>
          </p:cNvCxnSpPr>
          <p:nvPr/>
        </p:nvCxnSpPr>
        <p:spPr bwMode="auto">
          <a:xfrm flipH="1">
            <a:off x="512763" y="4498975"/>
            <a:ext cx="8118475" cy="0"/>
          </a:xfrm>
          <a:prstGeom prst="line">
            <a:avLst/>
          </a:prstGeom>
          <a:noFill/>
          <a:ln w="9525" algn="ctr">
            <a:solidFill>
              <a:srgbClr val="404040"/>
            </a:solidFill>
            <a:prstDash val="sysDot"/>
            <a:round/>
            <a:headEnd/>
            <a:tailEnd/>
          </a:ln>
        </p:spPr>
      </p:cxnSp>
      <p:cxnSp>
        <p:nvCxnSpPr>
          <p:cNvPr id="77879" name="Straight Connector 45"/>
          <p:cNvCxnSpPr>
            <a:cxnSpLocks noChangeShapeType="1"/>
          </p:cNvCxnSpPr>
          <p:nvPr/>
        </p:nvCxnSpPr>
        <p:spPr bwMode="auto">
          <a:xfrm flipH="1">
            <a:off x="512763" y="4708525"/>
            <a:ext cx="8118475" cy="0"/>
          </a:xfrm>
          <a:prstGeom prst="line">
            <a:avLst/>
          </a:prstGeom>
          <a:noFill/>
          <a:ln w="9525" algn="ctr">
            <a:solidFill>
              <a:srgbClr val="404040"/>
            </a:solidFill>
            <a:prstDash val="sysDot"/>
            <a:round/>
            <a:headEnd/>
            <a:tailEnd/>
          </a:ln>
        </p:spPr>
      </p:cxnSp>
      <p:cxnSp>
        <p:nvCxnSpPr>
          <p:cNvPr id="77880" name="Straight Connector 46"/>
          <p:cNvCxnSpPr>
            <a:cxnSpLocks noChangeShapeType="1"/>
          </p:cNvCxnSpPr>
          <p:nvPr/>
        </p:nvCxnSpPr>
        <p:spPr bwMode="auto">
          <a:xfrm flipH="1">
            <a:off x="512763" y="4918075"/>
            <a:ext cx="8118475" cy="0"/>
          </a:xfrm>
          <a:prstGeom prst="line">
            <a:avLst/>
          </a:prstGeom>
          <a:noFill/>
          <a:ln w="12700" algn="ctr">
            <a:solidFill>
              <a:srgbClr val="404040"/>
            </a:solidFill>
            <a:round/>
            <a:headEnd/>
            <a:tailEnd/>
          </a:ln>
        </p:spPr>
      </p:cxnSp>
      <p:cxnSp>
        <p:nvCxnSpPr>
          <p:cNvPr id="77881" name="Straight Connector 48"/>
          <p:cNvCxnSpPr>
            <a:cxnSpLocks noChangeShapeType="1"/>
          </p:cNvCxnSpPr>
          <p:nvPr/>
        </p:nvCxnSpPr>
        <p:spPr bwMode="auto">
          <a:xfrm>
            <a:off x="2751138" y="1982788"/>
            <a:ext cx="0" cy="2935287"/>
          </a:xfrm>
          <a:prstGeom prst="line">
            <a:avLst/>
          </a:prstGeom>
          <a:noFill/>
          <a:ln w="9525" algn="ctr">
            <a:solidFill>
              <a:srgbClr val="0D0D0D"/>
            </a:solidFill>
            <a:prstDash val="sysDot"/>
            <a:round/>
            <a:headEnd/>
            <a:tailEnd/>
          </a:ln>
        </p:spPr>
      </p:cxnSp>
      <p:cxnSp>
        <p:nvCxnSpPr>
          <p:cNvPr id="77882" name="Straight Connector 50"/>
          <p:cNvCxnSpPr>
            <a:cxnSpLocks noChangeShapeType="1"/>
          </p:cNvCxnSpPr>
          <p:nvPr/>
        </p:nvCxnSpPr>
        <p:spPr bwMode="auto">
          <a:xfrm>
            <a:off x="3198813" y="1982788"/>
            <a:ext cx="0" cy="2935287"/>
          </a:xfrm>
          <a:prstGeom prst="line">
            <a:avLst/>
          </a:prstGeom>
          <a:noFill/>
          <a:ln w="9525" algn="ctr">
            <a:solidFill>
              <a:srgbClr val="0D0D0D"/>
            </a:solidFill>
            <a:prstDash val="sysDot"/>
            <a:round/>
            <a:headEnd/>
            <a:tailEnd/>
          </a:ln>
        </p:spPr>
      </p:cxnSp>
      <p:cxnSp>
        <p:nvCxnSpPr>
          <p:cNvPr id="77883" name="Straight Connector 51"/>
          <p:cNvCxnSpPr>
            <a:cxnSpLocks noChangeShapeType="1"/>
          </p:cNvCxnSpPr>
          <p:nvPr/>
        </p:nvCxnSpPr>
        <p:spPr bwMode="auto">
          <a:xfrm>
            <a:off x="3648075" y="1982788"/>
            <a:ext cx="0" cy="2935287"/>
          </a:xfrm>
          <a:prstGeom prst="line">
            <a:avLst/>
          </a:prstGeom>
          <a:noFill/>
          <a:ln w="9525" algn="ctr">
            <a:solidFill>
              <a:srgbClr val="0D0D0D"/>
            </a:solidFill>
            <a:prstDash val="sysDot"/>
            <a:round/>
            <a:headEnd/>
            <a:tailEnd/>
          </a:ln>
        </p:spPr>
      </p:cxnSp>
      <p:cxnSp>
        <p:nvCxnSpPr>
          <p:cNvPr id="77884" name="Straight Connector 52"/>
          <p:cNvCxnSpPr>
            <a:cxnSpLocks noChangeShapeType="1"/>
          </p:cNvCxnSpPr>
          <p:nvPr/>
        </p:nvCxnSpPr>
        <p:spPr bwMode="auto">
          <a:xfrm>
            <a:off x="4097338" y="1982788"/>
            <a:ext cx="0" cy="2935287"/>
          </a:xfrm>
          <a:prstGeom prst="line">
            <a:avLst/>
          </a:prstGeom>
          <a:noFill/>
          <a:ln w="9525" algn="ctr">
            <a:solidFill>
              <a:srgbClr val="0D0D0D"/>
            </a:solidFill>
            <a:prstDash val="sysDot"/>
            <a:round/>
            <a:headEnd/>
            <a:tailEnd/>
          </a:ln>
        </p:spPr>
      </p:cxnSp>
      <p:cxnSp>
        <p:nvCxnSpPr>
          <p:cNvPr id="77885" name="Straight Connector 53"/>
          <p:cNvCxnSpPr>
            <a:cxnSpLocks noChangeShapeType="1"/>
          </p:cNvCxnSpPr>
          <p:nvPr/>
        </p:nvCxnSpPr>
        <p:spPr bwMode="auto">
          <a:xfrm>
            <a:off x="4546600" y="1982788"/>
            <a:ext cx="0" cy="2935287"/>
          </a:xfrm>
          <a:prstGeom prst="line">
            <a:avLst/>
          </a:prstGeom>
          <a:noFill/>
          <a:ln w="9525" algn="ctr">
            <a:solidFill>
              <a:srgbClr val="0D0D0D"/>
            </a:solidFill>
            <a:prstDash val="sysDot"/>
            <a:round/>
            <a:headEnd/>
            <a:tailEnd/>
          </a:ln>
        </p:spPr>
      </p:cxnSp>
      <p:cxnSp>
        <p:nvCxnSpPr>
          <p:cNvPr id="77886" name="Straight Connector 54"/>
          <p:cNvCxnSpPr>
            <a:cxnSpLocks noChangeShapeType="1"/>
          </p:cNvCxnSpPr>
          <p:nvPr/>
        </p:nvCxnSpPr>
        <p:spPr bwMode="auto">
          <a:xfrm>
            <a:off x="4995863" y="1982788"/>
            <a:ext cx="0" cy="2935287"/>
          </a:xfrm>
          <a:prstGeom prst="line">
            <a:avLst/>
          </a:prstGeom>
          <a:noFill/>
          <a:ln w="9525" algn="ctr">
            <a:solidFill>
              <a:srgbClr val="0D0D0D"/>
            </a:solidFill>
            <a:prstDash val="sysDot"/>
            <a:round/>
            <a:headEnd/>
            <a:tailEnd/>
          </a:ln>
        </p:spPr>
      </p:cxnSp>
      <p:cxnSp>
        <p:nvCxnSpPr>
          <p:cNvPr id="77887" name="Straight Connector 55"/>
          <p:cNvCxnSpPr>
            <a:cxnSpLocks noChangeShapeType="1"/>
          </p:cNvCxnSpPr>
          <p:nvPr/>
        </p:nvCxnSpPr>
        <p:spPr bwMode="auto">
          <a:xfrm>
            <a:off x="5445125" y="1982788"/>
            <a:ext cx="0" cy="2935287"/>
          </a:xfrm>
          <a:prstGeom prst="line">
            <a:avLst/>
          </a:prstGeom>
          <a:noFill/>
          <a:ln w="9525" algn="ctr">
            <a:solidFill>
              <a:srgbClr val="0D0D0D"/>
            </a:solidFill>
            <a:prstDash val="sysDot"/>
            <a:round/>
            <a:headEnd/>
            <a:tailEnd/>
          </a:ln>
        </p:spPr>
      </p:cxnSp>
      <p:cxnSp>
        <p:nvCxnSpPr>
          <p:cNvPr id="77888" name="Straight Connector 56"/>
          <p:cNvCxnSpPr>
            <a:cxnSpLocks noChangeShapeType="1"/>
          </p:cNvCxnSpPr>
          <p:nvPr/>
        </p:nvCxnSpPr>
        <p:spPr bwMode="auto">
          <a:xfrm>
            <a:off x="5894388" y="1982788"/>
            <a:ext cx="0" cy="2935287"/>
          </a:xfrm>
          <a:prstGeom prst="line">
            <a:avLst/>
          </a:prstGeom>
          <a:noFill/>
          <a:ln w="9525" algn="ctr">
            <a:solidFill>
              <a:srgbClr val="0D0D0D"/>
            </a:solidFill>
            <a:prstDash val="sysDot"/>
            <a:round/>
            <a:headEnd/>
            <a:tailEnd/>
          </a:ln>
        </p:spPr>
      </p:cxnSp>
      <p:cxnSp>
        <p:nvCxnSpPr>
          <p:cNvPr id="77889" name="Straight Connector 57"/>
          <p:cNvCxnSpPr>
            <a:cxnSpLocks noChangeShapeType="1"/>
          </p:cNvCxnSpPr>
          <p:nvPr/>
        </p:nvCxnSpPr>
        <p:spPr bwMode="auto">
          <a:xfrm>
            <a:off x="6342063" y="1982788"/>
            <a:ext cx="0" cy="2935287"/>
          </a:xfrm>
          <a:prstGeom prst="line">
            <a:avLst/>
          </a:prstGeom>
          <a:noFill/>
          <a:ln w="9525" algn="ctr">
            <a:solidFill>
              <a:srgbClr val="0D0D0D"/>
            </a:solidFill>
            <a:prstDash val="sysDot"/>
            <a:round/>
            <a:headEnd/>
            <a:tailEnd/>
          </a:ln>
        </p:spPr>
      </p:cxnSp>
      <p:cxnSp>
        <p:nvCxnSpPr>
          <p:cNvPr id="77890" name="Straight Connector 58"/>
          <p:cNvCxnSpPr>
            <a:cxnSpLocks noChangeShapeType="1"/>
          </p:cNvCxnSpPr>
          <p:nvPr/>
        </p:nvCxnSpPr>
        <p:spPr bwMode="auto">
          <a:xfrm>
            <a:off x="6791325" y="1982788"/>
            <a:ext cx="0" cy="2935287"/>
          </a:xfrm>
          <a:prstGeom prst="line">
            <a:avLst/>
          </a:prstGeom>
          <a:noFill/>
          <a:ln w="9525" algn="ctr">
            <a:solidFill>
              <a:srgbClr val="0D0D0D"/>
            </a:solidFill>
            <a:prstDash val="sysDot"/>
            <a:round/>
            <a:headEnd/>
            <a:tailEnd/>
          </a:ln>
        </p:spPr>
      </p:cxnSp>
      <p:cxnSp>
        <p:nvCxnSpPr>
          <p:cNvPr id="77891" name="Straight Connector 59"/>
          <p:cNvCxnSpPr>
            <a:cxnSpLocks noChangeShapeType="1"/>
          </p:cNvCxnSpPr>
          <p:nvPr/>
        </p:nvCxnSpPr>
        <p:spPr bwMode="auto">
          <a:xfrm>
            <a:off x="7240588" y="1982788"/>
            <a:ext cx="0" cy="2935287"/>
          </a:xfrm>
          <a:prstGeom prst="line">
            <a:avLst/>
          </a:prstGeom>
          <a:noFill/>
          <a:ln w="9525" algn="ctr">
            <a:solidFill>
              <a:srgbClr val="0D0D0D"/>
            </a:solidFill>
            <a:prstDash val="sysDot"/>
            <a:round/>
            <a:headEnd/>
            <a:tailEnd/>
          </a:ln>
        </p:spPr>
      </p:cxnSp>
      <p:cxnSp>
        <p:nvCxnSpPr>
          <p:cNvPr id="77892" name="Straight Connector 60"/>
          <p:cNvCxnSpPr>
            <a:cxnSpLocks noChangeShapeType="1"/>
          </p:cNvCxnSpPr>
          <p:nvPr/>
        </p:nvCxnSpPr>
        <p:spPr bwMode="auto">
          <a:xfrm>
            <a:off x="7689850" y="1982788"/>
            <a:ext cx="0" cy="2935287"/>
          </a:xfrm>
          <a:prstGeom prst="line">
            <a:avLst/>
          </a:prstGeom>
          <a:noFill/>
          <a:ln w="9525" algn="ctr">
            <a:solidFill>
              <a:srgbClr val="0D0D0D"/>
            </a:solidFill>
            <a:prstDash val="sysDot"/>
            <a:round/>
            <a:headEnd/>
            <a:tailEnd/>
          </a:ln>
        </p:spPr>
      </p:cxnSp>
      <p:cxnSp>
        <p:nvCxnSpPr>
          <p:cNvPr id="77893" name="Straight Connector 61"/>
          <p:cNvCxnSpPr>
            <a:cxnSpLocks noChangeShapeType="1"/>
          </p:cNvCxnSpPr>
          <p:nvPr/>
        </p:nvCxnSpPr>
        <p:spPr bwMode="auto">
          <a:xfrm>
            <a:off x="8139113" y="1982788"/>
            <a:ext cx="0" cy="2935287"/>
          </a:xfrm>
          <a:prstGeom prst="line">
            <a:avLst/>
          </a:prstGeom>
          <a:noFill/>
          <a:ln w="9525" algn="ctr">
            <a:solidFill>
              <a:srgbClr val="0D0D0D"/>
            </a:solidFill>
            <a:prstDash val="sysDot"/>
            <a:round/>
            <a:headEnd/>
            <a:tailEnd/>
          </a:ln>
        </p:spPr>
      </p:cxnSp>
      <p:sp>
        <p:nvSpPr>
          <p:cNvPr id="77894" name="TextBox 62"/>
          <p:cNvSpPr txBox="1">
            <a:spLocks noChangeArrowheads="1"/>
          </p:cNvSpPr>
          <p:nvPr/>
        </p:nvSpPr>
        <p:spPr bwMode="auto">
          <a:xfrm>
            <a:off x="514350" y="4090988"/>
            <a:ext cx="1538288" cy="406400"/>
          </a:xfrm>
          <a:prstGeom prst="rect">
            <a:avLst/>
          </a:prstGeom>
          <a:noFill/>
          <a:ln w="9525">
            <a:noFill/>
            <a:miter lim="800000"/>
            <a:headEnd/>
            <a:tailEnd/>
          </a:ln>
        </p:spPr>
        <p:txBody>
          <a:bodyPr lIns="0" tIns="36576" rIns="0" bIns="0">
            <a:spAutoFit/>
          </a:bodyPr>
          <a:lstStyle/>
          <a:p>
            <a:r>
              <a:rPr lang="en-US" sz="1200">
                <a:latin typeface="Calibri" pitchFamily="34" charset="0"/>
              </a:rPr>
              <a:t>Topic 9</a:t>
            </a:r>
          </a:p>
          <a:p>
            <a:endParaRPr lang="en-US" sz="1200">
              <a:latin typeface="Calibri" pitchFamily="34" charset="0"/>
            </a:endParaRPr>
          </a:p>
        </p:txBody>
      </p:sp>
      <p:sp>
        <p:nvSpPr>
          <p:cNvPr id="77895" name="TextBox 63"/>
          <p:cNvSpPr txBox="1">
            <a:spLocks noChangeArrowheads="1"/>
          </p:cNvSpPr>
          <p:nvPr/>
        </p:nvSpPr>
        <p:spPr bwMode="auto">
          <a:xfrm>
            <a:off x="514350" y="4300538"/>
            <a:ext cx="2235200" cy="193675"/>
          </a:xfrm>
          <a:prstGeom prst="rect">
            <a:avLst/>
          </a:prstGeom>
          <a:noFill/>
          <a:ln w="9525">
            <a:noFill/>
            <a:miter lim="800000"/>
            <a:headEnd/>
            <a:tailEnd/>
          </a:ln>
        </p:spPr>
        <p:txBody>
          <a:bodyPr lIns="0" tIns="36576" rIns="0" bIns="0">
            <a:spAutoFit/>
          </a:bodyPr>
          <a:lstStyle/>
          <a:p>
            <a:pPr>
              <a:lnSpc>
                <a:spcPct val="85000"/>
              </a:lnSpc>
              <a:spcAft>
                <a:spcPts val="600"/>
              </a:spcAft>
              <a:buClr>
                <a:schemeClr val="accent2"/>
              </a:buClr>
              <a:buSzPct val="70000"/>
            </a:pPr>
            <a:r>
              <a:rPr lang="en-US" sz="1200">
                <a:latin typeface="Calibri" pitchFamily="34" charset="0"/>
              </a:rPr>
              <a:t>Supporting data templates</a:t>
            </a:r>
          </a:p>
        </p:txBody>
      </p:sp>
      <p:sp>
        <p:nvSpPr>
          <p:cNvPr id="77896" name="TextBox 65"/>
          <p:cNvSpPr txBox="1">
            <a:spLocks noChangeArrowheads="1"/>
          </p:cNvSpPr>
          <p:nvPr/>
        </p:nvSpPr>
        <p:spPr bwMode="auto">
          <a:xfrm>
            <a:off x="514350" y="4721225"/>
            <a:ext cx="2649538" cy="193675"/>
          </a:xfrm>
          <a:prstGeom prst="rect">
            <a:avLst/>
          </a:prstGeom>
          <a:noFill/>
          <a:ln w="9525">
            <a:noFill/>
            <a:miter lim="800000"/>
            <a:headEnd/>
            <a:tailEnd/>
          </a:ln>
        </p:spPr>
        <p:txBody>
          <a:bodyPr lIns="0" tIns="36576" rIns="0" bIns="0">
            <a:spAutoFit/>
          </a:bodyPr>
          <a:lstStyle/>
          <a:p>
            <a:pPr>
              <a:lnSpc>
                <a:spcPct val="85000"/>
              </a:lnSpc>
              <a:spcAft>
                <a:spcPts val="600"/>
              </a:spcAft>
              <a:buClr>
                <a:schemeClr val="accent2"/>
              </a:buClr>
              <a:buSzPct val="70000"/>
            </a:pPr>
            <a:r>
              <a:rPr lang="en-US" sz="1200">
                <a:latin typeface="Calibri" pitchFamily="34" charset="0"/>
              </a:rPr>
              <a:t>Reporting, including meetings with SC </a:t>
            </a:r>
          </a:p>
        </p:txBody>
      </p:sp>
      <p:sp>
        <p:nvSpPr>
          <p:cNvPr id="69" name="Pentagon 68"/>
          <p:cNvSpPr/>
          <p:nvPr/>
        </p:nvSpPr>
        <p:spPr>
          <a:xfrm>
            <a:off x="2765425" y="2024063"/>
            <a:ext cx="1417638" cy="146050"/>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a:lstStyle/>
          <a:p>
            <a:pPr algn="ctr" defTabSz="914354" fontAlgn="auto">
              <a:spcBef>
                <a:spcPts val="0"/>
              </a:spcBef>
              <a:spcAft>
                <a:spcPts val="0"/>
              </a:spcAft>
              <a:defRPr/>
            </a:pPr>
            <a:endParaRPr lang="el-GR" sz="1100" kern="0" dirty="0">
              <a:solidFill>
                <a:srgbClr val="000000"/>
              </a:solidFill>
              <a:latin typeface="Arial"/>
            </a:endParaRPr>
          </a:p>
        </p:txBody>
      </p:sp>
      <p:sp>
        <p:nvSpPr>
          <p:cNvPr id="71" name="Regular Pentagon 70"/>
          <p:cNvSpPr/>
          <p:nvPr/>
        </p:nvSpPr>
        <p:spPr>
          <a:xfrm>
            <a:off x="3551238" y="2024063"/>
            <a:ext cx="136525" cy="136525"/>
          </a:xfrm>
          <a:prstGeom prst="pentagon">
            <a:avLst/>
          </a:prstGeom>
          <a:solidFill>
            <a:schemeClr val="accent2">
              <a:lumMod val="40000"/>
              <a:lumOff val="60000"/>
            </a:schemeClr>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endParaRPr lang="en-US" sz="1200" dirty="0">
              <a:solidFill>
                <a:schemeClr val="tx1"/>
              </a:solidFill>
            </a:endParaRPr>
          </a:p>
        </p:txBody>
      </p:sp>
      <p:sp>
        <p:nvSpPr>
          <p:cNvPr id="72" name="Regular Pentagon 71"/>
          <p:cNvSpPr/>
          <p:nvPr/>
        </p:nvSpPr>
        <p:spPr>
          <a:xfrm>
            <a:off x="4086225" y="2016125"/>
            <a:ext cx="136525" cy="138113"/>
          </a:xfrm>
          <a:prstGeom prst="pentagon">
            <a:avLst/>
          </a:prstGeom>
          <a:solidFill>
            <a:srgbClr val="00B050"/>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endParaRPr lang="en-US" sz="1200" dirty="0">
              <a:solidFill>
                <a:schemeClr val="tx1"/>
              </a:solidFill>
            </a:endParaRPr>
          </a:p>
        </p:txBody>
      </p:sp>
      <p:sp>
        <p:nvSpPr>
          <p:cNvPr id="73" name="Regular Pentagon 72"/>
          <p:cNvSpPr/>
          <p:nvPr/>
        </p:nvSpPr>
        <p:spPr>
          <a:xfrm>
            <a:off x="4183063" y="5408613"/>
            <a:ext cx="230187" cy="227012"/>
          </a:xfrm>
          <a:prstGeom prst="pentagon">
            <a:avLst/>
          </a:prstGeom>
          <a:solidFill>
            <a:schemeClr val="accent2">
              <a:lumMod val="40000"/>
              <a:lumOff val="60000"/>
            </a:schemeClr>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endParaRPr lang="en-US" sz="1200" dirty="0">
              <a:solidFill>
                <a:schemeClr val="tx1"/>
              </a:solidFill>
            </a:endParaRPr>
          </a:p>
        </p:txBody>
      </p:sp>
      <p:sp>
        <p:nvSpPr>
          <p:cNvPr id="74" name="Pentagon 73"/>
          <p:cNvSpPr/>
          <p:nvPr/>
        </p:nvSpPr>
        <p:spPr>
          <a:xfrm>
            <a:off x="3195638" y="2228850"/>
            <a:ext cx="2743200" cy="146050"/>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a:lstStyle/>
          <a:p>
            <a:pPr algn="ctr" defTabSz="914354" fontAlgn="auto">
              <a:spcBef>
                <a:spcPts val="0"/>
              </a:spcBef>
              <a:spcAft>
                <a:spcPts val="0"/>
              </a:spcAft>
              <a:defRPr/>
            </a:pPr>
            <a:endParaRPr lang="el-GR" sz="1100" kern="0" dirty="0">
              <a:solidFill>
                <a:srgbClr val="000000"/>
              </a:solidFill>
              <a:latin typeface="Arial"/>
            </a:endParaRPr>
          </a:p>
        </p:txBody>
      </p:sp>
      <p:sp>
        <p:nvSpPr>
          <p:cNvPr id="75" name="Pentagon 74"/>
          <p:cNvSpPr/>
          <p:nvPr/>
        </p:nvSpPr>
        <p:spPr>
          <a:xfrm>
            <a:off x="4110038" y="2443163"/>
            <a:ext cx="1233487" cy="146050"/>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a:lstStyle/>
          <a:p>
            <a:pPr algn="ctr" defTabSz="914354" fontAlgn="auto">
              <a:spcBef>
                <a:spcPts val="0"/>
              </a:spcBef>
              <a:spcAft>
                <a:spcPts val="0"/>
              </a:spcAft>
              <a:defRPr/>
            </a:pPr>
            <a:endParaRPr lang="el-GR" sz="1100" kern="0" dirty="0">
              <a:solidFill>
                <a:srgbClr val="000000"/>
              </a:solidFill>
              <a:latin typeface="Arial"/>
            </a:endParaRPr>
          </a:p>
        </p:txBody>
      </p:sp>
      <p:sp>
        <p:nvSpPr>
          <p:cNvPr id="76" name="Pentagon 75"/>
          <p:cNvSpPr/>
          <p:nvPr/>
        </p:nvSpPr>
        <p:spPr>
          <a:xfrm>
            <a:off x="4559300" y="2657475"/>
            <a:ext cx="2222500" cy="147638"/>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a:lstStyle/>
          <a:p>
            <a:pPr algn="ctr" defTabSz="914354" fontAlgn="auto">
              <a:spcBef>
                <a:spcPts val="0"/>
              </a:spcBef>
              <a:spcAft>
                <a:spcPts val="0"/>
              </a:spcAft>
              <a:defRPr/>
            </a:pPr>
            <a:endParaRPr lang="el-GR" sz="1100" kern="0" dirty="0">
              <a:solidFill>
                <a:srgbClr val="000000"/>
              </a:solidFill>
              <a:latin typeface="Arial"/>
            </a:endParaRPr>
          </a:p>
        </p:txBody>
      </p:sp>
      <p:sp>
        <p:nvSpPr>
          <p:cNvPr id="78" name="Pentagon 77"/>
          <p:cNvSpPr/>
          <p:nvPr/>
        </p:nvSpPr>
        <p:spPr>
          <a:xfrm>
            <a:off x="4086225" y="3068638"/>
            <a:ext cx="2706688" cy="147637"/>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a:lstStyle/>
          <a:p>
            <a:pPr algn="ctr" defTabSz="914354" fontAlgn="auto">
              <a:spcBef>
                <a:spcPts val="0"/>
              </a:spcBef>
              <a:spcAft>
                <a:spcPts val="0"/>
              </a:spcAft>
              <a:defRPr/>
            </a:pPr>
            <a:endParaRPr lang="el-GR" sz="1100" kern="0" dirty="0">
              <a:solidFill>
                <a:srgbClr val="000000"/>
              </a:solidFill>
              <a:latin typeface="Arial"/>
            </a:endParaRPr>
          </a:p>
        </p:txBody>
      </p:sp>
      <p:sp>
        <p:nvSpPr>
          <p:cNvPr id="80" name="Line 3"/>
          <p:cNvSpPr>
            <a:spLocks noChangeShapeType="1"/>
          </p:cNvSpPr>
          <p:nvPr/>
        </p:nvSpPr>
        <p:spPr bwMode="gray">
          <a:xfrm flipH="1" flipV="1">
            <a:off x="7597775" y="1941513"/>
            <a:ext cx="0" cy="3017837"/>
          </a:xfrm>
          <a:prstGeom prst="line">
            <a:avLst/>
          </a:prstGeom>
          <a:noFill/>
          <a:ln w="19050" cap="flat" cmpd="sng" algn="ctr">
            <a:solidFill>
              <a:srgbClr val="FF0000"/>
            </a:solidFill>
            <a:prstDash val="sysDot"/>
            <a:headEnd type="diamond" w="med" len="med"/>
            <a:tailEnd type="diamond"/>
          </a:ln>
          <a:effectLst/>
        </p:spPr>
        <p:txBody>
          <a:bodyPr wrap="none" lIns="31491" tIns="31491" rIns="31491" bIns="3149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el-GR" kern="0">
              <a:solidFill>
                <a:srgbClr val="000000"/>
              </a:solidFill>
            </a:endParaRPr>
          </a:p>
        </p:txBody>
      </p:sp>
      <p:sp>
        <p:nvSpPr>
          <p:cNvPr id="77906" name="TextBox 3"/>
          <p:cNvSpPr txBox="1">
            <a:spLocks noChangeArrowheads="1"/>
          </p:cNvSpPr>
          <p:nvPr/>
        </p:nvSpPr>
        <p:spPr bwMode="auto">
          <a:xfrm>
            <a:off x="5305425" y="5065713"/>
            <a:ext cx="1176338" cy="166687"/>
          </a:xfrm>
          <a:prstGeom prst="rect">
            <a:avLst/>
          </a:prstGeom>
          <a:noFill/>
          <a:ln w="9525">
            <a:noFill/>
            <a:miter lim="800000"/>
            <a:headEnd/>
            <a:tailEnd/>
          </a:ln>
        </p:spPr>
        <p:txBody>
          <a:bodyPr lIns="0" tIns="36576" rIns="0" bIns="0">
            <a:spAutoFit/>
          </a:bodyPr>
          <a:lstStyle/>
          <a:p>
            <a:pPr algn="ctr">
              <a:lnSpc>
                <a:spcPct val="85000"/>
              </a:lnSpc>
              <a:spcAft>
                <a:spcPts val="600"/>
              </a:spcAft>
              <a:buClr>
                <a:srgbClr val="FFE600"/>
              </a:buClr>
              <a:buSzPct val="70000"/>
            </a:pPr>
            <a:r>
              <a:rPr lang="en-US" sz="1000" b="1">
                <a:solidFill>
                  <a:srgbClr val="000000"/>
                </a:solidFill>
                <a:latin typeface="Calibri" pitchFamily="34" charset="0"/>
              </a:rPr>
              <a:t>Today</a:t>
            </a:r>
          </a:p>
        </p:txBody>
      </p:sp>
      <p:sp>
        <p:nvSpPr>
          <p:cNvPr id="83" name="Pentagon 82"/>
          <p:cNvSpPr/>
          <p:nvPr/>
        </p:nvSpPr>
        <p:spPr>
          <a:xfrm>
            <a:off x="4110038" y="3700463"/>
            <a:ext cx="3443287" cy="146050"/>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a:lstStyle/>
          <a:p>
            <a:pPr algn="ctr" defTabSz="914354" fontAlgn="auto">
              <a:spcBef>
                <a:spcPts val="0"/>
              </a:spcBef>
              <a:spcAft>
                <a:spcPts val="0"/>
              </a:spcAft>
              <a:defRPr/>
            </a:pPr>
            <a:endParaRPr lang="el-GR" sz="1100" kern="0" dirty="0">
              <a:solidFill>
                <a:srgbClr val="000000"/>
              </a:solidFill>
              <a:latin typeface="Arial"/>
            </a:endParaRPr>
          </a:p>
        </p:txBody>
      </p:sp>
      <p:sp>
        <p:nvSpPr>
          <p:cNvPr id="84" name="Pentagon 83"/>
          <p:cNvSpPr/>
          <p:nvPr/>
        </p:nvSpPr>
        <p:spPr>
          <a:xfrm>
            <a:off x="6807200" y="3913188"/>
            <a:ext cx="338138" cy="146050"/>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a:lstStyle/>
          <a:p>
            <a:pPr algn="ctr" defTabSz="914354" fontAlgn="auto">
              <a:spcBef>
                <a:spcPts val="0"/>
              </a:spcBef>
              <a:spcAft>
                <a:spcPts val="0"/>
              </a:spcAft>
              <a:defRPr/>
            </a:pPr>
            <a:endParaRPr lang="el-GR" sz="1100" kern="0" dirty="0">
              <a:solidFill>
                <a:srgbClr val="000000"/>
              </a:solidFill>
              <a:latin typeface="Arial"/>
            </a:endParaRPr>
          </a:p>
        </p:txBody>
      </p:sp>
      <p:sp>
        <p:nvSpPr>
          <p:cNvPr id="85" name="Pentagon 84"/>
          <p:cNvSpPr/>
          <p:nvPr/>
        </p:nvSpPr>
        <p:spPr>
          <a:xfrm>
            <a:off x="6799263" y="4117975"/>
            <a:ext cx="338137" cy="146050"/>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a:lstStyle/>
          <a:p>
            <a:pPr algn="ctr" defTabSz="914354" fontAlgn="auto">
              <a:spcBef>
                <a:spcPts val="0"/>
              </a:spcBef>
              <a:spcAft>
                <a:spcPts val="0"/>
              </a:spcAft>
              <a:defRPr/>
            </a:pPr>
            <a:endParaRPr lang="el-GR" sz="1100" kern="0" dirty="0">
              <a:solidFill>
                <a:srgbClr val="000000"/>
              </a:solidFill>
              <a:latin typeface="Arial"/>
            </a:endParaRPr>
          </a:p>
        </p:txBody>
      </p:sp>
      <p:sp>
        <p:nvSpPr>
          <p:cNvPr id="86" name="Pentagon 85"/>
          <p:cNvSpPr/>
          <p:nvPr/>
        </p:nvSpPr>
        <p:spPr>
          <a:xfrm>
            <a:off x="5348288" y="4330700"/>
            <a:ext cx="2205037" cy="163513"/>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a:lstStyle/>
          <a:p>
            <a:pPr algn="ctr" defTabSz="914354" fontAlgn="auto">
              <a:spcBef>
                <a:spcPts val="0"/>
              </a:spcBef>
              <a:spcAft>
                <a:spcPts val="0"/>
              </a:spcAft>
              <a:defRPr/>
            </a:pPr>
            <a:endParaRPr lang="el-GR" sz="1100" kern="0" dirty="0">
              <a:solidFill>
                <a:srgbClr val="000000"/>
              </a:solidFill>
              <a:latin typeface="Arial"/>
            </a:endParaRPr>
          </a:p>
        </p:txBody>
      </p:sp>
      <p:sp>
        <p:nvSpPr>
          <p:cNvPr id="88" name="Pentagon 87"/>
          <p:cNvSpPr/>
          <p:nvPr/>
        </p:nvSpPr>
        <p:spPr>
          <a:xfrm>
            <a:off x="4995863" y="4749800"/>
            <a:ext cx="3127375" cy="146050"/>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a:lstStyle/>
          <a:p>
            <a:pPr algn="ctr" defTabSz="914354" fontAlgn="auto">
              <a:spcBef>
                <a:spcPts val="0"/>
              </a:spcBef>
              <a:spcAft>
                <a:spcPts val="0"/>
              </a:spcAft>
              <a:defRPr/>
            </a:pPr>
            <a:endParaRPr lang="el-GR" sz="1100" kern="0" dirty="0">
              <a:solidFill>
                <a:srgbClr val="000000"/>
              </a:solidFill>
              <a:latin typeface="Arial"/>
            </a:endParaRPr>
          </a:p>
        </p:txBody>
      </p:sp>
      <p:sp>
        <p:nvSpPr>
          <p:cNvPr id="89" name="Regular Pentagon 88"/>
          <p:cNvSpPr/>
          <p:nvPr/>
        </p:nvSpPr>
        <p:spPr>
          <a:xfrm>
            <a:off x="4973638" y="4748213"/>
            <a:ext cx="138112" cy="136525"/>
          </a:xfrm>
          <a:prstGeom prst="pentagon">
            <a:avLst/>
          </a:prstGeom>
          <a:solidFill>
            <a:srgbClr val="D8D2E0"/>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endParaRPr lang="en-US" sz="1200" dirty="0">
              <a:solidFill>
                <a:schemeClr val="tx1"/>
              </a:solidFill>
            </a:endParaRPr>
          </a:p>
        </p:txBody>
      </p:sp>
      <p:sp>
        <p:nvSpPr>
          <p:cNvPr id="90" name="Regular Pentagon 89"/>
          <p:cNvSpPr/>
          <p:nvPr/>
        </p:nvSpPr>
        <p:spPr>
          <a:xfrm>
            <a:off x="5868988" y="4759325"/>
            <a:ext cx="138112" cy="136525"/>
          </a:xfrm>
          <a:prstGeom prst="pentagon">
            <a:avLst/>
          </a:prstGeom>
          <a:solidFill>
            <a:srgbClr val="D8D2E0"/>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endParaRPr lang="en-US" sz="1200" dirty="0">
              <a:solidFill>
                <a:schemeClr val="tx1"/>
              </a:solidFill>
            </a:endParaRPr>
          </a:p>
        </p:txBody>
      </p:sp>
      <p:sp>
        <p:nvSpPr>
          <p:cNvPr id="91" name="Regular Pentagon 90"/>
          <p:cNvSpPr/>
          <p:nvPr/>
        </p:nvSpPr>
        <p:spPr>
          <a:xfrm>
            <a:off x="6710363" y="4759325"/>
            <a:ext cx="136525" cy="136525"/>
          </a:xfrm>
          <a:prstGeom prst="pentagon">
            <a:avLst/>
          </a:prstGeom>
          <a:solidFill>
            <a:srgbClr val="D8D2E0"/>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endParaRPr lang="en-US" sz="1200" dirty="0">
              <a:solidFill>
                <a:schemeClr val="tx1"/>
              </a:solidFill>
            </a:endParaRPr>
          </a:p>
        </p:txBody>
      </p:sp>
      <p:sp>
        <p:nvSpPr>
          <p:cNvPr id="92" name="Regular Pentagon 91"/>
          <p:cNvSpPr/>
          <p:nvPr/>
        </p:nvSpPr>
        <p:spPr>
          <a:xfrm>
            <a:off x="8012113" y="4754563"/>
            <a:ext cx="138112" cy="138112"/>
          </a:xfrm>
          <a:prstGeom prst="pentagon">
            <a:avLst/>
          </a:prstGeom>
          <a:solidFill>
            <a:srgbClr val="AC98DB"/>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endParaRPr lang="en-US" sz="1200" dirty="0">
              <a:solidFill>
                <a:schemeClr val="tx1"/>
              </a:solidFill>
            </a:endParaRPr>
          </a:p>
        </p:txBody>
      </p:sp>
      <p:sp>
        <p:nvSpPr>
          <p:cNvPr id="77" name="Pentagon 76"/>
          <p:cNvSpPr/>
          <p:nvPr/>
        </p:nvSpPr>
        <p:spPr>
          <a:xfrm>
            <a:off x="4552950" y="2863850"/>
            <a:ext cx="2238375" cy="146050"/>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a:lstStyle/>
          <a:p>
            <a:pPr algn="ctr" defTabSz="914354" fontAlgn="auto">
              <a:spcBef>
                <a:spcPts val="0"/>
              </a:spcBef>
              <a:spcAft>
                <a:spcPts val="0"/>
              </a:spcAft>
              <a:defRPr/>
            </a:pPr>
            <a:endParaRPr lang="el-GR" sz="1100" kern="0" dirty="0">
              <a:solidFill>
                <a:srgbClr val="000000"/>
              </a:solidFill>
              <a:latin typeface="Arial"/>
            </a:endParaRPr>
          </a:p>
        </p:txBody>
      </p:sp>
      <p:sp>
        <p:nvSpPr>
          <p:cNvPr id="79" name="Pentagon 78"/>
          <p:cNvSpPr/>
          <p:nvPr/>
        </p:nvSpPr>
        <p:spPr>
          <a:xfrm>
            <a:off x="5280025" y="3275013"/>
            <a:ext cx="1498600" cy="146050"/>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a:lstStyle/>
          <a:p>
            <a:pPr algn="ctr" defTabSz="914354" fontAlgn="auto">
              <a:spcBef>
                <a:spcPts val="0"/>
              </a:spcBef>
              <a:spcAft>
                <a:spcPts val="0"/>
              </a:spcAft>
              <a:defRPr/>
            </a:pPr>
            <a:endParaRPr lang="el-GR" sz="1100" kern="0" dirty="0">
              <a:solidFill>
                <a:srgbClr val="000000"/>
              </a:solidFill>
              <a:latin typeface="Arial"/>
            </a:endParaRPr>
          </a:p>
        </p:txBody>
      </p:sp>
      <p:sp>
        <p:nvSpPr>
          <p:cNvPr id="95" name="Pentagon 94"/>
          <p:cNvSpPr/>
          <p:nvPr/>
        </p:nvSpPr>
        <p:spPr>
          <a:xfrm>
            <a:off x="661988" y="5511800"/>
            <a:ext cx="620712" cy="146050"/>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a:lstStyle/>
          <a:p>
            <a:pPr algn="ctr" defTabSz="914354" fontAlgn="auto">
              <a:spcBef>
                <a:spcPts val="0"/>
              </a:spcBef>
              <a:spcAft>
                <a:spcPts val="0"/>
              </a:spcAft>
              <a:defRPr/>
            </a:pPr>
            <a:endParaRPr lang="el-GR" sz="1100" kern="0" dirty="0">
              <a:solidFill>
                <a:srgbClr val="000000"/>
              </a:solidFill>
              <a:latin typeface="Arial"/>
            </a:endParaRPr>
          </a:p>
        </p:txBody>
      </p:sp>
      <p:sp>
        <p:nvSpPr>
          <p:cNvPr id="77919" name="TextBox 95"/>
          <p:cNvSpPr txBox="1">
            <a:spLocks noChangeArrowheads="1"/>
          </p:cNvSpPr>
          <p:nvPr/>
        </p:nvSpPr>
        <p:spPr bwMode="auto">
          <a:xfrm>
            <a:off x="1497013" y="5487988"/>
            <a:ext cx="1611312" cy="193675"/>
          </a:xfrm>
          <a:prstGeom prst="rect">
            <a:avLst/>
          </a:prstGeom>
          <a:noFill/>
          <a:ln w="9525">
            <a:noFill/>
            <a:miter lim="800000"/>
            <a:headEnd/>
            <a:tailEnd/>
          </a:ln>
        </p:spPr>
        <p:txBody>
          <a:bodyPr lIns="0" tIns="36576" rIns="0" bIns="0">
            <a:spAutoFit/>
          </a:bodyPr>
          <a:lstStyle/>
          <a:p>
            <a:pPr>
              <a:lnSpc>
                <a:spcPct val="85000"/>
              </a:lnSpc>
              <a:spcAft>
                <a:spcPts val="600"/>
              </a:spcAft>
              <a:buClr>
                <a:schemeClr val="accent2"/>
              </a:buClr>
              <a:buSzPct val="70000"/>
            </a:pPr>
            <a:r>
              <a:rPr lang="en-US" sz="1200">
                <a:latin typeface="Calibri" pitchFamily="34" charset="0"/>
              </a:rPr>
              <a:t>EY estimated</a:t>
            </a:r>
          </a:p>
        </p:txBody>
      </p:sp>
      <p:sp>
        <p:nvSpPr>
          <p:cNvPr id="82" name="Pentagon 81"/>
          <p:cNvSpPr/>
          <p:nvPr/>
        </p:nvSpPr>
        <p:spPr>
          <a:xfrm>
            <a:off x="5283200" y="3486150"/>
            <a:ext cx="1495425" cy="168275"/>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a:lstStyle/>
          <a:p>
            <a:pPr algn="ctr" defTabSz="914354" fontAlgn="auto">
              <a:spcBef>
                <a:spcPts val="0"/>
              </a:spcBef>
              <a:spcAft>
                <a:spcPts val="0"/>
              </a:spcAft>
              <a:defRPr/>
            </a:pPr>
            <a:endParaRPr lang="el-GR" sz="1100" kern="0" dirty="0">
              <a:solidFill>
                <a:srgbClr val="000000"/>
              </a:solidFill>
              <a:latin typeface="Arial"/>
            </a:endParaRPr>
          </a:p>
        </p:txBody>
      </p:sp>
      <p:sp>
        <p:nvSpPr>
          <p:cNvPr id="98" name="Pentagon 97"/>
          <p:cNvSpPr/>
          <p:nvPr/>
        </p:nvSpPr>
        <p:spPr>
          <a:xfrm>
            <a:off x="661988" y="5802313"/>
            <a:ext cx="620712" cy="146050"/>
          </a:xfrm>
          <a:prstGeom prst="homePlate">
            <a:avLst/>
          </a:prstGeom>
          <a:solidFill>
            <a:schemeClr val="bg1">
              <a:lumMod val="20000"/>
              <a:lumOff val="80000"/>
            </a:schemeClr>
          </a:solid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endParaRPr lang="en-US" sz="1200" dirty="0">
              <a:solidFill>
                <a:schemeClr val="tx1"/>
              </a:solidFill>
            </a:endParaRPr>
          </a:p>
        </p:txBody>
      </p:sp>
      <p:sp>
        <p:nvSpPr>
          <p:cNvPr id="77922" name="TextBox 98"/>
          <p:cNvSpPr txBox="1">
            <a:spLocks noChangeArrowheads="1"/>
          </p:cNvSpPr>
          <p:nvPr/>
        </p:nvSpPr>
        <p:spPr bwMode="auto">
          <a:xfrm>
            <a:off x="1489075" y="5783263"/>
            <a:ext cx="1797050" cy="193675"/>
          </a:xfrm>
          <a:prstGeom prst="rect">
            <a:avLst/>
          </a:prstGeom>
          <a:noFill/>
          <a:ln w="9525">
            <a:noFill/>
            <a:miter lim="800000"/>
            <a:headEnd/>
            <a:tailEnd/>
          </a:ln>
        </p:spPr>
        <p:txBody>
          <a:bodyPr lIns="0" tIns="36576" rIns="0" bIns="0">
            <a:spAutoFit/>
          </a:bodyPr>
          <a:lstStyle/>
          <a:p>
            <a:pPr>
              <a:lnSpc>
                <a:spcPct val="85000"/>
              </a:lnSpc>
              <a:spcAft>
                <a:spcPts val="600"/>
              </a:spcAft>
              <a:buClr>
                <a:schemeClr val="accent2"/>
              </a:buClr>
              <a:buSzPct val="70000"/>
            </a:pPr>
            <a:r>
              <a:rPr lang="en-US" sz="1200">
                <a:latin typeface="Calibri" pitchFamily="34" charset="0"/>
              </a:rPr>
              <a:t>Latest date of completion</a:t>
            </a:r>
          </a:p>
        </p:txBody>
      </p:sp>
      <p:sp>
        <p:nvSpPr>
          <p:cNvPr id="77923" name="TextBox 99"/>
          <p:cNvSpPr txBox="1">
            <a:spLocks noChangeArrowheads="1"/>
          </p:cNvSpPr>
          <p:nvPr/>
        </p:nvSpPr>
        <p:spPr bwMode="auto">
          <a:xfrm>
            <a:off x="4552950" y="5441950"/>
            <a:ext cx="1609725" cy="193675"/>
          </a:xfrm>
          <a:prstGeom prst="rect">
            <a:avLst/>
          </a:prstGeom>
          <a:noFill/>
          <a:ln w="9525">
            <a:noFill/>
            <a:miter lim="800000"/>
            <a:headEnd/>
            <a:tailEnd/>
          </a:ln>
        </p:spPr>
        <p:txBody>
          <a:bodyPr lIns="0" tIns="36576" rIns="0" bIns="0">
            <a:spAutoFit/>
          </a:bodyPr>
          <a:lstStyle/>
          <a:p>
            <a:pPr>
              <a:lnSpc>
                <a:spcPct val="85000"/>
              </a:lnSpc>
              <a:spcAft>
                <a:spcPts val="600"/>
              </a:spcAft>
              <a:buClr>
                <a:schemeClr val="accent2"/>
              </a:buClr>
              <a:buSzPct val="70000"/>
            </a:pPr>
            <a:r>
              <a:rPr lang="en-US" sz="1200">
                <a:latin typeface="Calibri" pitchFamily="34" charset="0"/>
              </a:rPr>
              <a:t>Draft Blueprint</a:t>
            </a:r>
          </a:p>
        </p:txBody>
      </p:sp>
      <p:sp>
        <p:nvSpPr>
          <p:cNvPr id="101" name="Regular Pentagon 100"/>
          <p:cNvSpPr/>
          <p:nvPr/>
        </p:nvSpPr>
        <p:spPr>
          <a:xfrm>
            <a:off x="4183063" y="5746750"/>
            <a:ext cx="231775" cy="227013"/>
          </a:xfrm>
          <a:prstGeom prst="pentagon">
            <a:avLst/>
          </a:prstGeom>
          <a:solidFill>
            <a:srgbClr val="00B050"/>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endParaRPr lang="en-US" sz="1200" dirty="0">
              <a:solidFill>
                <a:schemeClr val="tx1"/>
              </a:solidFill>
            </a:endParaRPr>
          </a:p>
        </p:txBody>
      </p:sp>
      <p:sp>
        <p:nvSpPr>
          <p:cNvPr id="77925" name="TextBox 101"/>
          <p:cNvSpPr txBox="1">
            <a:spLocks noChangeArrowheads="1"/>
          </p:cNvSpPr>
          <p:nvPr/>
        </p:nvSpPr>
        <p:spPr bwMode="auto">
          <a:xfrm>
            <a:off x="4556125" y="5764213"/>
            <a:ext cx="1609725" cy="195262"/>
          </a:xfrm>
          <a:prstGeom prst="rect">
            <a:avLst/>
          </a:prstGeom>
          <a:noFill/>
          <a:ln w="9525">
            <a:noFill/>
            <a:miter lim="800000"/>
            <a:headEnd/>
            <a:tailEnd/>
          </a:ln>
        </p:spPr>
        <p:txBody>
          <a:bodyPr lIns="0" tIns="36576" rIns="0" bIns="0">
            <a:spAutoFit/>
          </a:bodyPr>
          <a:lstStyle/>
          <a:p>
            <a:pPr>
              <a:lnSpc>
                <a:spcPct val="85000"/>
              </a:lnSpc>
              <a:spcAft>
                <a:spcPts val="600"/>
              </a:spcAft>
              <a:buClr>
                <a:schemeClr val="accent2"/>
              </a:buClr>
              <a:buSzPct val="70000"/>
            </a:pPr>
            <a:r>
              <a:rPr lang="en-US" sz="1200">
                <a:latin typeface="Calibri" pitchFamily="34" charset="0"/>
              </a:rPr>
              <a:t>Final Blueprint</a:t>
            </a:r>
          </a:p>
        </p:txBody>
      </p:sp>
      <p:sp>
        <p:nvSpPr>
          <p:cNvPr id="103" name="Regular Pentagon 102"/>
          <p:cNvSpPr/>
          <p:nvPr/>
        </p:nvSpPr>
        <p:spPr>
          <a:xfrm>
            <a:off x="6191250" y="5413375"/>
            <a:ext cx="228600" cy="228600"/>
          </a:xfrm>
          <a:prstGeom prst="pentagon">
            <a:avLst/>
          </a:prstGeom>
          <a:solidFill>
            <a:srgbClr val="D8D2E0"/>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endParaRPr lang="en-US" sz="1200" dirty="0">
              <a:solidFill>
                <a:schemeClr val="tx1"/>
              </a:solidFill>
            </a:endParaRPr>
          </a:p>
        </p:txBody>
      </p:sp>
      <p:sp>
        <p:nvSpPr>
          <p:cNvPr id="77927" name="TextBox 103"/>
          <p:cNvSpPr txBox="1">
            <a:spLocks noChangeArrowheads="1"/>
          </p:cNvSpPr>
          <p:nvPr/>
        </p:nvSpPr>
        <p:spPr bwMode="auto">
          <a:xfrm>
            <a:off x="6511925" y="5430838"/>
            <a:ext cx="1611313" cy="193675"/>
          </a:xfrm>
          <a:prstGeom prst="rect">
            <a:avLst/>
          </a:prstGeom>
          <a:noFill/>
          <a:ln w="9525">
            <a:noFill/>
            <a:miter lim="800000"/>
            <a:headEnd/>
            <a:tailEnd/>
          </a:ln>
        </p:spPr>
        <p:txBody>
          <a:bodyPr lIns="0" tIns="36576" rIns="0" bIns="0">
            <a:spAutoFit/>
          </a:bodyPr>
          <a:lstStyle/>
          <a:p>
            <a:pPr>
              <a:lnSpc>
                <a:spcPct val="85000"/>
              </a:lnSpc>
              <a:spcAft>
                <a:spcPts val="600"/>
              </a:spcAft>
              <a:buClr>
                <a:schemeClr val="accent2"/>
              </a:buClr>
              <a:buSzPct val="70000"/>
            </a:pPr>
            <a:r>
              <a:rPr lang="en-US" sz="1200">
                <a:latin typeface="Calibri" pitchFamily="34" charset="0"/>
              </a:rPr>
              <a:t>Bi-monthly reports</a:t>
            </a:r>
          </a:p>
        </p:txBody>
      </p:sp>
      <p:sp>
        <p:nvSpPr>
          <p:cNvPr id="105" name="Regular Pentagon 104"/>
          <p:cNvSpPr/>
          <p:nvPr/>
        </p:nvSpPr>
        <p:spPr>
          <a:xfrm>
            <a:off x="6197600" y="5737225"/>
            <a:ext cx="228600" cy="228600"/>
          </a:xfrm>
          <a:prstGeom prst="pentagon">
            <a:avLst/>
          </a:prstGeom>
          <a:solidFill>
            <a:srgbClr val="AC98DB"/>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endParaRPr lang="en-US" sz="1200" dirty="0">
              <a:solidFill>
                <a:schemeClr val="tx1"/>
              </a:solidFill>
            </a:endParaRPr>
          </a:p>
        </p:txBody>
      </p:sp>
      <p:sp>
        <p:nvSpPr>
          <p:cNvPr id="77929" name="TextBox 105"/>
          <p:cNvSpPr txBox="1">
            <a:spLocks noChangeArrowheads="1"/>
          </p:cNvSpPr>
          <p:nvPr/>
        </p:nvSpPr>
        <p:spPr bwMode="auto">
          <a:xfrm>
            <a:off x="6526213" y="5753100"/>
            <a:ext cx="1611312" cy="193675"/>
          </a:xfrm>
          <a:prstGeom prst="rect">
            <a:avLst/>
          </a:prstGeom>
          <a:noFill/>
          <a:ln w="9525">
            <a:noFill/>
            <a:miter lim="800000"/>
            <a:headEnd/>
            <a:tailEnd/>
          </a:ln>
        </p:spPr>
        <p:txBody>
          <a:bodyPr lIns="0" tIns="36576" rIns="0" bIns="0">
            <a:spAutoFit/>
          </a:bodyPr>
          <a:lstStyle/>
          <a:p>
            <a:pPr>
              <a:lnSpc>
                <a:spcPct val="85000"/>
              </a:lnSpc>
              <a:spcAft>
                <a:spcPts val="600"/>
              </a:spcAft>
              <a:buClr>
                <a:schemeClr val="accent2"/>
              </a:buClr>
              <a:buSzPct val="70000"/>
            </a:pPr>
            <a:r>
              <a:rPr lang="en-US" sz="1200">
                <a:latin typeface="Calibri" pitchFamily="34" charset="0"/>
              </a:rPr>
              <a:t>Final Report</a:t>
            </a:r>
          </a:p>
        </p:txBody>
      </p:sp>
      <p:pic>
        <p:nvPicPr>
          <p:cNvPr id="77930" name="Picture 106" descr="D:\Documents and Settings\AndreeaIoana.Alexe\Local Settings\Temporary Internet Files\Content.IE5\3R5WB4ZG\MC900441310[1].png"/>
          <p:cNvPicPr>
            <a:picLocks noChangeAspect="1" noChangeArrowheads="1"/>
          </p:cNvPicPr>
          <p:nvPr/>
        </p:nvPicPr>
        <p:blipFill>
          <a:blip r:embed="rId2"/>
          <a:srcRect/>
          <a:stretch>
            <a:fillRect/>
          </a:stretch>
        </p:blipFill>
        <p:spPr bwMode="auto">
          <a:xfrm>
            <a:off x="730250" y="5121275"/>
            <a:ext cx="279400" cy="279400"/>
          </a:xfrm>
          <a:prstGeom prst="rect">
            <a:avLst/>
          </a:prstGeom>
          <a:noFill/>
          <a:ln w="9525">
            <a:noFill/>
            <a:miter lim="800000"/>
            <a:headEnd/>
            <a:tailEnd/>
          </a:ln>
        </p:spPr>
      </p:pic>
      <p:pic>
        <p:nvPicPr>
          <p:cNvPr id="77931" name="Picture 107" descr="D:\Documents and Settings\AndreeaIoana.Alexe\Local Settings\Temporary Internet Files\Content.IE5\3R5WB4ZG\MC900441310[1].png"/>
          <p:cNvPicPr>
            <a:picLocks noChangeAspect="1" noChangeArrowheads="1"/>
          </p:cNvPicPr>
          <p:nvPr/>
        </p:nvPicPr>
        <p:blipFill>
          <a:blip r:embed="rId2"/>
          <a:srcRect/>
          <a:stretch>
            <a:fillRect/>
          </a:stretch>
        </p:blipFill>
        <p:spPr bwMode="auto">
          <a:xfrm>
            <a:off x="4235450" y="1960563"/>
            <a:ext cx="277813" cy="279400"/>
          </a:xfrm>
          <a:prstGeom prst="rect">
            <a:avLst/>
          </a:prstGeom>
          <a:noFill/>
          <a:ln w="9525">
            <a:noFill/>
            <a:miter lim="800000"/>
            <a:headEnd/>
            <a:tailEnd/>
          </a:ln>
        </p:spPr>
      </p:pic>
      <p:sp>
        <p:nvSpPr>
          <p:cNvPr id="77932" name="Rectangle 2"/>
          <p:cNvSpPr>
            <a:spLocks noChangeArrowheads="1"/>
          </p:cNvSpPr>
          <p:nvPr/>
        </p:nvSpPr>
        <p:spPr bwMode="auto">
          <a:xfrm>
            <a:off x="1411288" y="5148263"/>
            <a:ext cx="925512" cy="249237"/>
          </a:xfrm>
          <a:prstGeom prst="rect">
            <a:avLst/>
          </a:prstGeom>
          <a:noFill/>
          <a:ln w="9525">
            <a:noFill/>
            <a:miter lim="800000"/>
            <a:headEnd/>
            <a:tailEnd/>
          </a:ln>
        </p:spPr>
        <p:txBody>
          <a:bodyPr wrap="none">
            <a:spAutoFit/>
          </a:bodyPr>
          <a:lstStyle/>
          <a:p>
            <a:pPr>
              <a:lnSpc>
                <a:spcPct val="85000"/>
              </a:lnSpc>
              <a:spcAft>
                <a:spcPts val="600"/>
              </a:spcAft>
              <a:buClr>
                <a:schemeClr val="accent2"/>
              </a:buClr>
              <a:buSzPct val="70000"/>
            </a:pPr>
            <a:r>
              <a:rPr lang="en-US" sz="1200">
                <a:latin typeface="Calibri" pitchFamily="34" charset="0"/>
              </a:rPr>
              <a:t>Completed</a:t>
            </a:r>
          </a:p>
        </p:txBody>
      </p:sp>
      <p:pic>
        <p:nvPicPr>
          <p:cNvPr id="77933" name="Picture 108" descr="D:\Documents and Settings\AndreeaIoana.Alexe\Local Settings\Temporary Internet Files\Content.IE5\3R5WB4ZG\MC900441310[1].png"/>
          <p:cNvPicPr>
            <a:picLocks noChangeAspect="1" noChangeArrowheads="1"/>
          </p:cNvPicPr>
          <p:nvPr/>
        </p:nvPicPr>
        <p:blipFill>
          <a:blip r:embed="rId2"/>
          <a:srcRect/>
          <a:stretch>
            <a:fillRect/>
          </a:stretch>
        </p:blipFill>
        <p:spPr bwMode="auto">
          <a:xfrm>
            <a:off x="5391150" y="2389188"/>
            <a:ext cx="279400" cy="279400"/>
          </a:xfrm>
          <a:prstGeom prst="rect">
            <a:avLst/>
          </a:prstGeom>
          <a:noFill/>
          <a:ln w="9525">
            <a:noFill/>
            <a:miter lim="800000"/>
            <a:headEnd/>
            <a:tailEnd/>
          </a:ln>
        </p:spPr>
      </p:pic>
      <p:pic>
        <p:nvPicPr>
          <p:cNvPr id="77934" name="Picture 109" descr="D:\Documents and Settings\AndreeaIoana.Alexe\Local Settings\Temporary Internet Files\Content.IE5\3R5WB4ZG\MC900441310[1].png"/>
          <p:cNvPicPr>
            <a:picLocks noChangeAspect="1" noChangeArrowheads="1"/>
          </p:cNvPicPr>
          <p:nvPr/>
        </p:nvPicPr>
        <p:blipFill>
          <a:blip r:embed="rId2"/>
          <a:srcRect/>
          <a:stretch>
            <a:fillRect/>
          </a:stretch>
        </p:blipFill>
        <p:spPr bwMode="auto">
          <a:xfrm>
            <a:off x="6829425" y="2771775"/>
            <a:ext cx="279400" cy="277813"/>
          </a:xfrm>
          <a:prstGeom prst="rect">
            <a:avLst/>
          </a:prstGeom>
          <a:noFill/>
          <a:ln w="9525">
            <a:noFill/>
            <a:miter lim="800000"/>
            <a:headEnd/>
            <a:tailEnd/>
          </a:ln>
        </p:spPr>
      </p:pic>
      <p:pic>
        <p:nvPicPr>
          <p:cNvPr id="77935" name="Picture 111" descr="D:\Documents and Settings\AndreeaIoana.Alexe\Local Settings\Temporary Internet Files\Content.IE5\3R5WB4ZG\MC900441310[1].png"/>
          <p:cNvPicPr>
            <a:picLocks noChangeAspect="1" noChangeArrowheads="1"/>
          </p:cNvPicPr>
          <p:nvPr/>
        </p:nvPicPr>
        <p:blipFill>
          <a:blip r:embed="rId2"/>
          <a:srcRect/>
          <a:stretch>
            <a:fillRect/>
          </a:stretch>
        </p:blipFill>
        <p:spPr bwMode="auto">
          <a:xfrm>
            <a:off x="6865938" y="3443288"/>
            <a:ext cx="279400" cy="279400"/>
          </a:xfrm>
          <a:prstGeom prst="rect">
            <a:avLst/>
          </a:prstGeom>
          <a:noFill/>
          <a:ln w="9525">
            <a:noFill/>
            <a:miter lim="800000"/>
            <a:headEnd/>
            <a:tailEnd/>
          </a:ln>
        </p:spPr>
      </p:pic>
      <p:sp>
        <p:nvSpPr>
          <p:cNvPr id="114" name="Regular Pentagon 113"/>
          <p:cNvSpPr/>
          <p:nvPr/>
        </p:nvSpPr>
        <p:spPr>
          <a:xfrm>
            <a:off x="7180263" y="4748213"/>
            <a:ext cx="138112" cy="136525"/>
          </a:xfrm>
          <a:prstGeom prst="pentagon">
            <a:avLst/>
          </a:prstGeom>
          <a:solidFill>
            <a:srgbClr val="D8D2E0"/>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endParaRPr lang="en-US" sz="1200" dirty="0">
              <a:solidFill>
                <a:schemeClr val="tx1"/>
              </a:solidFill>
            </a:endParaRPr>
          </a:p>
        </p:txBody>
      </p:sp>
      <p:sp>
        <p:nvSpPr>
          <p:cNvPr id="115" name="Regular Pentagon 114"/>
          <p:cNvSpPr/>
          <p:nvPr/>
        </p:nvSpPr>
        <p:spPr>
          <a:xfrm>
            <a:off x="7553325" y="4759325"/>
            <a:ext cx="136525" cy="136525"/>
          </a:xfrm>
          <a:prstGeom prst="pentagon">
            <a:avLst/>
          </a:prstGeom>
          <a:solidFill>
            <a:srgbClr val="D8D2E0"/>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endParaRPr lang="en-US" sz="1200" dirty="0">
              <a:solidFill>
                <a:schemeClr val="tx1"/>
              </a:solidFill>
            </a:endParaRPr>
          </a:p>
        </p:txBody>
      </p:sp>
      <p:pic>
        <p:nvPicPr>
          <p:cNvPr id="77938" name="Picture 115" descr="D:\Documents and Settings\AndreeaIoana.Alexe\Local Settings\Temporary Internet Files\Content.IE5\3R5WB4ZG\MC900441310[1].png"/>
          <p:cNvPicPr>
            <a:picLocks noChangeAspect="1" noChangeArrowheads="1"/>
          </p:cNvPicPr>
          <p:nvPr/>
        </p:nvPicPr>
        <p:blipFill>
          <a:blip r:embed="rId2"/>
          <a:srcRect/>
          <a:stretch>
            <a:fillRect/>
          </a:stretch>
        </p:blipFill>
        <p:spPr bwMode="auto">
          <a:xfrm>
            <a:off x="6823075" y="2582863"/>
            <a:ext cx="277813" cy="279400"/>
          </a:xfrm>
          <a:prstGeom prst="rect">
            <a:avLst/>
          </a:prstGeom>
          <a:noFill/>
          <a:ln w="9525">
            <a:noFill/>
            <a:miter lim="800000"/>
            <a:headEnd/>
            <a:tailEnd/>
          </a:ln>
        </p:spPr>
      </p:pic>
      <p:pic>
        <p:nvPicPr>
          <p:cNvPr id="77939" name="Picture 110" descr="D:\Documents and Settings\AndreeaIoana.Alexe\Local Settings\Temporary Internet Files\Content.IE5\3R5WB4ZG\MC900441310[1].png"/>
          <p:cNvPicPr>
            <a:picLocks noChangeAspect="1" noChangeArrowheads="1"/>
          </p:cNvPicPr>
          <p:nvPr/>
        </p:nvPicPr>
        <p:blipFill>
          <a:blip r:embed="rId2"/>
          <a:srcRect/>
          <a:stretch>
            <a:fillRect/>
          </a:stretch>
        </p:blipFill>
        <p:spPr bwMode="auto">
          <a:xfrm>
            <a:off x="6862763" y="2971800"/>
            <a:ext cx="279400" cy="277813"/>
          </a:xfrm>
          <a:prstGeom prst="rect">
            <a:avLst/>
          </a:prstGeom>
          <a:noFill/>
          <a:ln w="9525">
            <a:noFill/>
            <a:miter lim="800000"/>
            <a:headEnd/>
            <a:tailEnd/>
          </a:ln>
        </p:spPr>
      </p:pic>
      <p:pic>
        <p:nvPicPr>
          <p:cNvPr id="77940" name="Picture 116" descr="D:\Documents and Settings\AndreeaIoana.Alexe\Local Settings\Temporary Internet Files\Content.IE5\3R5WB4ZG\MC900441310[1].png"/>
          <p:cNvPicPr>
            <a:picLocks noChangeAspect="1" noChangeArrowheads="1"/>
          </p:cNvPicPr>
          <p:nvPr/>
        </p:nvPicPr>
        <p:blipFill>
          <a:blip r:embed="rId2"/>
          <a:srcRect/>
          <a:stretch>
            <a:fillRect/>
          </a:stretch>
        </p:blipFill>
        <p:spPr bwMode="auto">
          <a:xfrm>
            <a:off x="6850063" y="3195638"/>
            <a:ext cx="277812" cy="277812"/>
          </a:xfrm>
          <a:prstGeom prst="rect">
            <a:avLst/>
          </a:prstGeom>
          <a:noFill/>
          <a:ln w="9525">
            <a:noFill/>
            <a:miter lim="800000"/>
            <a:headEnd/>
            <a:tailEnd/>
          </a:ln>
        </p:spPr>
      </p:pic>
      <p:pic>
        <p:nvPicPr>
          <p:cNvPr id="77941" name="Picture 117" descr="D:\Documents and Settings\AndreeaIoana.Alexe\Local Settings\Temporary Internet Files\Content.IE5\3R5WB4ZG\MC900441310[1].png"/>
          <p:cNvPicPr>
            <a:picLocks noChangeAspect="1" noChangeArrowheads="1"/>
          </p:cNvPicPr>
          <p:nvPr/>
        </p:nvPicPr>
        <p:blipFill>
          <a:blip r:embed="rId2"/>
          <a:srcRect/>
          <a:stretch>
            <a:fillRect/>
          </a:stretch>
        </p:blipFill>
        <p:spPr bwMode="auto">
          <a:xfrm>
            <a:off x="7131050" y="3846513"/>
            <a:ext cx="277813" cy="277812"/>
          </a:xfrm>
          <a:prstGeom prst="rect">
            <a:avLst/>
          </a:prstGeom>
          <a:noFill/>
          <a:ln w="9525">
            <a:noFill/>
            <a:miter lim="800000"/>
            <a:headEnd/>
            <a:tailEnd/>
          </a:ln>
        </p:spPr>
      </p:pic>
      <p:pic>
        <p:nvPicPr>
          <p:cNvPr id="77942" name="Picture 118" descr="D:\Documents and Settings\AndreeaIoana.Alexe\Local Settings\Temporary Internet Files\Content.IE5\3R5WB4ZG\MC900441310[1].png"/>
          <p:cNvPicPr>
            <a:picLocks noChangeAspect="1" noChangeArrowheads="1"/>
          </p:cNvPicPr>
          <p:nvPr/>
        </p:nvPicPr>
        <p:blipFill>
          <a:blip r:embed="rId2"/>
          <a:srcRect/>
          <a:stretch>
            <a:fillRect/>
          </a:stretch>
        </p:blipFill>
        <p:spPr bwMode="auto">
          <a:xfrm>
            <a:off x="7140575" y="4046538"/>
            <a:ext cx="279400" cy="277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2"/>
          <p:cNvSpPr>
            <a:spLocks noGrp="1"/>
          </p:cNvSpPr>
          <p:nvPr>
            <p:ph type="title"/>
          </p:nvPr>
        </p:nvSpPr>
        <p:spPr>
          <a:xfrm>
            <a:off x="457200" y="201613"/>
            <a:ext cx="8229600" cy="804862"/>
          </a:xfrm>
        </p:spPr>
        <p:txBody>
          <a:bodyPr/>
          <a:lstStyle/>
          <a:p>
            <a:pPr>
              <a:spcBef>
                <a:spcPct val="50000"/>
              </a:spcBef>
            </a:pPr>
            <a:r>
              <a:rPr lang="en-US" sz="3200" smtClean="0">
                <a:ea typeface="ＭＳ Ｐゴシック"/>
                <a:cs typeface="ＭＳ Ｐゴシック"/>
              </a:rPr>
              <a:t>Main achievements and progress overview</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773738" cy="860425"/>
          </a:xfrm>
        </p:spPr>
        <p:txBody>
          <a:bodyPr rtlCol="0">
            <a:normAutofit fontScale="90000"/>
          </a:bodyPr>
          <a:lstStyle/>
          <a:p>
            <a:pPr fontAlgn="auto">
              <a:spcAft>
                <a:spcPts val="0"/>
              </a:spcAft>
              <a:defRPr/>
            </a:pPr>
            <a:r>
              <a:rPr lang="en-GB" sz="2600" dirty="0" smtClean="0"/>
              <a:t>Main achievements and progress overview</a:t>
            </a:r>
            <a:endParaRPr lang="en-GB" sz="2600" dirty="0"/>
          </a:p>
        </p:txBody>
      </p:sp>
      <p:sp>
        <p:nvSpPr>
          <p:cNvPr id="95" name="Pentagon 94"/>
          <p:cNvSpPr/>
          <p:nvPr/>
        </p:nvSpPr>
        <p:spPr>
          <a:xfrm>
            <a:off x="403225" y="1316038"/>
            <a:ext cx="311150" cy="5408612"/>
          </a:xfrm>
          <a:prstGeom prst="homePlate">
            <a:avLst>
              <a:gd name="adj" fmla="val 0"/>
            </a:avLst>
          </a:prstGeom>
          <a:solidFill>
            <a:schemeClr val="accent2"/>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sp>
        <p:nvSpPr>
          <p:cNvPr id="108" name="TextBox 107"/>
          <p:cNvSpPr txBox="1"/>
          <p:nvPr/>
        </p:nvSpPr>
        <p:spPr>
          <a:xfrm>
            <a:off x="7364413" y="1101725"/>
            <a:ext cx="914400" cy="914400"/>
          </a:xfrm>
          <a:prstGeom prst="rect">
            <a:avLst/>
          </a:prstGeom>
          <a:noFill/>
          <a:ln w="0">
            <a:noFill/>
          </a:ln>
        </p:spPr>
        <p:txBody>
          <a:bodyPr wrap="none" lIns="72000" tIns="72000" rIns="72000" bIns="72000"/>
          <a:lstStyle/>
          <a:p>
            <a:pPr marL="285750" indent="-285750" algn="ctr" fontAlgn="auto">
              <a:lnSpc>
                <a:spcPct val="85000"/>
              </a:lnSpc>
              <a:spcBef>
                <a:spcPts val="0"/>
              </a:spcBef>
              <a:spcAft>
                <a:spcPts val="0"/>
              </a:spcAft>
              <a:buClr>
                <a:srgbClr val="FFE600"/>
              </a:buClr>
              <a:buSzPct val="70000"/>
              <a:defRPr/>
            </a:pPr>
            <a:r>
              <a:rPr lang="en-US" sz="1100" b="1" kern="0" dirty="0">
                <a:solidFill>
                  <a:sysClr val="windowText" lastClr="000000"/>
                </a:solidFill>
                <a:latin typeface="+mn-lt"/>
              </a:rPr>
              <a:t>Progress </a:t>
            </a:r>
          </a:p>
          <a:p>
            <a:pPr marL="285750" indent="-285750" algn="ctr" fontAlgn="auto">
              <a:lnSpc>
                <a:spcPct val="85000"/>
              </a:lnSpc>
              <a:spcBef>
                <a:spcPts val="0"/>
              </a:spcBef>
              <a:spcAft>
                <a:spcPts val="0"/>
              </a:spcAft>
              <a:buClr>
                <a:srgbClr val="FFE600"/>
              </a:buClr>
              <a:buSzPct val="70000"/>
              <a:defRPr/>
            </a:pPr>
            <a:r>
              <a:rPr lang="en-US" sz="1100" b="1" kern="0" dirty="0">
                <a:solidFill>
                  <a:sysClr val="windowText" lastClr="000000"/>
                </a:solidFill>
                <a:latin typeface="+mn-lt"/>
              </a:rPr>
              <a:t>Status</a:t>
            </a:r>
            <a:endParaRPr lang="el-GR" sz="1100" b="1" kern="0" dirty="0">
              <a:solidFill>
                <a:sysClr val="windowText" lastClr="000000"/>
              </a:solidFill>
              <a:latin typeface="+mn-lt"/>
            </a:endParaRPr>
          </a:p>
        </p:txBody>
      </p:sp>
      <p:sp>
        <p:nvSpPr>
          <p:cNvPr id="109" name="TextBox 108"/>
          <p:cNvSpPr txBox="1"/>
          <p:nvPr/>
        </p:nvSpPr>
        <p:spPr>
          <a:xfrm>
            <a:off x="8102600" y="1101725"/>
            <a:ext cx="914400" cy="914400"/>
          </a:xfrm>
          <a:prstGeom prst="rect">
            <a:avLst/>
          </a:prstGeom>
          <a:noFill/>
          <a:ln w="0">
            <a:noFill/>
          </a:ln>
        </p:spPr>
        <p:txBody>
          <a:bodyPr wrap="none" lIns="72000" tIns="72000" rIns="72000" bIns="72000"/>
          <a:lstStyle/>
          <a:p>
            <a:pPr marL="285750" indent="-285750" algn="ctr" fontAlgn="auto">
              <a:lnSpc>
                <a:spcPct val="85000"/>
              </a:lnSpc>
              <a:spcBef>
                <a:spcPts val="0"/>
              </a:spcBef>
              <a:spcAft>
                <a:spcPts val="0"/>
              </a:spcAft>
              <a:buClr>
                <a:srgbClr val="FFE600"/>
              </a:buClr>
              <a:buSzPct val="70000"/>
              <a:defRPr/>
            </a:pPr>
            <a:r>
              <a:rPr lang="en-US" sz="1100" b="1" kern="0" dirty="0">
                <a:solidFill>
                  <a:sysClr val="windowText" lastClr="000000"/>
                </a:solidFill>
                <a:latin typeface="+mn-lt"/>
              </a:rPr>
              <a:t>Current </a:t>
            </a:r>
          </a:p>
          <a:p>
            <a:pPr marL="285750" indent="-285750" algn="ctr" fontAlgn="auto">
              <a:lnSpc>
                <a:spcPct val="85000"/>
              </a:lnSpc>
              <a:spcBef>
                <a:spcPts val="0"/>
              </a:spcBef>
              <a:spcAft>
                <a:spcPts val="0"/>
              </a:spcAft>
              <a:buClr>
                <a:srgbClr val="FFE600"/>
              </a:buClr>
              <a:buSzPct val="70000"/>
              <a:defRPr/>
            </a:pPr>
            <a:r>
              <a:rPr lang="en-US" sz="1100" b="1" kern="0" dirty="0">
                <a:solidFill>
                  <a:sysClr val="windowText" lastClr="000000"/>
                </a:solidFill>
                <a:latin typeface="+mn-lt"/>
              </a:rPr>
              <a:t>State</a:t>
            </a:r>
            <a:endParaRPr lang="el-GR" sz="1100" b="1" kern="0" dirty="0">
              <a:solidFill>
                <a:sysClr val="windowText" lastClr="000000"/>
              </a:solidFill>
              <a:latin typeface="+mn-lt"/>
            </a:endParaRPr>
          </a:p>
        </p:txBody>
      </p:sp>
      <p:grpSp>
        <p:nvGrpSpPr>
          <p:cNvPr id="80901" name="Group 4"/>
          <p:cNvGrpSpPr>
            <a:grpSpLocks/>
          </p:cNvGrpSpPr>
          <p:nvPr/>
        </p:nvGrpSpPr>
        <p:grpSpPr bwMode="auto">
          <a:xfrm>
            <a:off x="7839075" y="474663"/>
            <a:ext cx="446088" cy="157162"/>
            <a:chOff x="1220" y="1746"/>
            <a:chExt cx="304" cy="99"/>
          </a:xfrm>
        </p:grpSpPr>
        <p:sp>
          <p:nvSpPr>
            <p:cNvPr id="175" name="Rectangle 5"/>
            <p:cNvSpPr>
              <a:spLocks noChangeAspect="1" noChangeArrowheads="1"/>
            </p:cNvSpPr>
            <p:nvPr/>
          </p:nvSpPr>
          <p:spPr bwMode="auto">
            <a:xfrm>
              <a:off x="1367" y="1752"/>
              <a:ext cx="157" cy="87"/>
            </a:xfrm>
            <a:prstGeom prst="rect">
              <a:avLst/>
            </a:prstGeom>
            <a:noFill/>
            <a:ln>
              <a:noFill/>
            </a:ln>
            <a:extLst>
              <a:ext uri="{909E8E84-426E-40DD-AFC4-6F175D3DCCD1}"/>
              <a:ext uri="{91240B29-F687-4F45-9708-019B960494DF}"/>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defRPr/>
              </a:pPr>
              <a:r>
                <a:rPr lang="en-US" altLang="en-US" sz="900" kern="0" dirty="0" smtClean="0">
                  <a:solidFill>
                    <a:srgbClr val="000000"/>
                  </a:solidFill>
                </a:rPr>
                <a:t>50%</a:t>
              </a:r>
            </a:p>
          </p:txBody>
        </p:sp>
        <p:grpSp>
          <p:nvGrpSpPr>
            <p:cNvPr id="80996" name="Group 6"/>
            <p:cNvGrpSpPr>
              <a:grpSpLocks/>
            </p:cNvGrpSpPr>
            <p:nvPr/>
          </p:nvGrpSpPr>
          <p:grpSpPr bwMode="auto">
            <a:xfrm>
              <a:off x="1220" y="1746"/>
              <a:ext cx="99" cy="99"/>
              <a:chOff x="1220" y="1746"/>
              <a:chExt cx="99" cy="99"/>
            </a:xfrm>
          </p:grpSpPr>
          <p:sp>
            <p:nvSpPr>
              <p:cNvPr id="177" name="Oval 7"/>
              <p:cNvSpPr>
                <a:spLocks noChangeAspect="1" noChangeArrowheads="1"/>
              </p:cNvSpPr>
              <p:nvPr/>
            </p:nvSpPr>
            <p:spPr bwMode="auto">
              <a:xfrm>
                <a:off x="1220" y="1746"/>
                <a:ext cx="100" cy="99"/>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hangingPunct="1">
                  <a:defRPr/>
                </a:pPr>
                <a:endParaRPr lang="en-US" altLang="en-US" kern="0" smtClean="0">
                  <a:solidFill>
                    <a:srgbClr val="FFFFFF"/>
                  </a:solidFill>
                </a:endParaRPr>
              </a:p>
            </p:txBody>
          </p:sp>
          <p:sp>
            <p:nvSpPr>
              <p:cNvPr id="178" name="Arc 8"/>
              <p:cNvSpPr>
                <a:spLocks noChangeAspect="1"/>
              </p:cNvSpPr>
              <p:nvPr/>
            </p:nvSpPr>
            <p:spPr bwMode="auto">
              <a:xfrm>
                <a:off x="1270" y="1746"/>
                <a:ext cx="50" cy="99"/>
              </a:xfrm>
              <a:custGeom>
                <a:avLst/>
                <a:gdLst>
                  <a:gd name="T0" fmla="*/ 0 w 21600"/>
                  <a:gd name="T1" fmla="*/ 0 h 43200"/>
                  <a:gd name="T2" fmla="*/ 0 w 21600"/>
                  <a:gd name="T3" fmla="*/ 99 h 43200"/>
                  <a:gd name="T4" fmla="*/ 0 w 21600"/>
                  <a:gd name="T5" fmla="*/ 50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528"/>
                      <a:pt x="11930" y="43198"/>
                      <a:pt x="1" y="43199"/>
                    </a:cubicBezTo>
                  </a:path>
                  <a:path w="21600" h="43200" stroke="0" extrusionOk="0">
                    <a:moveTo>
                      <a:pt x="-1" y="0"/>
                    </a:moveTo>
                    <a:cubicBezTo>
                      <a:pt x="11929" y="0"/>
                      <a:pt x="21600" y="9670"/>
                      <a:pt x="21600" y="21600"/>
                    </a:cubicBezTo>
                    <a:cubicBezTo>
                      <a:pt x="21600" y="33528"/>
                      <a:pt x="11930" y="43198"/>
                      <a:pt x="1" y="43199"/>
                    </a:cubicBezTo>
                    <a:lnTo>
                      <a:pt x="0" y="21600"/>
                    </a:lnTo>
                    <a:close/>
                  </a:path>
                </a:pathLst>
              </a:custGeom>
              <a:solidFill>
                <a:srgbClr val="000000"/>
              </a:solidFill>
              <a:ln w="6350">
                <a:solidFill>
                  <a:srgbClr val="000000"/>
                </a:solidFill>
                <a:round/>
                <a:headEnd/>
                <a:tailEnd/>
              </a:ln>
            </p:spPr>
            <p:txBody>
              <a:bodyPr wrap="none" anchor="ctr">
                <a:spAutoFit/>
              </a:bodyPr>
              <a:lstStyle/>
              <a:p>
                <a:pPr algn="ctr">
                  <a:defRPr/>
                </a:pPr>
                <a:endParaRPr lang="en-US" kern="0">
                  <a:solidFill>
                    <a:srgbClr val="FFFFFF"/>
                  </a:solidFill>
                  <a:latin typeface="+mn-lt"/>
                </a:endParaRPr>
              </a:p>
            </p:txBody>
          </p:sp>
        </p:grpSp>
      </p:grpSp>
      <p:grpSp>
        <p:nvGrpSpPr>
          <p:cNvPr id="80902" name="Group 9"/>
          <p:cNvGrpSpPr>
            <a:grpSpLocks/>
          </p:cNvGrpSpPr>
          <p:nvPr/>
        </p:nvGrpSpPr>
        <p:grpSpPr bwMode="auto">
          <a:xfrm>
            <a:off x="7839075" y="276225"/>
            <a:ext cx="446088" cy="155575"/>
            <a:chOff x="1220" y="1614"/>
            <a:chExt cx="304" cy="98"/>
          </a:xfrm>
        </p:grpSpPr>
        <p:sp>
          <p:nvSpPr>
            <p:cNvPr id="171" name="Rectangle 10"/>
            <p:cNvSpPr>
              <a:spLocks noChangeAspect="1" noChangeArrowheads="1"/>
            </p:cNvSpPr>
            <p:nvPr/>
          </p:nvSpPr>
          <p:spPr bwMode="auto">
            <a:xfrm>
              <a:off x="1367" y="1619"/>
              <a:ext cx="157" cy="87"/>
            </a:xfrm>
            <a:prstGeom prst="rect">
              <a:avLst/>
            </a:prstGeom>
            <a:noFill/>
            <a:ln>
              <a:noFill/>
            </a:ln>
            <a:extLst>
              <a:ext uri="{909E8E84-426E-40DD-AFC4-6F175D3DCCD1}"/>
              <a:ext uri="{91240B29-F687-4F45-9708-019B960494DF}"/>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defRPr/>
              </a:pPr>
              <a:r>
                <a:rPr lang="en-US" altLang="en-US" sz="900" kern="0" dirty="0" smtClean="0">
                  <a:solidFill>
                    <a:srgbClr val="000000"/>
                  </a:solidFill>
                </a:rPr>
                <a:t>75%</a:t>
              </a:r>
            </a:p>
          </p:txBody>
        </p:sp>
        <p:grpSp>
          <p:nvGrpSpPr>
            <p:cNvPr id="80992" name="Group 11"/>
            <p:cNvGrpSpPr>
              <a:grpSpLocks/>
            </p:cNvGrpSpPr>
            <p:nvPr/>
          </p:nvGrpSpPr>
          <p:grpSpPr bwMode="auto">
            <a:xfrm>
              <a:off x="1220" y="1614"/>
              <a:ext cx="99" cy="98"/>
              <a:chOff x="1220" y="1614"/>
              <a:chExt cx="99" cy="98"/>
            </a:xfrm>
          </p:grpSpPr>
          <p:sp>
            <p:nvSpPr>
              <p:cNvPr id="173" name="Oval 12"/>
              <p:cNvSpPr>
                <a:spLocks noChangeAspect="1" noChangeArrowheads="1"/>
              </p:cNvSpPr>
              <p:nvPr/>
            </p:nvSpPr>
            <p:spPr bwMode="auto">
              <a:xfrm>
                <a:off x="1220" y="1614"/>
                <a:ext cx="100" cy="98"/>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hangingPunct="1">
                  <a:defRPr/>
                </a:pPr>
                <a:endParaRPr lang="en-US" altLang="en-US" kern="0" smtClean="0">
                  <a:solidFill>
                    <a:srgbClr val="FFFFFF"/>
                  </a:solidFill>
                </a:endParaRPr>
              </a:p>
            </p:txBody>
          </p:sp>
          <p:sp>
            <p:nvSpPr>
              <p:cNvPr id="174" name="Arc 13"/>
              <p:cNvSpPr>
                <a:spLocks noChangeAspect="1"/>
              </p:cNvSpPr>
              <p:nvPr/>
            </p:nvSpPr>
            <p:spPr bwMode="auto">
              <a:xfrm>
                <a:off x="1220" y="1614"/>
                <a:ext cx="100" cy="98"/>
              </a:xfrm>
              <a:custGeom>
                <a:avLst/>
                <a:gdLst>
                  <a:gd name="T0" fmla="*/ 49 w 43199"/>
                  <a:gd name="T1" fmla="*/ 0 h 43200"/>
                  <a:gd name="T2" fmla="*/ 0 w 43199"/>
                  <a:gd name="T3" fmla="*/ 49 h 43200"/>
                  <a:gd name="T4" fmla="*/ 49 w 43199"/>
                  <a:gd name="T5" fmla="*/ 49 h 43200"/>
                  <a:gd name="T6" fmla="*/ 0 60000 65536"/>
                  <a:gd name="T7" fmla="*/ 0 60000 65536"/>
                  <a:gd name="T8" fmla="*/ 0 60000 65536"/>
                  <a:gd name="T9" fmla="*/ 0 w 43199"/>
                  <a:gd name="T10" fmla="*/ 0 h 43200"/>
                  <a:gd name="T11" fmla="*/ 43199 w 43199"/>
                  <a:gd name="T12" fmla="*/ 43200 h 43200"/>
                </a:gdLst>
                <a:ahLst/>
                <a:cxnLst>
                  <a:cxn ang="T6">
                    <a:pos x="T0" y="T1"/>
                  </a:cxn>
                  <a:cxn ang="T7">
                    <a:pos x="T2" y="T3"/>
                  </a:cxn>
                  <a:cxn ang="T8">
                    <a:pos x="T4" y="T5"/>
                  </a:cxn>
                </a:cxnLst>
                <a:rect l="T9" t="T10" r="T11" b="T12"/>
                <a:pathLst>
                  <a:path w="43199" h="43200" fill="none" extrusionOk="0">
                    <a:moveTo>
                      <a:pt x="21598" y="0"/>
                    </a:moveTo>
                    <a:cubicBezTo>
                      <a:pt x="33528" y="0"/>
                      <a:pt x="43199" y="9670"/>
                      <a:pt x="43199" y="21600"/>
                    </a:cubicBezTo>
                    <a:cubicBezTo>
                      <a:pt x="43199" y="33529"/>
                      <a:pt x="33528" y="43200"/>
                      <a:pt x="21599" y="43200"/>
                    </a:cubicBezTo>
                    <a:cubicBezTo>
                      <a:pt x="9731" y="43200"/>
                      <a:pt x="86" y="33625"/>
                      <a:pt x="-1" y="21758"/>
                    </a:cubicBezTo>
                  </a:path>
                  <a:path w="43199" h="43200" stroke="0" extrusionOk="0">
                    <a:moveTo>
                      <a:pt x="21598" y="0"/>
                    </a:moveTo>
                    <a:cubicBezTo>
                      <a:pt x="33528" y="0"/>
                      <a:pt x="43199" y="9670"/>
                      <a:pt x="43199" y="21600"/>
                    </a:cubicBezTo>
                    <a:cubicBezTo>
                      <a:pt x="43199" y="33529"/>
                      <a:pt x="33528" y="43200"/>
                      <a:pt x="21599" y="43200"/>
                    </a:cubicBezTo>
                    <a:cubicBezTo>
                      <a:pt x="9731" y="43200"/>
                      <a:pt x="86" y="33625"/>
                      <a:pt x="-1" y="21758"/>
                    </a:cubicBezTo>
                    <a:lnTo>
                      <a:pt x="21599" y="21600"/>
                    </a:lnTo>
                    <a:close/>
                  </a:path>
                </a:pathLst>
              </a:custGeom>
              <a:solidFill>
                <a:srgbClr val="000000"/>
              </a:solidFill>
              <a:ln w="6350">
                <a:solidFill>
                  <a:srgbClr val="000000"/>
                </a:solidFill>
                <a:round/>
                <a:headEnd/>
                <a:tailEnd/>
              </a:ln>
            </p:spPr>
            <p:txBody>
              <a:bodyPr wrap="none" anchor="ctr">
                <a:spAutoFit/>
              </a:bodyPr>
              <a:lstStyle/>
              <a:p>
                <a:pPr algn="ctr">
                  <a:defRPr/>
                </a:pPr>
                <a:endParaRPr lang="en-US" kern="0">
                  <a:solidFill>
                    <a:srgbClr val="FFFFFF"/>
                  </a:solidFill>
                  <a:latin typeface="+mn-lt"/>
                </a:endParaRPr>
              </a:p>
            </p:txBody>
          </p:sp>
        </p:grpSp>
      </p:grpSp>
      <p:grpSp>
        <p:nvGrpSpPr>
          <p:cNvPr id="80903" name="Group 14"/>
          <p:cNvGrpSpPr>
            <a:grpSpLocks/>
          </p:cNvGrpSpPr>
          <p:nvPr/>
        </p:nvGrpSpPr>
        <p:grpSpPr bwMode="auto">
          <a:xfrm>
            <a:off x="7839075" y="842963"/>
            <a:ext cx="779463" cy="155575"/>
            <a:chOff x="1220" y="2012"/>
            <a:chExt cx="532" cy="98"/>
          </a:xfrm>
        </p:grpSpPr>
        <p:sp>
          <p:nvSpPr>
            <p:cNvPr id="169" name="Rectangle 15"/>
            <p:cNvSpPr>
              <a:spLocks noChangeAspect="1" noChangeArrowheads="1"/>
            </p:cNvSpPr>
            <p:nvPr/>
          </p:nvSpPr>
          <p:spPr bwMode="auto">
            <a:xfrm>
              <a:off x="1367" y="2018"/>
              <a:ext cx="385" cy="87"/>
            </a:xfrm>
            <a:prstGeom prst="rect">
              <a:avLst/>
            </a:prstGeom>
            <a:noFill/>
            <a:ln>
              <a:noFill/>
            </a:ln>
            <a:extLst>
              <a:ext uri="{909E8E84-426E-40DD-AFC4-6F175D3DCCD1}"/>
              <a:ext uri="{91240B29-F687-4F45-9708-019B960494DF}"/>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defRPr/>
              </a:pPr>
              <a:r>
                <a:rPr lang="en-US" altLang="en-US" sz="900" kern="0" dirty="0" smtClean="0">
                  <a:solidFill>
                    <a:srgbClr val="000000"/>
                  </a:solidFill>
                </a:rPr>
                <a:t>Not started</a:t>
              </a:r>
            </a:p>
          </p:txBody>
        </p:sp>
        <p:sp>
          <p:nvSpPr>
            <p:cNvPr id="170" name="Oval 16"/>
            <p:cNvSpPr>
              <a:spLocks noChangeAspect="1" noChangeArrowheads="1"/>
            </p:cNvSpPr>
            <p:nvPr/>
          </p:nvSpPr>
          <p:spPr bwMode="auto">
            <a:xfrm>
              <a:off x="1220" y="2012"/>
              <a:ext cx="99" cy="98"/>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hangingPunct="1">
                <a:defRPr/>
              </a:pPr>
              <a:endParaRPr lang="en-US" altLang="en-US" kern="0" smtClean="0">
                <a:solidFill>
                  <a:srgbClr val="FFFFFF"/>
                </a:solidFill>
              </a:endParaRPr>
            </a:p>
          </p:txBody>
        </p:sp>
      </p:grpSp>
      <p:grpSp>
        <p:nvGrpSpPr>
          <p:cNvPr id="80904" name="Group 17"/>
          <p:cNvGrpSpPr>
            <a:grpSpLocks/>
          </p:cNvGrpSpPr>
          <p:nvPr/>
        </p:nvGrpSpPr>
        <p:grpSpPr bwMode="auto">
          <a:xfrm>
            <a:off x="7839075" y="663575"/>
            <a:ext cx="446088" cy="157163"/>
            <a:chOff x="1220" y="1879"/>
            <a:chExt cx="304" cy="99"/>
          </a:xfrm>
        </p:grpSpPr>
        <p:sp>
          <p:nvSpPr>
            <p:cNvPr id="165" name="Rectangle 18"/>
            <p:cNvSpPr>
              <a:spLocks noChangeAspect="1" noChangeArrowheads="1"/>
            </p:cNvSpPr>
            <p:nvPr/>
          </p:nvSpPr>
          <p:spPr bwMode="auto">
            <a:xfrm>
              <a:off x="1367" y="1885"/>
              <a:ext cx="157" cy="87"/>
            </a:xfrm>
            <a:prstGeom prst="rect">
              <a:avLst/>
            </a:prstGeom>
            <a:noFill/>
            <a:ln>
              <a:noFill/>
            </a:ln>
            <a:extLst>
              <a:ext uri="{909E8E84-426E-40DD-AFC4-6F175D3DCCD1}"/>
              <a:ext uri="{91240B29-F687-4F45-9708-019B960494DF}"/>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defRPr/>
              </a:pPr>
              <a:r>
                <a:rPr lang="en-US" altLang="en-US" sz="900" kern="0" dirty="0" smtClean="0">
                  <a:solidFill>
                    <a:srgbClr val="000000"/>
                  </a:solidFill>
                </a:rPr>
                <a:t>25%</a:t>
              </a:r>
            </a:p>
          </p:txBody>
        </p:sp>
        <p:grpSp>
          <p:nvGrpSpPr>
            <p:cNvPr id="80986" name="Group 19"/>
            <p:cNvGrpSpPr>
              <a:grpSpLocks/>
            </p:cNvGrpSpPr>
            <p:nvPr/>
          </p:nvGrpSpPr>
          <p:grpSpPr bwMode="auto">
            <a:xfrm>
              <a:off x="1220" y="1879"/>
              <a:ext cx="99" cy="99"/>
              <a:chOff x="1220" y="1879"/>
              <a:chExt cx="99" cy="99"/>
            </a:xfrm>
          </p:grpSpPr>
          <p:sp>
            <p:nvSpPr>
              <p:cNvPr id="167" name="Oval 20"/>
              <p:cNvSpPr>
                <a:spLocks noChangeAspect="1" noChangeArrowheads="1"/>
              </p:cNvSpPr>
              <p:nvPr/>
            </p:nvSpPr>
            <p:spPr bwMode="auto">
              <a:xfrm>
                <a:off x="1220" y="1879"/>
                <a:ext cx="100" cy="99"/>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hangingPunct="1">
                  <a:defRPr/>
                </a:pPr>
                <a:endParaRPr lang="en-US" altLang="en-US" kern="0" smtClean="0">
                  <a:solidFill>
                    <a:srgbClr val="FFFFFF"/>
                  </a:solidFill>
                </a:endParaRPr>
              </a:p>
            </p:txBody>
          </p:sp>
          <p:sp>
            <p:nvSpPr>
              <p:cNvPr id="168" name="Arc 21"/>
              <p:cNvSpPr>
                <a:spLocks noChangeAspect="1"/>
              </p:cNvSpPr>
              <p:nvPr/>
            </p:nvSpPr>
            <p:spPr bwMode="auto">
              <a:xfrm>
                <a:off x="1270" y="1879"/>
                <a:ext cx="50" cy="50"/>
              </a:xfrm>
              <a:custGeom>
                <a:avLst/>
                <a:gdLst>
                  <a:gd name="T0" fmla="*/ 0 w 21600"/>
                  <a:gd name="T1" fmla="*/ 0 h 21600"/>
                  <a:gd name="T2" fmla="*/ 49 w 21600"/>
                  <a:gd name="T3" fmla="*/ 50 h 21600"/>
                  <a:gd name="T4" fmla="*/ 0 w 21600"/>
                  <a:gd name="T5" fmla="*/ 5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000000"/>
              </a:solidFill>
              <a:ln w="6350">
                <a:solidFill>
                  <a:srgbClr val="000000"/>
                </a:solidFill>
                <a:round/>
                <a:headEnd/>
                <a:tailEnd/>
              </a:ln>
            </p:spPr>
            <p:txBody>
              <a:bodyPr wrap="none" anchor="ctr">
                <a:spAutoFit/>
              </a:bodyPr>
              <a:lstStyle/>
              <a:p>
                <a:pPr algn="ctr">
                  <a:defRPr/>
                </a:pPr>
                <a:endParaRPr lang="en-US" kern="0">
                  <a:solidFill>
                    <a:srgbClr val="FFFFFF"/>
                  </a:solidFill>
                  <a:latin typeface="+mn-lt"/>
                </a:endParaRPr>
              </a:p>
            </p:txBody>
          </p:sp>
        </p:grpSp>
      </p:grpSp>
      <p:grpSp>
        <p:nvGrpSpPr>
          <p:cNvPr id="80905" name="Group 22"/>
          <p:cNvGrpSpPr>
            <a:grpSpLocks/>
          </p:cNvGrpSpPr>
          <p:nvPr/>
        </p:nvGrpSpPr>
        <p:grpSpPr bwMode="auto">
          <a:xfrm>
            <a:off x="7839075" y="74613"/>
            <a:ext cx="509588" cy="155575"/>
            <a:chOff x="1220" y="1481"/>
            <a:chExt cx="348" cy="98"/>
          </a:xfrm>
        </p:grpSpPr>
        <p:sp>
          <p:nvSpPr>
            <p:cNvPr id="163" name="Rectangle 23"/>
            <p:cNvSpPr>
              <a:spLocks noChangeAspect="1" noChangeArrowheads="1"/>
            </p:cNvSpPr>
            <p:nvPr/>
          </p:nvSpPr>
          <p:spPr bwMode="auto">
            <a:xfrm>
              <a:off x="1367" y="1487"/>
              <a:ext cx="201" cy="87"/>
            </a:xfrm>
            <a:prstGeom prst="rect">
              <a:avLst/>
            </a:prstGeom>
            <a:noFill/>
            <a:ln>
              <a:noFill/>
            </a:ln>
            <a:extLst>
              <a:ext uri="{909E8E84-426E-40DD-AFC4-6F175D3DCCD1}"/>
              <a:ext uri="{91240B29-F687-4F45-9708-019B960494DF}"/>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defRPr/>
              </a:pPr>
              <a:r>
                <a:rPr lang="en-US" altLang="en-US" sz="900" kern="0" dirty="0" smtClean="0">
                  <a:solidFill>
                    <a:srgbClr val="000000"/>
                  </a:solidFill>
                </a:rPr>
                <a:t>100%</a:t>
              </a:r>
            </a:p>
          </p:txBody>
        </p:sp>
        <p:sp>
          <p:nvSpPr>
            <p:cNvPr id="164" name="Oval 24"/>
            <p:cNvSpPr>
              <a:spLocks noChangeAspect="1" noChangeArrowheads="1"/>
            </p:cNvSpPr>
            <p:nvPr/>
          </p:nvSpPr>
          <p:spPr bwMode="auto">
            <a:xfrm>
              <a:off x="1220" y="1481"/>
              <a:ext cx="99" cy="98"/>
            </a:xfrm>
            <a:prstGeom prst="ellipse">
              <a:avLst/>
            </a:prstGeom>
            <a:solidFill>
              <a:srgbClr val="000000"/>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hangingPunct="1">
                <a:defRPr/>
              </a:pPr>
              <a:endParaRPr lang="en-US" altLang="en-US" kern="0" smtClean="0">
                <a:solidFill>
                  <a:srgbClr val="FFFFFF"/>
                </a:solidFill>
              </a:endParaRPr>
            </a:p>
          </p:txBody>
        </p:sp>
      </p:grpSp>
      <p:sp>
        <p:nvSpPr>
          <p:cNvPr id="70" name="Rectangle 69"/>
          <p:cNvSpPr/>
          <p:nvPr/>
        </p:nvSpPr>
        <p:spPr>
          <a:xfrm>
            <a:off x="6343650" y="161925"/>
            <a:ext cx="182563" cy="182563"/>
          </a:xfrm>
          <a:prstGeom prst="rect">
            <a:avLst/>
          </a:prstGeom>
          <a:solidFill>
            <a:srgbClr val="92D050"/>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sp>
        <p:nvSpPr>
          <p:cNvPr id="71" name="Rectangle 70"/>
          <p:cNvSpPr/>
          <p:nvPr/>
        </p:nvSpPr>
        <p:spPr>
          <a:xfrm>
            <a:off x="6343650" y="446088"/>
            <a:ext cx="182563" cy="182562"/>
          </a:xfrm>
          <a:prstGeom prst="rect">
            <a:avLst/>
          </a:prstGeom>
          <a:solidFill>
            <a:schemeClr val="accent2"/>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sp>
        <p:nvSpPr>
          <p:cNvPr id="72" name="Rectangle 71"/>
          <p:cNvSpPr/>
          <p:nvPr/>
        </p:nvSpPr>
        <p:spPr>
          <a:xfrm>
            <a:off x="6343650" y="727075"/>
            <a:ext cx="182563" cy="182563"/>
          </a:xfrm>
          <a:prstGeom prst="rect">
            <a:avLst/>
          </a:prstGeom>
          <a:solidFill>
            <a:srgbClr val="FF0000"/>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sp>
        <p:nvSpPr>
          <p:cNvPr id="80909" name="TextBox 2"/>
          <p:cNvSpPr txBox="1">
            <a:spLocks noChangeArrowheads="1"/>
          </p:cNvSpPr>
          <p:nvPr/>
        </p:nvSpPr>
        <p:spPr bwMode="auto">
          <a:xfrm>
            <a:off x="6613525" y="174625"/>
            <a:ext cx="584200" cy="155575"/>
          </a:xfrm>
          <a:prstGeom prst="rect">
            <a:avLst/>
          </a:prstGeom>
          <a:noFill/>
          <a:ln w="9525">
            <a:noFill/>
            <a:miter lim="800000"/>
            <a:headEnd/>
            <a:tailEnd/>
          </a:ln>
        </p:spPr>
        <p:txBody>
          <a:bodyPr lIns="0" tIns="36576" rIns="0" bIns="0">
            <a:spAutoFit/>
          </a:bodyPr>
          <a:lstStyle/>
          <a:p>
            <a:pPr>
              <a:lnSpc>
                <a:spcPct val="85000"/>
              </a:lnSpc>
              <a:spcAft>
                <a:spcPts val="600"/>
              </a:spcAft>
              <a:buClr>
                <a:srgbClr val="FFE600"/>
              </a:buClr>
              <a:buSzPct val="70000"/>
            </a:pPr>
            <a:r>
              <a:rPr lang="en-US" sz="900">
                <a:solidFill>
                  <a:srgbClr val="000000"/>
                </a:solidFill>
                <a:latin typeface="Calibri" pitchFamily="34" charset="0"/>
              </a:rPr>
              <a:t>On track</a:t>
            </a:r>
          </a:p>
        </p:txBody>
      </p:sp>
      <p:sp>
        <p:nvSpPr>
          <p:cNvPr id="80910" name="TextBox 72"/>
          <p:cNvSpPr txBox="1">
            <a:spLocks noChangeArrowheads="1"/>
          </p:cNvSpPr>
          <p:nvPr/>
        </p:nvSpPr>
        <p:spPr bwMode="auto">
          <a:xfrm>
            <a:off x="6613525" y="477838"/>
            <a:ext cx="754063" cy="153987"/>
          </a:xfrm>
          <a:prstGeom prst="rect">
            <a:avLst/>
          </a:prstGeom>
          <a:noFill/>
          <a:ln w="9525">
            <a:noFill/>
            <a:miter lim="800000"/>
            <a:headEnd/>
            <a:tailEnd/>
          </a:ln>
        </p:spPr>
        <p:txBody>
          <a:bodyPr lIns="0" tIns="36576" rIns="0" bIns="0">
            <a:spAutoFit/>
          </a:bodyPr>
          <a:lstStyle/>
          <a:p>
            <a:pPr>
              <a:lnSpc>
                <a:spcPct val="85000"/>
              </a:lnSpc>
              <a:spcAft>
                <a:spcPts val="600"/>
              </a:spcAft>
              <a:buClr>
                <a:srgbClr val="FFE600"/>
              </a:buClr>
              <a:buSzPct val="70000"/>
            </a:pPr>
            <a:r>
              <a:rPr lang="en-US" sz="900">
                <a:solidFill>
                  <a:srgbClr val="000000"/>
                </a:solidFill>
                <a:latin typeface="Calibri" pitchFamily="34" charset="0"/>
              </a:rPr>
              <a:t>At risk / delays</a:t>
            </a:r>
          </a:p>
        </p:txBody>
      </p:sp>
      <p:sp>
        <p:nvSpPr>
          <p:cNvPr id="80911" name="TextBox 73"/>
          <p:cNvSpPr txBox="1">
            <a:spLocks noChangeArrowheads="1"/>
          </p:cNvSpPr>
          <p:nvPr/>
        </p:nvSpPr>
        <p:spPr bwMode="auto">
          <a:xfrm>
            <a:off x="6613525" y="757238"/>
            <a:ext cx="1057275" cy="153987"/>
          </a:xfrm>
          <a:prstGeom prst="rect">
            <a:avLst/>
          </a:prstGeom>
          <a:noFill/>
          <a:ln w="9525">
            <a:noFill/>
            <a:miter lim="800000"/>
            <a:headEnd/>
            <a:tailEnd/>
          </a:ln>
        </p:spPr>
        <p:txBody>
          <a:bodyPr lIns="0" tIns="36576" rIns="0" bIns="0">
            <a:spAutoFit/>
          </a:bodyPr>
          <a:lstStyle/>
          <a:p>
            <a:pPr>
              <a:lnSpc>
                <a:spcPct val="85000"/>
              </a:lnSpc>
              <a:spcAft>
                <a:spcPts val="600"/>
              </a:spcAft>
              <a:buClr>
                <a:srgbClr val="FFE600"/>
              </a:buClr>
              <a:buSzPct val="70000"/>
            </a:pPr>
            <a:r>
              <a:rPr lang="en-US" sz="900">
                <a:solidFill>
                  <a:srgbClr val="000000"/>
                </a:solidFill>
                <a:latin typeface="Calibri" pitchFamily="34" charset="0"/>
              </a:rPr>
              <a:t>At high risk / missed</a:t>
            </a:r>
          </a:p>
        </p:txBody>
      </p:sp>
      <p:sp>
        <p:nvSpPr>
          <p:cNvPr id="75" name="TextBox 74"/>
          <p:cNvSpPr txBox="1"/>
          <p:nvPr/>
        </p:nvSpPr>
        <p:spPr>
          <a:xfrm>
            <a:off x="6334125" y="1101725"/>
            <a:ext cx="920750" cy="268288"/>
          </a:xfrm>
          <a:prstGeom prst="rect">
            <a:avLst/>
          </a:prstGeom>
          <a:noFill/>
          <a:ln w="0">
            <a:noFill/>
          </a:ln>
        </p:spPr>
        <p:txBody>
          <a:bodyPr wrap="none" lIns="72000" tIns="72000" rIns="72000" bIns="72000"/>
          <a:lstStyle/>
          <a:p>
            <a:pPr marL="285750" indent="-285750" algn="ctr" fontAlgn="auto">
              <a:lnSpc>
                <a:spcPct val="85000"/>
              </a:lnSpc>
              <a:spcBef>
                <a:spcPts val="0"/>
              </a:spcBef>
              <a:spcAft>
                <a:spcPts val="0"/>
              </a:spcAft>
              <a:buClr>
                <a:srgbClr val="FFE600"/>
              </a:buClr>
              <a:buSzPct val="70000"/>
              <a:defRPr/>
            </a:pPr>
            <a:r>
              <a:rPr lang="en-US" sz="1100" b="1" kern="0" dirty="0">
                <a:solidFill>
                  <a:sysClr val="windowText" lastClr="000000"/>
                </a:solidFill>
                <a:latin typeface="+mn-lt"/>
              </a:rPr>
              <a:t>Responsible</a:t>
            </a:r>
            <a:endParaRPr lang="el-GR" sz="1100" b="1" kern="0" dirty="0">
              <a:solidFill>
                <a:sysClr val="windowText" lastClr="000000"/>
              </a:solidFill>
              <a:latin typeface="+mn-lt"/>
            </a:endParaRPr>
          </a:p>
        </p:txBody>
      </p:sp>
      <p:sp>
        <p:nvSpPr>
          <p:cNvPr id="82" name="TextBox 81"/>
          <p:cNvSpPr txBox="1"/>
          <p:nvPr/>
        </p:nvSpPr>
        <p:spPr>
          <a:xfrm>
            <a:off x="517525" y="1722438"/>
            <a:ext cx="1204913" cy="573087"/>
          </a:xfrm>
          <a:prstGeom prst="rect">
            <a:avLst/>
          </a:prstGeom>
          <a:noFill/>
          <a:ln w="0">
            <a:noFill/>
          </a:ln>
        </p:spPr>
        <p:txBody>
          <a:bodyPr lIns="72000" tIns="72000" rIns="72000" bIns="72000"/>
          <a:lstStyle/>
          <a:p>
            <a:pPr algn="ctr" fontAlgn="auto">
              <a:lnSpc>
                <a:spcPct val="85000"/>
              </a:lnSpc>
              <a:spcBef>
                <a:spcPts val="0"/>
              </a:spcBef>
              <a:spcAft>
                <a:spcPts val="600"/>
              </a:spcAft>
              <a:buClr>
                <a:srgbClr val="FFE600"/>
              </a:buClr>
              <a:buSzPct val="70000"/>
              <a:defRPr/>
            </a:pPr>
            <a:endParaRPr lang="el-GR" sz="1100" b="1" kern="0" dirty="0">
              <a:solidFill>
                <a:srgbClr val="000000"/>
              </a:solidFill>
              <a:latin typeface="+mn-lt"/>
            </a:endParaRPr>
          </a:p>
        </p:txBody>
      </p:sp>
      <p:sp>
        <p:nvSpPr>
          <p:cNvPr id="80914" name="TextBox 56"/>
          <p:cNvSpPr txBox="1">
            <a:spLocks noChangeArrowheads="1"/>
          </p:cNvSpPr>
          <p:nvPr/>
        </p:nvSpPr>
        <p:spPr bwMode="auto">
          <a:xfrm>
            <a:off x="6548438" y="1522413"/>
            <a:ext cx="1100137" cy="369887"/>
          </a:xfrm>
          <a:prstGeom prst="rect">
            <a:avLst/>
          </a:prstGeom>
          <a:noFill/>
          <a:ln w="9525">
            <a:noFill/>
            <a:miter lim="800000"/>
            <a:headEnd/>
            <a:tailEnd/>
          </a:ln>
        </p:spPr>
        <p:txBody>
          <a:bodyPr>
            <a:spAutoFit/>
          </a:bodyPr>
          <a:lstStyle/>
          <a:p>
            <a:pPr>
              <a:spcBef>
                <a:spcPts val="400"/>
              </a:spcBef>
              <a:spcAft>
                <a:spcPts val="400"/>
              </a:spcAft>
              <a:buClr>
                <a:srgbClr val="00292C"/>
              </a:buClr>
            </a:pPr>
            <a:r>
              <a:rPr lang="en-US" sz="900">
                <a:solidFill>
                  <a:srgbClr val="000000"/>
                </a:solidFill>
                <a:latin typeface="Calibri" pitchFamily="34" charset="0"/>
              </a:rPr>
              <a:t>Auditor / Pension Fund</a:t>
            </a:r>
          </a:p>
        </p:txBody>
      </p:sp>
      <p:sp>
        <p:nvSpPr>
          <p:cNvPr id="65" name="Pentagon 64"/>
          <p:cNvSpPr/>
          <p:nvPr/>
        </p:nvSpPr>
        <p:spPr>
          <a:xfrm>
            <a:off x="495300" y="1452563"/>
            <a:ext cx="1376363" cy="717550"/>
          </a:xfrm>
          <a:prstGeom prst="homePlate">
            <a:avLst>
              <a:gd name="adj" fmla="val 35484"/>
            </a:avLst>
          </a:prstGeom>
          <a:solidFill>
            <a:schemeClr val="accent5"/>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100" kern="0" dirty="0">
              <a:solidFill>
                <a:srgbClr val="FFFFFF"/>
              </a:solidFill>
              <a:latin typeface="+mn-lt"/>
            </a:endParaRPr>
          </a:p>
        </p:txBody>
      </p:sp>
      <p:sp>
        <p:nvSpPr>
          <p:cNvPr id="80916" name="TextBox 65"/>
          <p:cNvSpPr txBox="1">
            <a:spLocks noChangeArrowheads="1"/>
          </p:cNvSpPr>
          <p:nvPr/>
        </p:nvSpPr>
        <p:spPr bwMode="auto">
          <a:xfrm>
            <a:off x="487363" y="1581150"/>
            <a:ext cx="1208087" cy="457200"/>
          </a:xfrm>
          <a:prstGeom prst="rect">
            <a:avLst/>
          </a:prstGeom>
          <a:noFill/>
          <a:ln w="0">
            <a:noFill/>
            <a:miter lim="800000"/>
            <a:headEnd/>
            <a:tailEnd/>
          </a:ln>
        </p:spPr>
        <p:txBody>
          <a:bodyPr lIns="72000" tIns="72000" rIns="72000" bIns="72000"/>
          <a:lstStyle/>
          <a:p>
            <a:pPr>
              <a:lnSpc>
                <a:spcPct val="85000"/>
              </a:lnSpc>
              <a:spcAft>
                <a:spcPts val="600"/>
              </a:spcAft>
              <a:buClr>
                <a:schemeClr val="accent2"/>
              </a:buClr>
              <a:buSzPct val="70000"/>
            </a:pPr>
            <a:r>
              <a:rPr lang="en-US" sz="1100" b="1">
                <a:latin typeface="Calibri" pitchFamily="34" charset="0"/>
              </a:rPr>
              <a:t>Blueprint</a:t>
            </a:r>
          </a:p>
        </p:txBody>
      </p:sp>
      <p:cxnSp>
        <p:nvCxnSpPr>
          <p:cNvPr id="68" name="Straight Connector 67"/>
          <p:cNvCxnSpPr/>
          <p:nvPr/>
        </p:nvCxnSpPr>
        <p:spPr>
          <a:xfrm>
            <a:off x="1931988" y="2208213"/>
            <a:ext cx="6950075"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3509963" y="1101725"/>
            <a:ext cx="920750" cy="268288"/>
          </a:xfrm>
          <a:prstGeom prst="rect">
            <a:avLst/>
          </a:prstGeom>
          <a:noFill/>
          <a:ln w="0">
            <a:noFill/>
          </a:ln>
        </p:spPr>
        <p:txBody>
          <a:bodyPr wrap="none" lIns="72000" tIns="72000" rIns="72000" bIns="72000"/>
          <a:lstStyle/>
          <a:p>
            <a:pPr marL="285750" indent="-285750" algn="ctr" fontAlgn="auto">
              <a:lnSpc>
                <a:spcPct val="85000"/>
              </a:lnSpc>
              <a:spcBef>
                <a:spcPts val="0"/>
              </a:spcBef>
              <a:spcAft>
                <a:spcPts val="0"/>
              </a:spcAft>
              <a:buClr>
                <a:srgbClr val="FFE600"/>
              </a:buClr>
              <a:buSzPct val="70000"/>
              <a:defRPr/>
            </a:pPr>
            <a:r>
              <a:rPr lang="en-US" sz="1100" b="1" kern="0" dirty="0">
                <a:solidFill>
                  <a:sysClr val="windowText" lastClr="000000"/>
                </a:solidFill>
                <a:latin typeface="+mn-lt"/>
              </a:rPr>
              <a:t>Progress</a:t>
            </a:r>
            <a:endParaRPr lang="el-GR" sz="1100" b="1" kern="0" dirty="0">
              <a:solidFill>
                <a:sysClr val="windowText" lastClr="000000"/>
              </a:solidFill>
              <a:latin typeface="+mn-lt"/>
            </a:endParaRPr>
          </a:p>
        </p:txBody>
      </p:sp>
      <p:sp>
        <p:nvSpPr>
          <p:cNvPr id="77" name="TextBox 76"/>
          <p:cNvSpPr txBox="1"/>
          <p:nvPr/>
        </p:nvSpPr>
        <p:spPr>
          <a:xfrm>
            <a:off x="860425" y="1101725"/>
            <a:ext cx="919163" cy="268288"/>
          </a:xfrm>
          <a:prstGeom prst="rect">
            <a:avLst/>
          </a:prstGeom>
          <a:noFill/>
          <a:ln w="0">
            <a:noFill/>
          </a:ln>
        </p:spPr>
        <p:txBody>
          <a:bodyPr wrap="none" lIns="72000" tIns="72000" rIns="72000" bIns="72000"/>
          <a:lstStyle/>
          <a:p>
            <a:pPr marL="285750" indent="-285750" algn="ctr" fontAlgn="auto">
              <a:lnSpc>
                <a:spcPct val="85000"/>
              </a:lnSpc>
              <a:spcBef>
                <a:spcPts val="0"/>
              </a:spcBef>
              <a:spcAft>
                <a:spcPts val="0"/>
              </a:spcAft>
              <a:buClr>
                <a:srgbClr val="FFE600"/>
              </a:buClr>
              <a:buSzPct val="70000"/>
              <a:defRPr/>
            </a:pPr>
            <a:r>
              <a:rPr lang="en-US" sz="1100" b="1" kern="0" dirty="0">
                <a:solidFill>
                  <a:sysClr val="windowText" lastClr="000000"/>
                </a:solidFill>
                <a:latin typeface="+mn-lt"/>
              </a:rPr>
              <a:t>Area</a:t>
            </a:r>
            <a:endParaRPr lang="el-GR" sz="1100" b="1" kern="0" dirty="0">
              <a:solidFill>
                <a:sysClr val="windowText" lastClr="000000"/>
              </a:solidFill>
              <a:latin typeface="+mn-lt"/>
            </a:endParaRPr>
          </a:p>
        </p:txBody>
      </p:sp>
      <p:sp>
        <p:nvSpPr>
          <p:cNvPr id="80920" name="TextBox 78"/>
          <p:cNvSpPr txBox="1">
            <a:spLocks noChangeArrowheads="1"/>
          </p:cNvSpPr>
          <p:nvPr/>
        </p:nvSpPr>
        <p:spPr bwMode="auto">
          <a:xfrm>
            <a:off x="1841500" y="2374900"/>
            <a:ext cx="4737100" cy="231775"/>
          </a:xfrm>
          <a:prstGeom prst="rect">
            <a:avLst/>
          </a:prstGeom>
          <a:noFill/>
          <a:ln w="9525">
            <a:noFill/>
            <a:miter lim="800000"/>
            <a:headEnd/>
            <a:tailEnd/>
          </a:ln>
        </p:spPr>
        <p:txBody>
          <a:bodyPr>
            <a:spAutoFit/>
          </a:bodyPr>
          <a:lstStyle/>
          <a:p>
            <a:pPr marL="287338" indent="-287338">
              <a:spcBef>
                <a:spcPts val="300"/>
              </a:spcBef>
              <a:spcAft>
                <a:spcPts val="300"/>
              </a:spcAft>
              <a:buClr>
                <a:srgbClr val="202020"/>
              </a:buClr>
              <a:buFont typeface="Arial" charset="0"/>
              <a:buChar char="►"/>
            </a:pPr>
            <a:r>
              <a:rPr lang="en-US" sz="900">
                <a:solidFill>
                  <a:srgbClr val="000000"/>
                </a:solidFill>
                <a:latin typeface="Calibri" pitchFamily="34" charset="0"/>
              </a:rPr>
              <a:t>XXX</a:t>
            </a:r>
            <a:endParaRPr lang="en-US" sz="900">
              <a:solidFill>
                <a:srgbClr val="080808"/>
              </a:solidFill>
              <a:latin typeface="Calibri" pitchFamily="34" charset="0"/>
            </a:endParaRPr>
          </a:p>
        </p:txBody>
      </p:sp>
      <p:sp>
        <p:nvSpPr>
          <p:cNvPr id="80921" name="TextBox 85"/>
          <p:cNvSpPr txBox="1">
            <a:spLocks noChangeArrowheads="1"/>
          </p:cNvSpPr>
          <p:nvPr/>
        </p:nvSpPr>
        <p:spPr bwMode="auto">
          <a:xfrm>
            <a:off x="6561138" y="2441575"/>
            <a:ext cx="1049337" cy="369888"/>
          </a:xfrm>
          <a:prstGeom prst="rect">
            <a:avLst/>
          </a:prstGeom>
          <a:noFill/>
          <a:ln w="9525">
            <a:noFill/>
            <a:miter lim="800000"/>
            <a:headEnd/>
            <a:tailEnd/>
          </a:ln>
        </p:spPr>
        <p:txBody>
          <a:bodyPr>
            <a:spAutoFit/>
          </a:bodyPr>
          <a:lstStyle/>
          <a:p>
            <a:pPr>
              <a:spcBef>
                <a:spcPts val="400"/>
              </a:spcBef>
              <a:spcAft>
                <a:spcPts val="400"/>
              </a:spcAft>
              <a:buClr>
                <a:srgbClr val="00292C"/>
              </a:buClr>
            </a:pPr>
            <a:r>
              <a:rPr lang="en-US" sz="900">
                <a:solidFill>
                  <a:srgbClr val="000000"/>
                </a:solidFill>
                <a:latin typeface="Calibri" pitchFamily="34" charset="0"/>
              </a:rPr>
              <a:t>Auditor / Pension Fund</a:t>
            </a:r>
          </a:p>
        </p:txBody>
      </p:sp>
      <p:sp>
        <p:nvSpPr>
          <p:cNvPr id="87" name="Pentagon 86"/>
          <p:cNvSpPr/>
          <p:nvPr/>
        </p:nvSpPr>
        <p:spPr>
          <a:xfrm>
            <a:off x="485775" y="2357438"/>
            <a:ext cx="1376363" cy="661987"/>
          </a:xfrm>
          <a:prstGeom prst="homePlate">
            <a:avLst>
              <a:gd name="adj" fmla="val 35484"/>
            </a:avLst>
          </a:prstGeom>
          <a:solidFill>
            <a:schemeClr val="accent5"/>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100" kern="0" dirty="0">
              <a:solidFill>
                <a:srgbClr val="FFFFFF"/>
              </a:solidFill>
              <a:latin typeface="+mn-lt"/>
            </a:endParaRPr>
          </a:p>
        </p:txBody>
      </p:sp>
      <p:sp>
        <p:nvSpPr>
          <p:cNvPr id="80923" name="TextBox 87"/>
          <p:cNvSpPr txBox="1">
            <a:spLocks noChangeArrowheads="1"/>
          </p:cNvSpPr>
          <p:nvPr/>
        </p:nvSpPr>
        <p:spPr bwMode="auto">
          <a:xfrm>
            <a:off x="498475" y="2435225"/>
            <a:ext cx="1373188" cy="782638"/>
          </a:xfrm>
          <a:prstGeom prst="rect">
            <a:avLst/>
          </a:prstGeom>
          <a:noFill/>
          <a:ln w="0">
            <a:noFill/>
            <a:miter lim="800000"/>
            <a:headEnd/>
            <a:tailEnd/>
          </a:ln>
        </p:spPr>
        <p:txBody>
          <a:bodyPr lIns="72000" tIns="72000" rIns="72000" bIns="72000"/>
          <a:lstStyle/>
          <a:p>
            <a:pPr>
              <a:lnSpc>
                <a:spcPct val="85000"/>
              </a:lnSpc>
              <a:spcAft>
                <a:spcPts val="600"/>
              </a:spcAft>
              <a:buClr>
                <a:schemeClr val="accent2"/>
              </a:buClr>
              <a:buSzPct val="70000"/>
            </a:pPr>
            <a:r>
              <a:rPr lang="en-US" sz="1100" b="1">
                <a:latin typeface="Calibri" pitchFamily="34" charset="0"/>
              </a:rPr>
              <a:t>Info to be delivered by the PF</a:t>
            </a:r>
          </a:p>
        </p:txBody>
      </p:sp>
      <p:grpSp>
        <p:nvGrpSpPr>
          <p:cNvPr id="80924" name="Group 88"/>
          <p:cNvGrpSpPr>
            <a:grpSpLocks/>
          </p:cNvGrpSpPr>
          <p:nvPr/>
        </p:nvGrpSpPr>
        <p:grpSpPr bwMode="auto">
          <a:xfrm>
            <a:off x="7513638" y="2386013"/>
            <a:ext cx="1347787" cy="592137"/>
            <a:chOff x="7524918" y="3589675"/>
            <a:chExt cx="1348378" cy="591705"/>
          </a:xfrm>
        </p:grpSpPr>
        <p:grpSp>
          <p:nvGrpSpPr>
            <p:cNvPr id="80979" name="Group 89"/>
            <p:cNvGrpSpPr>
              <a:grpSpLocks/>
            </p:cNvGrpSpPr>
            <p:nvPr/>
          </p:nvGrpSpPr>
          <p:grpSpPr bwMode="auto">
            <a:xfrm>
              <a:off x="7524918" y="3589675"/>
              <a:ext cx="1348378" cy="591705"/>
              <a:chOff x="7557164" y="3228153"/>
              <a:chExt cx="1348378" cy="591705"/>
            </a:xfrm>
          </p:grpSpPr>
          <p:sp>
            <p:nvSpPr>
              <p:cNvPr id="92" name="Pentagon 91"/>
              <p:cNvSpPr/>
              <p:nvPr/>
            </p:nvSpPr>
            <p:spPr>
              <a:xfrm>
                <a:off x="7557164" y="3228153"/>
                <a:ext cx="1348378" cy="588532"/>
              </a:xfrm>
              <a:prstGeom prst="homePlate">
                <a:avLst>
                  <a:gd name="adj" fmla="val 0"/>
                </a:avLst>
              </a:prstGeom>
              <a:solidFill>
                <a:schemeClr val="bg1">
                  <a:lumMod val="20000"/>
                  <a:lumOff val="80000"/>
                </a:schemeClr>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cxnSp>
            <p:nvCxnSpPr>
              <p:cNvPr id="80982" name="Straight Connector 92"/>
              <p:cNvCxnSpPr>
                <a:cxnSpLocks noChangeShapeType="1"/>
              </p:cNvCxnSpPr>
              <p:nvPr/>
            </p:nvCxnSpPr>
            <p:spPr bwMode="auto">
              <a:xfrm>
                <a:off x="8270970" y="3234642"/>
                <a:ext cx="0" cy="585216"/>
              </a:xfrm>
              <a:prstGeom prst="line">
                <a:avLst/>
              </a:prstGeom>
              <a:noFill/>
              <a:ln w="38100" algn="ctr">
                <a:solidFill>
                  <a:srgbClr val="FFFFFF"/>
                </a:solidFill>
                <a:round/>
                <a:headEnd/>
                <a:tailEnd/>
              </a:ln>
            </p:spPr>
          </p:cxnSp>
        </p:grpSp>
        <p:sp>
          <p:nvSpPr>
            <p:cNvPr id="91" name="Oval 16"/>
            <p:cNvSpPr>
              <a:spLocks noChangeArrowheads="1"/>
            </p:cNvSpPr>
            <p:nvPr/>
          </p:nvSpPr>
          <p:spPr bwMode="auto">
            <a:xfrm>
              <a:off x="8388897" y="3741964"/>
              <a:ext cx="292228" cy="288714"/>
            </a:xfrm>
            <a:prstGeom prst="ellipse">
              <a:avLst/>
            </a:prstGeom>
            <a:solidFill>
              <a:srgbClr val="FFFFFF"/>
            </a:solidFill>
            <a:ln w="6350">
              <a:solidFill>
                <a:srgbClr val="000000"/>
              </a:solidFill>
              <a:round/>
              <a:headEnd type="none" w="sm" len="sm"/>
              <a:tailEnd type="none" w="sm" len="sm"/>
            </a:ln>
          </p:spPr>
          <p:txBody>
            <a:bodyPr wrap="none" anchor="ctr"/>
            <a:lstStyle/>
            <a:p>
              <a:pPr fontAlgn="auto">
                <a:spcBef>
                  <a:spcPts val="0"/>
                </a:spcBef>
                <a:spcAft>
                  <a:spcPts val="0"/>
                </a:spcAft>
                <a:defRPr/>
              </a:pPr>
              <a:endParaRPr lang="el-GR" kern="0">
                <a:solidFill>
                  <a:sysClr val="windowText" lastClr="000000"/>
                </a:solidFill>
                <a:latin typeface="+mn-lt"/>
              </a:endParaRPr>
            </a:p>
          </p:txBody>
        </p:sp>
      </p:grpSp>
      <p:grpSp>
        <p:nvGrpSpPr>
          <p:cNvPr id="80925" name="Group 101"/>
          <p:cNvGrpSpPr>
            <a:grpSpLocks/>
          </p:cNvGrpSpPr>
          <p:nvPr/>
        </p:nvGrpSpPr>
        <p:grpSpPr bwMode="auto">
          <a:xfrm>
            <a:off x="7504113" y="1517650"/>
            <a:ext cx="1347787" cy="587375"/>
            <a:chOff x="7524918" y="4770852"/>
            <a:chExt cx="1348378" cy="588596"/>
          </a:xfrm>
        </p:grpSpPr>
        <p:sp>
          <p:nvSpPr>
            <p:cNvPr id="103" name="Pentagon 102"/>
            <p:cNvSpPr/>
            <p:nvPr/>
          </p:nvSpPr>
          <p:spPr>
            <a:xfrm>
              <a:off x="7524918" y="4770852"/>
              <a:ext cx="1348378" cy="588596"/>
            </a:xfrm>
            <a:prstGeom prst="homePlate">
              <a:avLst>
                <a:gd name="adj" fmla="val 0"/>
              </a:avLst>
            </a:prstGeom>
            <a:solidFill>
              <a:schemeClr val="bg1">
                <a:lumMod val="20000"/>
                <a:lumOff val="80000"/>
              </a:schemeClr>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sp>
          <p:nvSpPr>
            <p:cNvPr id="104" name="Rectangle 103"/>
            <p:cNvSpPr/>
            <p:nvPr/>
          </p:nvSpPr>
          <p:spPr>
            <a:xfrm>
              <a:off x="7624974" y="4882208"/>
              <a:ext cx="455813" cy="365884"/>
            </a:xfrm>
            <a:prstGeom prst="rect">
              <a:avLst/>
            </a:prstGeom>
            <a:solidFill>
              <a:srgbClr val="92D050"/>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cxnSp>
          <p:nvCxnSpPr>
            <p:cNvPr id="80978" name="Straight Connector 104"/>
            <p:cNvCxnSpPr>
              <a:cxnSpLocks noChangeShapeType="1"/>
            </p:cNvCxnSpPr>
            <p:nvPr/>
          </p:nvCxnSpPr>
          <p:spPr bwMode="auto">
            <a:xfrm>
              <a:off x="8238724" y="4774232"/>
              <a:ext cx="0" cy="585216"/>
            </a:xfrm>
            <a:prstGeom prst="line">
              <a:avLst/>
            </a:prstGeom>
            <a:noFill/>
            <a:ln w="38100" algn="ctr">
              <a:solidFill>
                <a:srgbClr val="FFFFFF"/>
              </a:solidFill>
              <a:round/>
              <a:headEnd/>
              <a:tailEnd/>
            </a:ln>
          </p:spPr>
        </p:cxnSp>
      </p:grpSp>
      <p:sp>
        <p:nvSpPr>
          <p:cNvPr id="80926" name="TextBox 82"/>
          <p:cNvSpPr txBox="1">
            <a:spLocks noChangeArrowheads="1"/>
          </p:cNvSpPr>
          <p:nvPr/>
        </p:nvSpPr>
        <p:spPr bwMode="auto">
          <a:xfrm>
            <a:off x="1831975" y="1520825"/>
            <a:ext cx="4602163" cy="231775"/>
          </a:xfrm>
          <a:prstGeom prst="rect">
            <a:avLst/>
          </a:prstGeom>
          <a:noFill/>
          <a:ln w="9525">
            <a:noFill/>
            <a:miter lim="800000"/>
            <a:headEnd/>
            <a:tailEnd/>
          </a:ln>
        </p:spPr>
        <p:txBody>
          <a:bodyPr>
            <a:spAutoFit/>
          </a:bodyPr>
          <a:lstStyle/>
          <a:p>
            <a:pPr marL="287338" indent="-287338">
              <a:spcBef>
                <a:spcPts val="300"/>
              </a:spcBef>
              <a:spcAft>
                <a:spcPts val="300"/>
              </a:spcAft>
              <a:buClr>
                <a:srgbClr val="202020"/>
              </a:buClr>
              <a:buFont typeface="Arial" charset="0"/>
              <a:buChar char="►"/>
            </a:pPr>
            <a:r>
              <a:rPr lang="en-US" sz="900">
                <a:solidFill>
                  <a:srgbClr val="000000"/>
                </a:solidFill>
                <a:latin typeface="Calibri" pitchFamily="34" charset="0"/>
              </a:rPr>
              <a:t>XXX</a:t>
            </a:r>
          </a:p>
        </p:txBody>
      </p:sp>
      <p:sp>
        <p:nvSpPr>
          <p:cNvPr id="152" name="Oval 12"/>
          <p:cNvSpPr>
            <a:spLocks noChangeAspect="1" noChangeArrowheads="1"/>
          </p:cNvSpPr>
          <p:nvPr/>
        </p:nvSpPr>
        <p:spPr bwMode="auto">
          <a:xfrm>
            <a:off x="8380413" y="1743075"/>
            <a:ext cx="301625" cy="319088"/>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hangingPunct="1">
              <a:defRPr/>
            </a:pPr>
            <a:endParaRPr lang="en-US" altLang="en-US" kern="0" smtClean="0">
              <a:solidFill>
                <a:srgbClr val="FFFFFF"/>
              </a:solidFill>
            </a:endParaRPr>
          </a:p>
        </p:txBody>
      </p:sp>
      <p:sp>
        <p:nvSpPr>
          <p:cNvPr id="85" name="Oval 24"/>
          <p:cNvSpPr>
            <a:spLocks noChangeAspect="1" noChangeArrowheads="1"/>
          </p:cNvSpPr>
          <p:nvPr/>
        </p:nvSpPr>
        <p:spPr bwMode="auto">
          <a:xfrm>
            <a:off x="8369300" y="1730375"/>
            <a:ext cx="312738" cy="322263"/>
          </a:xfrm>
          <a:prstGeom prst="ellipse">
            <a:avLst/>
          </a:prstGeom>
          <a:solidFill>
            <a:srgbClr val="000000"/>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hangingPunct="1">
              <a:defRPr/>
            </a:pPr>
            <a:endParaRPr lang="en-US" altLang="en-US" kern="0" smtClean="0">
              <a:solidFill>
                <a:srgbClr val="FFFFFF"/>
              </a:solidFill>
            </a:endParaRPr>
          </a:p>
        </p:txBody>
      </p:sp>
      <p:sp>
        <p:nvSpPr>
          <p:cNvPr id="97" name="Rectangle 96"/>
          <p:cNvSpPr/>
          <p:nvPr/>
        </p:nvSpPr>
        <p:spPr>
          <a:xfrm>
            <a:off x="7627938" y="2471738"/>
            <a:ext cx="455612" cy="366712"/>
          </a:xfrm>
          <a:prstGeom prst="rect">
            <a:avLst/>
          </a:prstGeom>
          <a:solidFill>
            <a:srgbClr val="92D050"/>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sp>
        <p:nvSpPr>
          <p:cNvPr id="61" name="Pentagon 60"/>
          <p:cNvSpPr/>
          <p:nvPr/>
        </p:nvSpPr>
        <p:spPr>
          <a:xfrm>
            <a:off x="504825" y="3194050"/>
            <a:ext cx="1376363" cy="661988"/>
          </a:xfrm>
          <a:prstGeom prst="homePlate">
            <a:avLst>
              <a:gd name="adj" fmla="val 35484"/>
            </a:avLst>
          </a:prstGeom>
          <a:solidFill>
            <a:schemeClr val="accent5"/>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100" kern="0" dirty="0">
              <a:solidFill>
                <a:srgbClr val="FFFFFF"/>
              </a:solidFill>
              <a:latin typeface="+mn-lt"/>
            </a:endParaRPr>
          </a:p>
        </p:txBody>
      </p:sp>
      <p:sp>
        <p:nvSpPr>
          <p:cNvPr id="80931" name="TextBox 59"/>
          <p:cNvSpPr txBox="1">
            <a:spLocks noChangeArrowheads="1"/>
          </p:cNvSpPr>
          <p:nvPr/>
        </p:nvSpPr>
        <p:spPr bwMode="auto">
          <a:xfrm>
            <a:off x="506413" y="3360738"/>
            <a:ext cx="1374775" cy="415925"/>
          </a:xfrm>
          <a:prstGeom prst="rect">
            <a:avLst/>
          </a:prstGeom>
          <a:noFill/>
          <a:ln w="0">
            <a:noFill/>
            <a:miter lim="800000"/>
            <a:headEnd/>
            <a:tailEnd/>
          </a:ln>
        </p:spPr>
        <p:txBody>
          <a:bodyPr lIns="72000" tIns="72000" rIns="72000" bIns="72000"/>
          <a:lstStyle/>
          <a:p>
            <a:pPr>
              <a:lnSpc>
                <a:spcPct val="85000"/>
              </a:lnSpc>
              <a:spcAft>
                <a:spcPts val="600"/>
              </a:spcAft>
              <a:buClr>
                <a:schemeClr val="accent2"/>
              </a:buClr>
              <a:buSzPct val="70000"/>
            </a:pPr>
            <a:r>
              <a:rPr lang="en-US" sz="1100" b="1">
                <a:latin typeface="Calibri" pitchFamily="34" charset="0"/>
              </a:rPr>
              <a:t>Topic 1, 2, 3…</a:t>
            </a:r>
          </a:p>
        </p:txBody>
      </p:sp>
      <p:cxnSp>
        <p:nvCxnSpPr>
          <p:cNvPr id="62" name="Straight Connector 61"/>
          <p:cNvCxnSpPr/>
          <p:nvPr/>
        </p:nvCxnSpPr>
        <p:spPr>
          <a:xfrm>
            <a:off x="1931988" y="3111500"/>
            <a:ext cx="6950075"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nvGrpSpPr>
          <p:cNvPr id="80933" name="Group 83"/>
          <p:cNvGrpSpPr>
            <a:grpSpLocks/>
          </p:cNvGrpSpPr>
          <p:nvPr/>
        </p:nvGrpSpPr>
        <p:grpSpPr bwMode="auto">
          <a:xfrm>
            <a:off x="7513638" y="3276600"/>
            <a:ext cx="1347787" cy="592138"/>
            <a:chOff x="7524918" y="3589675"/>
            <a:chExt cx="1348378" cy="591705"/>
          </a:xfrm>
        </p:grpSpPr>
        <p:grpSp>
          <p:nvGrpSpPr>
            <p:cNvPr id="80972" name="Group 95"/>
            <p:cNvGrpSpPr>
              <a:grpSpLocks/>
            </p:cNvGrpSpPr>
            <p:nvPr/>
          </p:nvGrpSpPr>
          <p:grpSpPr bwMode="auto">
            <a:xfrm>
              <a:off x="7524918" y="3589675"/>
              <a:ext cx="1348378" cy="591705"/>
              <a:chOff x="7557164" y="3228153"/>
              <a:chExt cx="1348378" cy="591705"/>
            </a:xfrm>
          </p:grpSpPr>
          <p:sp>
            <p:nvSpPr>
              <p:cNvPr id="99" name="Pentagon 98"/>
              <p:cNvSpPr/>
              <p:nvPr/>
            </p:nvSpPr>
            <p:spPr>
              <a:xfrm>
                <a:off x="7557164" y="3228153"/>
                <a:ext cx="1348378" cy="588532"/>
              </a:xfrm>
              <a:prstGeom prst="homePlate">
                <a:avLst>
                  <a:gd name="adj" fmla="val 0"/>
                </a:avLst>
              </a:prstGeom>
              <a:solidFill>
                <a:schemeClr val="bg1">
                  <a:lumMod val="20000"/>
                  <a:lumOff val="80000"/>
                </a:schemeClr>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cxnSp>
            <p:nvCxnSpPr>
              <p:cNvPr id="80975" name="Straight Connector 99"/>
              <p:cNvCxnSpPr>
                <a:cxnSpLocks noChangeShapeType="1"/>
              </p:cNvCxnSpPr>
              <p:nvPr/>
            </p:nvCxnSpPr>
            <p:spPr bwMode="auto">
              <a:xfrm>
                <a:off x="8270970" y="3234642"/>
                <a:ext cx="0" cy="585216"/>
              </a:xfrm>
              <a:prstGeom prst="line">
                <a:avLst/>
              </a:prstGeom>
              <a:noFill/>
              <a:ln w="38100" algn="ctr">
                <a:solidFill>
                  <a:srgbClr val="FFFFFF"/>
                </a:solidFill>
                <a:round/>
                <a:headEnd/>
                <a:tailEnd/>
              </a:ln>
            </p:spPr>
          </p:cxnSp>
        </p:grpSp>
        <p:sp>
          <p:nvSpPr>
            <p:cNvPr id="98" name="Oval 16"/>
            <p:cNvSpPr>
              <a:spLocks noChangeArrowheads="1"/>
            </p:cNvSpPr>
            <p:nvPr/>
          </p:nvSpPr>
          <p:spPr bwMode="auto">
            <a:xfrm>
              <a:off x="8388897" y="3741964"/>
              <a:ext cx="292228" cy="288714"/>
            </a:xfrm>
            <a:prstGeom prst="ellipse">
              <a:avLst/>
            </a:prstGeom>
            <a:solidFill>
              <a:srgbClr val="FFFFFF"/>
            </a:solidFill>
            <a:ln w="6350">
              <a:solidFill>
                <a:srgbClr val="000000"/>
              </a:solidFill>
              <a:round/>
              <a:headEnd type="none" w="sm" len="sm"/>
              <a:tailEnd type="none" w="sm" len="sm"/>
            </a:ln>
          </p:spPr>
          <p:txBody>
            <a:bodyPr wrap="none" anchor="ctr"/>
            <a:lstStyle/>
            <a:p>
              <a:pPr fontAlgn="auto">
                <a:spcBef>
                  <a:spcPts val="0"/>
                </a:spcBef>
                <a:spcAft>
                  <a:spcPts val="0"/>
                </a:spcAft>
                <a:defRPr/>
              </a:pPr>
              <a:endParaRPr lang="el-GR" kern="0">
                <a:solidFill>
                  <a:sysClr val="windowText" lastClr="000000"/>
                </a:solidFill>
                <a:latin typeface="+mn-lt"/>
              </a:endParaRPr>
            </a:p>
          </p:txBody>
        </p:sp>
      </p:grpSp>
      <p:sp>
        <p:nvSpPr>
          <p:cNvPr id="101" name="Rectangle 100"/>
          <p:cNvSpPr/>
          <p:nvPr/>
        </p:nvSpPr>
        <p:spPr>
          <a:xfrm>
            <a:off x="7627938" y="3371850"/>
            <a:ext cx="455612" cy="366713"/>
          </a:xfrm>
          <a:prstGeom prst="rect">
            <a:avLst/>
          </a:prstGeom>
          <a:solidFill>
            <a:srgbClr val="92D050"/>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sp>
        <p:nvSpPr>
          <p:cNvPr id="80935" name="TextBox 106"/>
          <p:cNvSpPr txBox="1">
            <a:spLocks noChangeArrowheads="1"/>
          </p:cNvSpPr>
          <p:nvPr/>
        </p:nvSpPr>
        <p:spPr bwMode="auto">
          <a:xfrm>
            <a:off x="1849438" y="3021013"/>
            <a:ext cx="4867275" cy="446087"/>
          </a:xfrm>
          <a:prstGeom prst="rect">
            <a:avLst/>
          </a:prstGeom>
          <a:noFill/>
          <a:ln w="9525">
            <a:noFill/>
            <a:miter lim="800000"/>
            <a:headEnd/>
            <a:tailEnd/>
          </a:ln>
        </p:spPr>
        <p:txBody>
          <a:bodyPr>
            <a:spAutoFit/>
          </a:bodyPr>
          <a:lstStyle/>
          <a:p>
            <a:pPr marL="287338" indent="-287338">
              <a:spcBef>
                <a:spcPts val="300"/>
              </a:spcBef>
              <a:spcAft>
                <a:spcPts val="300"/>
              </a:spcAft>
              <a:buClr>
                <a:srgbClr val="00292C"/>
              </a:buClr>
              <a:buFont typeface="Arial" charset="0"/>
              <a:buChar char="►"/>
            </a:pPr>
            <a:endParaRPr lang="en-US" sz="900">
              <a:solidFill>
                <a:srgbClr val="000000"/>
              </a:solidFill>
              <a:latin typeface="Calibri" pitchFamily="34" charset="0"/>
            </a:endParaRPr>
          </a:p>
          <a:p>
            <a:pPr marL="287338" indent="-287338">
              <a:spcBef>
                <a:spcPts val="300"/>
              </a:spcBef>
              <a:spcAft>
                <a:spcPts val="300"/>
              </a:spcAft>
              <a:buClr>
                <a:srgbClr val="00292C"/>
              </a:buClr>
              <a:buFont typeface="Arial" charset="0"/>
              <a:buChar char="►"/>
            </a:pPr>
            <a:r>
              <a:rPr lang="en-US" sz="900">
                <a:solidFill>
                  <a:srgbClr val="000000"/>
                </a:solidFill>
                <a:latin typeface="Calibri" pitchFamily="34" charset="0"/>
              </a:rPr>
              <a:t>XXX</a:t>
            </a:r>
            <a:endParaRPr lang="en-US" sz="900">
              <a:latin typeface="Calibri" pitchFamily="34" charset="0"/>
            </a:endParaRPr>
          </a:p>
        </p:txBody>
      </p:sp>
      <p:sp>
        <p:nvSpPr>
          <p:cNvPr id="80936" name="TextBox 109"/>
          <p:cNvSpPr txBox="1">
            <a:spLocks noChangeArrowheads="1"/>
          </p:cNvSpPr>
          <p:nvPr/>
        </p:nvSpPr>
        <p:spPr bwMode="auto">
          <a:xfrm>
            <a:off x="6611938" y="3238500"/>
            <a:ext cx="1047750" cy="369888"/>
          </a:xfrm>
          <a:prstGeom prst="rect">
            <a:avLst/>
          </a:prstGeom>
          <a:noFill/>
          <a:ln w="9525">
            <a:noFill/>
            <a:miter lim="800000"/>
            <a:headEnd/>
            <a:tailEnd/>
          </a:ln>
        </p:spPr>
        <p:txBody>
          <a:bodyPr>
            <a:spAutoFit/>
          </a:bodyPr>
          <a:lstStyle/>
          <a:p>
            <a:pPr>
              <a:spcBef>
                <a:spcPts val="400"/>
              </a:spcBef>
              <a:spcAft>
                <a:spcPts val="400"/>
              </a:spcAft>
              <a:buClr>
                <a:srgbClr val="00292C"/>
              </a:buClr>
            </a:pPr>
            <a:r>
              <a:rPr lang="en-US" sz="900">
                <a:solidFill>
                  <a:srgbClr val="000000"/>
                </a:solidFill>
                <a:latin typeface="Calibri" pitchFamily="34" charset="0"/>
              </a:rPr>
              <a:t>Auditor / Pension Fund</a:t>
            </a:r>
          </a:p>
        </p:txBody>
      </p:sp>
      <p:sp>
        <p:nvSpPr>
          <p:cNvPr id="111" name="Oval 24"/>
          <p:cNvSpPr>
            <a:spLocks noChangeAspect="1" noChangeArrowheads="1"/>
          </p:cNvSpPr>
          <p:nvPr/>
        </p:nvSpPr>
        <p:spPr bwMode="auto">
          <a:xfrm>
            <a:off x="8385175" y="3427413"/>
            <a:ext cx="284163" cy="293687"/>
          </a:xfrm>
          <a:prstGeom prst="ellipse">
            <a:avLst/>
          </a:prstGeom>
          <a:solidFill>
            <a:srgbClr val="000000"/>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hangingPunct="1">
              <a:defRPr/>
            </a:pPr>
            <a:endParaRPr lang="en-US" altLang="en-US" kern="0" smtClean="0">
              <a:solidFill>
                <a:srgbClr val="FFFFFF"/>
              </a:solidFill>
            </a:endParaRPr>
          </a:p>
        </p:txBody>
      </p:sp>
      <p:sp>
        <p:nvSpPr>
          <p:cNvPr id="78" name="Oval 24"/>
          <p:cNvSpPr>
            <a:spLocks noChangeAspect="1" noChangeArrowheads="1"/>
          </p:cNvSpPr>
          <p:nvPr/>
        </p:nvSpPr>
        <p:spPr bwMode="auto">
          <a:xfrm>
            <a:off x="8382000" y="2547938"/>
            <a:ext cx="285750" cy="293687"/>
          </a:xfrm>
          <a:prstGeom prst="ellipse">
            <a:avLst/>
          </a:prstGeom>
          <a:solidFill>
            <a:srgbClr val="000000"/>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hangingPunct="1">
              <a:defRPr/>
            </a:pPr>
            <a:endParaRPr lang="en-US" altLang="en-US" kern="0" smtClean="0">
              <a:solidFill>
                <a:srgbClr val="FFFFFF"/>
              </a:solidFill>
            </a:endParaRPr>
          </a:p>
        </p:txBody>
      </p:sp>
      <p:sp>
        <p:nvSpPr>
          <p:cNvPr id="80" name="TextBox 79"/>
          <p:cNvSpPr txBox="1"/>
          <p:nvPr/>
        </p:nvSpPr>
        <p:spPr>
          <a:xfrm>
            <a:off x="555625" y="4570413"/>
            <a:ext cx="1204913" cy="573087"/>
          </a:xfrm>
          <a:prstGeom prst="rect">
            <a:avLst/>
          </a:prstGeom>
          <a:noFill/>
          <a:ln w="0">
            <a:noFill/>
          </a:ln>
        </p:spPr>
        <p:txBody>
          <a:bodyPr lIns="72000" tIns="72000" rIns="72000" bIns="72000"/>
          <a:lstStyle/>
          <a:p>
            <a:pPr algn="ctr" fontAlgn="auto">
              <a:lnSpc>
                <a:spcPct val="85000"/>
              </a:lnSpc>
              <a:spcBef>
                <a:spcPts val="0"/>
              </a:spcBef>
              <a:spcAft>
                <a:spcPts val="600"/>
              </a:spcAft>
              <a:buClr>
                <a:srgbClr val="FFE600"/>
              </a:buClr>
              <a:buSzPct val="70000"/>
              <a:defRPr/>
            </a:pPr>
            <a:endParaRPr lang="el-GR" sz="1100" b="1" kern="0" dirty="0">
              <a:solidFill>
                <a:srgbClr val="000000"/>
              </a:solidFill>
              <a:latin typeface="+mn-lt"/>
            </a:endParaRPr>
          </a:p>
        </p:txBody>
      </p:sp>
      <p:sp>
        <p:nvSpPr>
          <p:cNvPr id="80940" name="TextBox 80"/>
          <p:cNvSpPr txBox="1">
            <a:spLocks noChangeArrowheads="1"/>
          </p:cNvSpPr>
          <p:nvPr/>
        </p:nvSpPr>
        <p:spPr bwMode="auto">
          <a:xfrm>
            <a:off x="1812925" y="4113213"/>
            <a:ext cx="5149850" cy="230187"/>
          </a:xfrm>
          <a:prstGeom prst="rect">
            <a:avLst/>
          </a:prstGeom>
          <a:noFill/>
          <a:ln w="9525">
            <a:noFill/>
            <a:miter lim="800000"/>
            <a:headEnd/>
            <a:tailEnd/>
          </a:ln>
        </p:spPr>
        <p:txBody>
          <a:bodyPr>
            <a:spAutoFit/>
          </a:bodyPr>
          <a:lstStyle/>
          <a:p>
            <a:pPr marL="287338" indent="-287338">
              <a:spcBef>
                <a:spcPts val="300"/>
              </a:spcBef>
              <a:spcAft>
                <a:spcPts val="300"/>
              </a:spcAft>
              <a:buClr>
                <a:srgbClr val="202020"/>
              </a:buClr>
              <a:buFont typeface="Arial" charset="0"/>
              <a:buChar char="►"/>
            </a:pPr>
            <a:r>
              <a:rPr lang="en-US" sz="900">
                <a:solidFill>
                  <a:srgbClr val="000000"/>
                </a:solidFill>
                <a:latin typeface="Calibri" pitchFamily="34" charset="0"/>
              </a:rPr>
              <a:t>XXX</a:t>
            </a:r>
          </a:p>
        </p:txBody>
      </p:sp>
      <p:sp>
        <p:nvSpPr>
          <p:cNvPr id="94" name="Pentagon 93"/>
          <p:cNvSpPr/>
          <p:nvPr/>
        </p:nvSpPr>
        <p:spPr>
          <a:xfrm>
            <a:off x="514350" y="4057650"/>
            <a:ext cx="1376363" cy="665163"/>
          </a:xfrm>
          <a:prstGeom prst="homePlate">
            <a:avLst>
              <a:gd name="adj" fmla="val 35484"/>
            </a:avLst>
          </a:prstGeom>
          <a:solidFill>
            <a:schemeClr val="accent5"/>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100" kern="0" dirty="0">
              <a:solidFill>
                <a:srgbClr val="FFFFFF"/>
              </a:solidFill>
              <a:latin typeface="+mn-lt"/>
            </a:endParaRPr>
          </a:p>
        </p:txBody>
      </p:sp>
      <p:sp>
        <p:nvSpPr>
          <p:cNvPr id="80942" name="TextBox 105"/>
          <p:cNvSpPr txBox="1">
            <a:spLocks noChangeArrowheads="1"/>
          </p:cNvSpPr>
          <p:nvPr/>
        </p:nvSpPr>
        <p:spPr bwMode="auto">
          <a:xfrm>
            <a:off x="558800" y="4171950"/>
            <a:ext cx="1204913" cy="573088"/>
          </a:xfrm>
          <a:prstGeom prst="rect">
            <a:avLst/>
          </a:prstGeom>
          <a:noFill/>
          <a:ln w="0">
            <a:noFill/>
            <a:miter lim="800000"/>
            <a:headEnd/>
            <a:tailEnd/>
          </a:ln>
        </p:spPr>
        <p:txBody>
          <a:bodyPr lIns="72000" tIns="72000" rIns="72000" bIns="72000"/>
          <a:lstStyle/>
          <a:p>
            <a:pPr>
              <a:lnSpc>
                <a:spcPct val="85000"/>
              </a:lnSpc>
              <a:spcAft>
                <a:spcPts val="600"/>
              </a:spcAft>
              <a:buClr>
                <a:schemeClr val="accent2"/>
              </a:buClr>
              <a:buSzPct val="70000"/>
            </a:pPr>
            <a:r>
              <a:rPr lang="en-US" sz="1100" b="1">
                <a:solidFill>
                  <a:srgbClr val="080808"/>
                </a:solidFill>
                <a:latin typeface="Calibri" pitchFamily="34" charset="0"/>
              </a:rPr>
              <a:t>Supporting data templates</a:t>
            </a:r>
          </a:p>
        </p:txBody>
      </p:sp>
      <p:grpSp>
        <p:nvGrpSpPr>
          <p:cNvPr id="80943" name="Group 111"/>
          <p:cNvGrpSpPr>
            <a:grpSpLocks/>
          </p:cNvGrpSpPr>
          <p:nvPr/>
        </p:nvGrpSpPr>
        <p:grpSpPr bwMode="auto">
          <a:xfrm>
            <a:off x="7515225" y="4114800"/>
            <a:ext cx="1347788" cy="827088"/>
            <a:chOff x="7524918" y="4532727"/>
            <a:chExt cx="1348378" cy="826721"/>
          </a:xfrm>
        </p:grpSpPr>
        <p:sp>
          <p:nvSpPr>
            <p:cNvPr id="113" name="Pentagon 112"/>
            <p:cNvSpPr/>
            <p:nvPr/>
          </p:nvSpPr>
          <p:spPr>
            <a:xfrm>
              <a:off x="7524918" y="4532727"/>
              <a:ext cx="1348378" cy="588702"/>
            </a:xfrm>
            <a:prstGeom prst="homePlate">
              <a:avLst>
                <a:gd name="adj" fmla="val 0"/>
              </a:avLst>
            </a:prstGeom>
            <a:solidFill>
              <a:schemeClr val="bg1">
                <a:lumMod val="20000"/>
                <a:lumOff val="80000"/>
              </a:schemeClr>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sp>
          <p:nvSpPr>
            <p:cNvPr id="114" name="Rectangle 113"/>
            <p:cNvSpPr/>
            <p:nvPr/>
          </p:nvSpPr>
          <p:spPr>
            <a:xfrm>
              <a:off x="7624975" y="4605720"/>
              <a:ext cx="455811" cy="366550"/>
            </a:xfrm>
            <a:prstGeom prst="rect">
              <a:avLst/>
            </a:prstGeom>
            <a:solidFill>
              <a:srgbClr val="FF0000"/>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cxnSp>
          <p:nvCxnSpPr>
            <p:cNvPr id="80971" name="Straight Connector 114"/>
            <p:cNvCxnSpPr>
              <a:cxnSpLocks noChangeShapeType="1"/>
            </p:cNvCxnSpPr>
            <p:nvPr/>
          </p:nvCxnSpPr>
          <p:spPr bwMode="auto">
            <a:xfrm>
              <a:off x="8238724" y="4774232"/>
              <a:ext cx="0" cy="585216"/>
            </a:xfrm>
            <a:prstGeom prst="line">
              <a:avLst/>
            </a:prstGeom>
            <a:noFill/>
            <a:ln w="38100" algn="ctr">
              <a:solidFill>
                <a:srgbClr val="FFFFFF"/>
              </a:solidFill>
              <a:round/>
              <a:headEnd/>
              <a:tailEnd/>
            </a:ln>
          </p:spPr>
        </p:cxnSp>
      </p:grpSp>
      <p:cxnSp>
        <p:nvCxnSpPr>
          <p:cNvPr id="117" name="Straight Connector 116"/>
          <p:cNvCxnSpPr/>
          <p:nvPr/>
        </p:nvCxnSpPr>
        <p:spPr>
          <a:xfrm>
            <a:off x="1931988" y="3968750"/>
            <a:ext cx="6950075"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80945" name="TextBox 117"/>
          <p:cNvSpPr txBox="1">
            <a:spLocks noChangeArrowheads="1"/>
          </p:cNvSpPr>
          <p:nvPr/>
        </p:nvSpPr>
        <p:spPr bwMode="auto">
          <a:xfrm>
            <a:off x="6630988" y="4057650"/>
            <a:ext cx="1049337" cy="368300"/>
          </a:xfrm>
          <a:prstGeom prst="rect">
            <a:avLst/>
          </a:prstGeom>
          <a:noFill/>
          <a:ln w="9525">
            <a:noFill/>
            <a:miter lim="800000"/>
            <a:headEnd/>
            <a:tailEnd/>
          </a:ln>
        </p:spPr>
        <p:txBody>
          <a:bodyPr>
            <a:spAutoFit/>
          </a:bodyPr>
          <a:lstStyle/>
          <a:p>
            <a:pPr>
              <a:spcBef>
                <a:spcPts val="400"/>
              </a:spcBef>
              <a:spcAft>
                <a:spcPts val="400"/>
              </a:spcAft>
              <a:buClr>
                <a:srgbClr val="00292C"/>
              </a:buClr>
            </a:pPr>
            <a:r>
              <a:rPr lang="en-US" sz="900">
                <a:solidFill>
                  <a:srgbClr val="000000"/>
                </a:solidFill>
                <a:latin typeface="Calibri" pitchFamily="34" charset="0"/>
              </a:rPr>
              <a:t>Auditor / Pension Fund</a:t>
            </a:r>
          </a:p>
        </p:txBody>
      </p:sp>
      <p:sp>
        <p:nvSpPr>
          <p:cNvPr id="119" name="TextBox 118"/>
          <p:cNvSpPr txBox="1"/>
          <p:nvPr/>
        </p:nvSpPr>
        <p:spPr>
          <a:xfrm>
            <a:off x="546100" y="5446713"/>
            <a:ext cx="1204913" cy="573087"/>
          </a:xfrm>
          <a:prstGeom prst="rect">
            <a:avLst/>
          </a:prstGeom>
          <a:noFill/>
          <a:ln w="0">
            <a:noFill/>
          </a:ln>
        </p:spPr>
        <p:txBody>
          <a:bodyPr lIns="72000" tIns="72000" rIns="72000" bIns="72000"/>
          <a:lstStyle/>
          <a:p>
            <a:pPr algn="ctr" fontAlgn="auto">
              <a:lnSpc>
                <a:spcPct val="85000"/>
              </a:lnSpc>
              <a:spcBef>
                <a:spcPts val="0"/>
              </a:spcBef>
              <a:spcAft>
                <a:spcPts val="600"/>
              </a:spcAft>
              <a:buClr>
                <a:srgbClr val="FFE600"/>
              </a:buClr>
              <a:buSzPct val="70000"/>
              <a:defRPr/>
            </a:pPr>
            <a:endParaRPr lang="el-GR" sz="1100" b="1" kern="0" dirty="0">
              <a:solidFill>
                <a:srgbClr val="000000"/>
              </a:solidFill>
              <a:latin typeface="+mn-lt"/>
            </a:endParaRPr>
          </a:p>
        </p:txBody>
      </p:sp>
      <p:cxnSp>
        <p:nvCxnSpPr>
          <p:cNvPr id="128" name="Straight Connector 127"/>
          <p:cNvCxnSpPr/>
          <p:nvPr/>
        </p:nvCxnSpPr>
        <p:spPr>
          <a:xfrm>
            <a:off x="1922463" y="4797425"/>
            <a:ext cx="6950075"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136" name="Oval 16"/>
          <p:cNvSpPr>
            <a:spLocks noChangeArrowheads="1"/>
          </p:cNvSpPr>
          <p:nvPr/>
        </p:nvSpPr>
        <p:spPr bwMode="auto">
          <a:xfrm>
            <a:off x="8389938" y="4206875"/>
            <a:ext cx="293687" cy="288925"/>
          </a:xfrm>
          <a:prstGeom prst="ellipse">
            <a:avLst/>
          </a:prstGeom>
          <a:solidFill>
            <a:srgbClr val="FFFFFF"/>
          </a:solidFill>
          <a:ln w="6350">
            <a:solidFill>
              <a:srgbClr val="000000"/>
            </a:solidFill>
            <a:round/>
            <a:headEnd type="none" w="sm" len="sm"/>
            <a:tailEnd type="none" w="sm" len="sm"/>
          </a:ln>
        </p:spPr>
        <p:txBody>
          <a:bodyPr wrap="none" anchor="ctr"/>
          <a:lstStyle/>
          <a:p>
            <a:pPr fontAlgn="auto">
              <a:spcBef>
                <a:spcPts val="0"/>
              </a:spcBef>
              <a:spcAft>
                <a:spcPts val="0"/>
              </a:spcAft>
              <a:defRPr/>
            </a:pPr>
            <a:endParaRPr lang="el-GR" kern="0">
              <a:solidFill>
                <a:sysClr val="windowText" lastClr="000000"/>
              </a:solidFill>
              <a:latin typeface="+mn-lt"/>
            </a:endParaRPr>
          </a:p>
        </p:txBody>
      </p:sp>
      <p:sp>
        <p:nvSpPr>
          <p:cNvPr id="135" name="Arc 13"/>
          <p:cNvSpPr>
            <a:spLocks noChangeAspect="1"/>
          </p:cNvSpPr>
          <p:nvPr/>
        </p:nvSpPr>
        <p:spPr bwMode="auto">
          <a:xfrm>
            <a:off x="8382000" y="4203700"/>
            <a:ext cx="301625" cy="320675"/>
          </a:xfrm>
          <a:custGeom>
            <a:avLst/>
            <a:gdLst>
              <a:gd name="T0" fmla="*/ 49 w 43199"/>
              <a:gd name="T1" fmla="*/ 0 h 43200"/>
              <a:gd name="T2" fmla="*/ 0 w 43199"/>
              <a:gd name="T3" fmla="*/ 49 h 43200"/>
              <a:gd name="T4" fmla="*/ 49 w 43199"/>
              <a:gd name="T5" fmla="*/ 49 h 43200"/>
              <a:gd name="T6" fmla="*/ 0 60000 65536"/>
              <a:gd name="T7" fmla="*/ 0 60000 65536"/>
              <a:gd name="T8" fmla="*/ 0 60000 65536"/>
              <a:gd name="T9" fmla="*/ 0 w 43199"/>
              <a:gd name="T10" fmla="*/ 0 h 43200"/>
              <a:gd name="T11" fmla="*/ 43199 w 43199"/>
              <a:gd name="T12" fmla="*/ 43200 h 43200"/>
            </a:gdLst>
            <a:ahLst/>
            <a:cxnLst>
              <a:cxn ang="T6">
                <a:pos x="T0" y="T1"/>
              </a:cxn>
              <a:cxn ang="T7">
                <a:pos x="T2" y="T3"/>
              </a:cxn>
              <a:cxn ang="T8">
                <a:pos x="T4" y="T5"/>
              </a:cxn>
            </a:cxnLst>
            <a:rect l="T9" t="T10" r="T11" b="T12"/>
            <a:pathLst>
              <a:path w="43199" h="43200" fill="none" extrusionOk="0">
                <a:moveTo>
                  <a:pt x="21598" y="0"/>
                </a:moveTo>
                <a:cubicBezTo>
                  <a:pt x="33528" y="0"/>
                  <a:pt x="43199" y="9670"/>
                  <a:pt x="43199" y="21600"/>
                </a:cubicBezTo>
                <a:cubicBezTo>
                  <a:pt x="43199" y="33529"/>
                  <a:pt x="33528" y="43200"/>
                  <a:pt x="21599" y="43200"/>
                </a:cubicBezTo>
                <a:cubicBezTo>
                  <a:pt x="9731" y="43200"/>
                  <a:pt x="86" y="33625"/>
                  <a:pt x="-1" y="21758"/>
                </a:cubicBezTo>
              </a:path>
              <a:path w="43199" h="43200" stroke="0" extrusionOk="0">
                <a:moveTo>
                  <a:pt x="21598" y="0"/>
                </a:moveTo>
                <a:cubicBezTo>
                  <a:pt x="33528" y="0"/>
                  <a:pt x="43199" y="9670"/>
                  <a:pt x="43199" y="21600"/>
                </a:cubicBezTo>
                <a:cubicBezTo>
                  <a:pt x="43199" y="33529"/>
                  <a:pt x="33528" y="43200"/>
                  <a:pt x="21599" y="43200"/>
                </a:cubicBezTo>
                <a:cubicBezTo>
                  <a:pt x="9731" y="43200"/>
                  <a:pt x="86" y="33625"/>
                  <a:pt x="-1" y="21758"/>
                </a:cubicBezTo>
                <a:lnTo>
                  <a:pt x="21599" y="21600"/>
                </a:lnTo>
                <a:close/>
              </a:path>
            </a:pathLst>
          </a:custGeom>
          <a:solidFill>
            <a:srgbClr val="000000"/>
          </a:solidFill>
          <a:ln w="6350">
            <a:solidFill>
              <a:srgbClr val="000000"/>
            </a:solidFill>
            <a:round/>
            <a:headEnd/>
            <a:tailEnd/>
          </a:ln>
        </p:spPr>
        <p:txBody>
          <a:bodyPr wrap="none" anchor="ctr">
            <a:spAutoFit/>
          </a:bodyPr>
          <a:lstStyle/>
          <a:p>
            <a:pPr algn="ctr">
              <a:defRPr/>
            </a:pPr>
            <a:endParaRPr lang="en-US" kern="0">
              <a:solidFill>
                <a:srgbClr val="FFFFFF"/>
              </a:solidFill>
              <a:latin typeface="+mn-lt"/>
            </a:endParaRPr>
          </a:p>
        </p:txBody>
      </p:sp>
      <p:sp>
        <p:nvSpPr>
          <p:cNvPr id="120" name="Pentagon 119"/>
          <p:cNvSpPr/>
          <p:nvPr/>
        </p:nvSpPr>
        <p:spPr>
          <a:xfrm>
            <a:off x="523875" y="4895850"/>
            <a:ext cx="1376363" cy="665163"/>
          </a:xfrm>
          <a:prstGeom prst="homePlate">
            <a:avLst>
              <a:gd name="adj" fmla="val 35484"/>
            </a:avLst>
          </a:prstGeom>
          <a:solidFill>
            <a:schemeClr val="accent5"/>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100" kern="0" dirty="0">
              <a:solidFill>
                <a:srgbClr val="FFFFFF"/>
              </a:solidFill>
              <a:latin typeface="+mn-lt"/>
            </a:endParaRPr>
          </a:p>
        </p:txBody>
      </p:sp>
      <p:sp>
        <p:nvSpPr>
          <p:cNvPr id="80951" name="TextBox 120"/>
          <p:cNvSpPr txBox="1">
            <a:spLocks noChangeArrowheads="1"/>
          </p:cNvSpPr>
          <p:nvPr/>
        </p:nvSpPr>
        <p:spPr bwMode="auto">
          <a:xfrm>
            <a:off x="623888" y="4910138"/>
            <a:ext cx="1208087" cy="490537"/>
          </a:xfrm>
          <a:prstGeom prst="rect">
            <a:avLst/>
          </a:prstGeom>
          <a:noFill/>
          <a:ln w="0">
            <a:noFill/>
            <a:miter lim="800000"/>
            <a:headEnd/>
            <a:tailEnd/>
          </a:ln>
        </p:spPr>
        <p:txBody>
          <a:bodyPr lIns="72000" tIns="72000" rIns="72000" bIns="72000"/>
          <a:lstStyle/>
          <a:p>
            <a:pPr>
              <a:lnSpc>
                <a:spcPct val="85000"/>
              </a:lnSpc>
              <a:spcAft>
                <a:spcPts val="600"/>
              </a:spcAft>
              <a:buClr>
                <a:schemeClr val="accent2"/>
              </a:buClr>
              <a:buSzPct val="70000"/>
            </a:pPr>
            <a:r>
              <a:rPr lang="en-US" sz="1100" b="1">
                <a:latin typeface="Calibri" pitchFamily="34" charset="0"/>
              </a:rPr>
              <a:t>Preliminary Adjusted Assets</a:t>
            </a:r>
          </a:p>
        </p:txBody>
      </p:sp>
      <p:cxnSp>
        <p:nvCxnSpPr>
          <p:cNvPr id="122" name="Straight Connector 121"/>
          <p:cNvCxnSpPr/>
          <p:nvPr/>
        </p:nvCxnSpPr>
        <p:spPr>
          <a:xfrm>
            <a:off x="1951038" y="5578475"/>
            <a:ext cx="6950075"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80953" name="TextBox 122"/>
          <p:cNvSpPr txBox="1">
            <a:spLocks noChangeArrowheads="1"/>
          </p:cNvSpPr>
          <p:nvPr/>
        </p:nvSpPr>
        <p:spPr bwMode="auto">
          <a:xfrm>
            <a:off x="1884363" y="4921250"/>
            <a:ext cx="5073650" cy="501650"/>
          </a:xfrm>
          <a:prstGeom prst="rect">
            <a:avLst/>
          </a:prstGeom>
          <a:noFill/>
          <a:ln w="9525">
            <a:noFill/>
            <a:miter lim="800000"/>
            <a:headEnd/>
            <a:tailEnd/>
          </a:ln>
        </p:spPr>
        <p:txBody>
          <a:bodyPr>
            <a:spAutoFit/>
          </a:bodyPr>
          <a:lstStyle/>
          <a:p>
            <a:pPr marL="171450" indent="-171450">
              <a:spcBef>
                <a:spcPts val="300"/>
              </a:spcBef>
              <a:spcAft>
                <a:spcPts val="300"/>
              </a:spcAft>
              <a:buClr>
                <a:srgbClr val="202020"/>
              </a:buClr>
              <a:buFont typeface="Arial" charset="0"/>
              <a:buChar char="►"/>
            </a:pPr>
            <a:r>
              <a:rPr lang="en-GB" sz="900" i="1">
                <a:latin typeface="Calibri" pitchFamily="34" charset="0"/>
              </a:rPr>
              <a:t>The reviewer shall present in Appendix 1 the template R4  as per methodology  -  a preliminary assets with 3 columns: the 30.06.2016 reported values, the preliminary adjustments (consistently with the information provided by account (as per previous bullet), and the preliminary adjusted values. </a:t>
            </a:r>
            <a:endParaRPr lang="en-US" sz="900" i="1">
              <a:latin typeface="Calibri" pitchFamily="34" charset="0"/>
            </a:endParaRPr>
          </a:p>
        </p:txBody>
      </p:sp>
      <p:sp>
        <p:nvSpPr>
          <p:cNvPr id="124" name="Pentagon 123"/>
          <p:cNvSpPr/>
          <p:nvPr/>
        </p:nvSpPr>
        <p:spPr>
          <a:xfrm>
            <a:off x="523875" y="5805488"/>
            <a:ext cx="1376363" cy="717550"/>
          </a:xfrm>
          <a:prstGeom prst="homePlate">
            <a:avLst>
              <a:gd name="adj" fmla="val 35484"/>
            </a:avLst>
          </a:prstGeom>
          <a:solidFill>
            <a:schemeClr val="accent5"/>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100" kern="0" dirty="0">
              <a:solidFill>
                <a:srgbClr val="FFFFFF"/>
              </a:solidFill>
              <a:latin typeface="+mn-lt"/>
            </a:endParaRPr>
          </a:p>
        </p:txBody>
      </p:sp>
      <p:sp>
        <p:nvSpPr>
          <p:cNvPr id="80955" name="TextBox 124"/>
          <p:cNvSpPr txBox="1">
            <a:spLocks noChangeArrowheads="1"/>
          </p:cNvSpPr>
          <p:nvPr/>
        </p:nvSpPr>
        <p:spPr bwMode="auto">
          <a:xfrm>
            <a:off x="598488" y="5843588"/>
            <a:ext cx="1012825" cy="525462"/>
          </a:xfrm>
          <a:prstGeom prst="rect">
            <a:avLst/>
          </a:prstGeom>
          <a:noFill/>
          <a:ln w="9525">
            <a:noFill/>
            <a:miter lim="800000"/>
            <a:headEnd/>
            <a:tailEnd/>
          </a:ln>
        </p:spPr>
        <p:txBody>
          <a:bodyPr>
            <a:spAutoFit/>
          </a:bodyPr>
          <a:lstStyle/>
          <a:p>
            <a:pPr>
              <a:lnSpc>
                <a:spcPct val="85000"/>
              </a:lnSpc>
              <a:spcAft>
                <a:spcPts val="600"/>
              </a:spcAft>
              <a:buClr>
                <a:schemeClr val="accent2"/>
              </a:buClr>
              <a:buSzPct val="70000"/>
            </a:pPr>
            <a:r>
              <a:rPr lang="en-US" sz="1100" b="1">
                <a:latin typeface="Calibri" pitchFamily="34" charset="0"/>
              </a:rPr>
              <a:t>Financial instruments valuation</a:t>
            </a:r>
          </a:p>
        </p:txBody>
      </p:sp>
      <p:sp>
        <p:nvSpPr>
          <p:cNvPr id="80956" name="Rectangle 125"/>
          <p:cNvSpPr>
            <a:spLocks noChangeArrowheads="1"/>
          </p:cNvSpPr>
          <p:nvPr/>
        </p:nvSpPr>
        <p:spPr bwMode="auto">
          <a:xfrm>
            <a:off x="2008188" y="5772150"/>
            <a:ext cx="4983162" cy="774700"/>
          </a:xfrm>
          <a:prstGeom prst="rect">
            <a:avLst/>
          </a:prstGeom>
          <a:noFill/>
          <a:ln w="9525">
            <a:noFill/>
            <a:miter lim="800000"/>
            <a:headEnd/>
            <a:tailEnd/>
          </a:ln>
        </p:spPr>
        <p:txBody>
          <a:bodyPr>
            <a:spAutoFit/>
          </a:bodyPr>
          <a:lstStyle/>
          <a:p>
            <a:pPr marL="171450" lvl="1" indent="-171450">
              <a:spcBef>
                <a:spcPts val="300"/>
              </a:spcBef>
              <a:spcAft>
                <a:spcPts val="300"/>
              </a:spcAft>
              <a:buClr>
                <a:srgbClr val="202020"/>
              </a:buClr>
              <a:buFont typeface="Arial" charset="0"/>
              <a:buChar char="►"/>
            </a:pPr>
            <a:r>
              <a:rPr lang="en-GB" sz="900" i="1">
                <a:latin typeface="Calibri" pitchFamily="34" charset="0"/>
              </a:rPr>
              <a:t>The reviewer shall present in Appendix 1 the template R5 details requested in the methodology, section 4.regarding assessment of the valuation of financial instruments including assessment of (in)active markets, valuation techniques used ,together with the rationale behind, main assumptions and adjustments performed by the reviewer, at a sufficient level of detail to allow performance of quality assurance procedures by the PM</a:t>
            </a:r>
            <a:endParaRPr lang="en-US" sz="900" i="1">
              <a:latin typeface="Calibri" pitchFamily="34" charset="0"/>
            </a:endParaRPr>
          </a:p>
        </p:txBody>
      </p:sp>
      <p:grpSp>
        <p:nvGrpSpPr>
          <p:cNvPr id="80957" name="Group 115"/>
          <p:cNvGrpSpPr>
            <a:grpSpLocks/>
          </p:cNvGrpSpPr>
          <p:nvPr/>
        </p:nvGrpSpPr>
        <p:grpSpPr bwMode="auto">
          <a:xfrm>
            <a:off x="7505700" y="4894263"/>
            <a:ext cx="1347788" cy="827087"/>
            <a:chOff x="7524918" y="4532727"/>
            <a:chExt cx="1348378" cy="826721"/>
          </a:xfrm>
        </p:grpSpPr>
        <p:sp>
          <p:nvSpPr>
            <p:cNvPr id="127" name="Pentagon 126"/>
            <p:cNvSpPr/>
            <p:nvPr/>
          </p:nvSpPr>
          <p:spPr>
            <a:xfrm>
              <a:off x="7524918" y="4532727"/>
              <a:ext cx="1348378" cy="588701"/>
            </a:xfrm>
            <a:prstGeom prst="homePlate">
              <a:avLst>
                <a:gd name="adj" fmla="val 0"/>
              </a:avLst>
            </a:prstGeom>
            <a:solidFill>
              <a:schemeClr val="bg1">
                <a:lumMod val="20000"/>
                <a:lumOff val="80000"/>
              </a:schemeClr>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sp>
          <p:nvSpPr>
            <p:cNvPr id="129" name="Rectangle 128"/>
            <p:cNvSpPr/>
            <p:nvPr/>
          </p:nvSpPr>
          <p:spPr>
            <a:xfrm>
              <a:off x="7624975" y="4605720"/>
              <a:ext cx="455811" cy="366550"/>
            </a:xfrm>
            <a:prstGeom prst="rect">
              <a:avLst/>
            </a:prstGeom>
            <a:solidFill>
              <a:srgbClr val="FF0000"/>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cxnSp>
          <p:nvCxnSpPr>
            <p:cNvPr id="80968" name="Straight Connector 129"/>
            <p:cNvCxnSpPr>
              <a:cxnSpLocks noChangeShapeType="1"/>
            </p:cNvCxnSpPr>
            <p:nvPr/>
          </p:nvCxnSpPr>
          <p:spPr bwMode="auto">
            <a:xfrm>
              <a:off x="8238724" y="4774232"/>
              <a:ext cx="0" cy="585216"/>
            </a:xfrm>
            <a:prstGeom prst="line">
              <a:avLst/>
            </a:prstGeom>
            <a:noFill/>
            <a:ln w="38100" algn="ctr">
              <a:solidFill>
                <a:srgbClr val="FFFFFF"/>
              </a:solidFill>
              <a:round/>
              <a:headEnd/>
              <a:tailEnd/>
            </a:ln>
          </p:spPr>
        </p:cxnSp>
      </p:grpSp>
      <p:grpSp>
        <p:nvGrpSpPr>
          <p:cNvPr id="80958" name="Group 130"/>
          <p:cNvGrpSpPr>
            <a:grpSpLocks/>
          </p:cNvGrpSpPr>
          <p:nvPr/>
        </p:nvGrpSpPr>
        <p:grpSpPr bwMode="auto">
          <a:xfrm>
            <a:off x="7523163" y="5780088"/>
            <a:ext cx="1349375" cy="827087"/>
            <a:chOff x="7524918" y="4532727"/>
            <a:chExt cx="1348378" cy="826721"/>
          </a:xfrm>
        </p:grpSpPr>
        <p:sp>
          <p:nvSpPr>
            <p:cNvPr id="132" name="Pentagon 131"/>
            <p:cNvSpPr/>
            <p:nvPr/>
          </p:nvSpPr>
          <p:spPr>
            <a:xfrm>
              <a:off x="7524918" y="4532727"/>
              <a:ext cx="1348378" cy="588701"/>
            </a:xfrm>
            <a:prstGeom prst="homePlate">
              <a:avLst>
                <a:gd name="adj" fmla="val 0"/>
              </a:avLst>
            </a:prstGeom>
            <a:solidFill>
              <a:schemeClr val="bg1">
                <a:lumMod val="20000"/>
                <a:lumOff val="80000"/>
              </a:schemeClr>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sp>
          <p:nvSpPr>
            <p:cNvPr id="133" name="Rectangle 132"/>
            <p:cNvSpPr/>
            <p:nvPr/>
          </p:nvSpPr>
          <p:spPr>
            <a:xfrm>
              <a:off x="7626443" y="4605720"/>
              <a:ext cx="455275" cy="366550"/>
            </a:xfrm>
            <a:prstGeom prst="rect">
              <a:avLst/>
            </a:prstGeom>
            <a:solidFill>
              <a:srgbClr val="FF0000"/>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cxnSp>
          <p:nvCxnSpPr>
            <p:cNvPr id="80965" name="Straight Connector 133"/>
            <p:cNvCxnSpPr>
              <a:cxnSpLocks noChangeShapeType="1"/>
            </p:cNvCxnSpPr>
            <p:nvPr/>
          </p:nvCxnSpPr>
          <p:spPr bwMode="auto">
            <a:xfrm>
              <a:off x="8238724" y="4774232"/>
              <a:ext cx="0" cy="585216"/>
            </a:xfrm>
            <a:prstGeom prst="line">
              <a:avLst/>
            </a:prstGeom>
            <a:noFill/>
            <a:ln w="38100" algn="ctr">
              <a:solidFill>
                <a:srgbClr val="FFFFFF"/>
              </a:solidFill>
              <a:round/>
              <a:headEnd/>
              <a:tailEnd/>
            </a:ln>
          </p:spPr>
        </p:cxnSp>
      </p:grpSp>
      <p:sp>
        <p:nvSpPr>
          <p:cNvPr id="137" name="Oval 16"/>
          <p:cNvSpPr>
            <a:spLocks noChangeArrowheads="1"/>
          </p:cNvSpPr>
          <p:nvPr/>
        </p:nvSpPr>
        <p:spPr bwMode="auto">
          <a:xfrm>
            <a:off x="8382000" y="5026025"/>
            <a:ext cx="301625" cy="288925"/>
          </a:xfrm>
          <a:prstGeom prst="ellipse">
            <a:avLst/>
          </a:prstGeom>
          <a:solidFill>
            <a:srgbClr val="FFFFFF"/>
          </a:solidFill>
          <a:ln w="6350">
            <a:solidFill>
              <a:srgbClr val="000000"/>
            </a:solidFill>
            <a:round/>
            <a:headEnd type="none" w="sm" len="sm"/>
            <a:tailEnd type="none" w="sm" len="sm"/>
          </a:ln>
        </p:spPr>
        <p:txBody>
          <a:bodyPr wrap="none" anchor="ctr"/>
          <a:lstStyle/>
          <a:p>
            <a:pPr fontAlgn="auto">
              <a:spcBef>
                <a:spcPts val="0"/>
              </a:spcBef>
              <a:spcAft>
                <a:spcPts val="0"/>
              </a:spcAft>
              <a:defRPr/>
            </a:pPr>
            <a:endParaRPr lang="el-GR" kern="0">
              <a:solidFill>
                <a:sysClr val="windowText" lastClr="000000"/>
              </a:solidFill>
              <a:latin typeface="+mn-lt"/>
            </a:endParaRPr>
          </a:p>
        </p:txBody>
      </p:sp>
      <p:sp>
        <p:nvSpPr>
          <p:cNvPr id="138" name="Oval 16"/>
          <p:cNvSpPr>
            <a:spLocks noChangeArrowheads="1"/>
          </p:cNvSpPr>
          <p:nvPr/>
        </p:nvSpPr>
        <p:spPr bwMode="auto">
          <a:xfrm>
            <a:off x="8389938" y="5940425"/>
            <a:ext cx="293687" cy="288925"/>
          </a:xfrm>
          <a:prstGeom prst="ellipse">
            <a:avLst/>
          </a:prstGeom>
          <a:solidFill>
            <a:srgbClr val="FFFFFF"/>
          </a:solidFill>
          <a:ln w="6350">
            <a:solidFill>
              <a:srgbClr val="000000"/>
            </a:solidFill>
            <a:round/>
            <a:headEnd type="none" w="sm" len="sm"/>
            <a:tailEnd type="none" w="sm" len="sm"/>
          </a:ln>
        </p:spPr>
        <p:txBody>
          <a:bodyPr wrap="none" anchor="ctr"/>
          <a:lstStyle/>
          <a:p>
            <a:pPr fontAlgn="auto">
              <a:spcBef>
                <a:spcPts val="0"/>
              </a:spcBef>
              <a:spcAft>
                <a:spcPts val="0"/>
              </a:spcAft>
              <a:defRPr/>
            </a:pPr>
            <a:endParaRPr lang="el-GR" kern="0">
              <a:solidFill>
                <a:sysClr val="windowText" lastClr="000000"/>
              </a:solidFill>
              <a:latin typeface="+mn-lt"/>
            </a:endParaRPr>
          </a:p>
        </p:txBody>
      </p:sp>
      <p:sp>
        <p:nvSpPr>
          <p:cNvPr id="139" name="Arc 13"/>
          <p:cNvSpPr>
            <a:spLocks noChangeAspect="1"/>
          </p:cNvSpPr>
          <p:nvPr/>
        </p:nvSpPr>
        <p:spPr bwMode="auto">
          <a:xfrm>
            <a:off x="8372475" y="5022850"/>
            <a:ext cx="301625" cy="320675"/>
          </a:xfrm>
          <a:custGeom>
            <a:avLst/>
            <a:gdLst>
              <a:gd name="T0" fmla="*/ 49 w 43199"/>
              <a:gd name="T1" fmla="*/ 0 h 43200"/>
              <a:gd name="T2" fmla="*/ 0 w 43199"/>
              <a:gd name="T3" fmla="*/ 49 h 43200"/>
              <a:gd name="T4" fmla="*/ 49 w 43199"/>
              <a:gd name="T5" fmla="*/ 49 h 43200"/>
              <a:gd name="T6" fmla="*/ 0 60000 65536"/>
              <a:gd name="T7" fmla="*/ 0 60000 65536"/>
              <a:gd name="T8" fmla="*/ 0 60000 65536"/>
              <a:gd name="T9" fmla="*/ 0 w 43199"/>
              <a:gd name="T10" fmla="*/ 0 h 43200"/>
              <a:gd name="T11" fmla="*/ 43199 w 43199"/>
              <a:gd name="T12" fmla="*/ 43200 h 43200"/>
            </a:gdLst>
            <a:ahLst/>
            <a:cxnLst>
              <a:cxn ang="T6">
                <a:pos x="T0" y="T1"/>
              </a:cxn>
              <a:cxn ang="T7">
                <a:pos x="T2" y="T3"/>
              </a:cxn>
              <a:cxn ang="T8">
                <a:pos x="T4" y="T5"/>
              </a:cxn>
            </a:cxnLst>
            <a:rect l="T9" t="T10" r="T11" b="T12"/>
            <a:pathLst>
              <a:path w="43199" h="43200" fill="none" extrusionOk="0">
                <a:moveTo>
                  <a:pt x="21598" y="0"/>
                </a:moveTo>
                <a:cubicBezTo>
                  <a:pt x="33528" y="0"/>
                  <a:pt x="43199" y="9670"/>
                  <a:pt x="43199" y="21600"/>
                </a:cubicBezTo>
                <a:cubicBezTo>
                  <a:pt x="43199" y="33529"/>
                  <a:pt x="33528" y="43200"/>
                  <a:pt x="21599" y="43200"/>
                </a:cubicBezTo>
                <a:cubicBezTo>
                  <a:pt x="9731" y="43200"/>
                  <a:pt x="86" y="33625"/>
                  <a:pt x="-1" y="21758"/>
                </a:cubicBezTo>
              </a:path>
              <a:path w="43199" h="43200" stroke="0" extrusionOk="0">
                <a:moveTo>
                  <a:pt x="21598" y="0"/>
                </a:moveTo>
                <a:cubicBezTo>
                  <a:pt x="33528" y="0"/>
                  <a:pt x="43199" y="9670"/>
                  <a:pt x="43199" y="21600"/>
                </a:cubicBezTo>
                <a:cubicBezTo>
                  <a:pt x="43199" y="33529"/>
                  <a:pt x="33528" y="43200"/>
                  <a:pt x="21599" y="43200"/>
                </a:cubicBezTo>
                <a:cubicBezTo>
                  <a:pt x="9731" y="43200"/>
                  <a:pt x="86" y="33625"/>
                  <a:pt x="-1" y="21758"/>
                </a:cubicBezTo>
                <a:lnTo>
                  <a:pt x="21599" y="21600"/>
                </a:lnTo>
                <a:close/>
              </a:path>
            </a:pathLst>
          </a:custGeom>
          <a:solidFill>
            <a:srgbClr val="000000"/>
          </a:solidFill>
          <a:ln w="6350">
            <a:solidFill>
              <a:srgbClr val="000000"/>
            </a:solidFill>
            <a:round/>
            <a:headEnd/>
            <a:tailEnd/>
          </a:ln>
        </p:spPr>
        <p:txBody>
          <a:bodyPr wrap="none" anchor="ctr">
            <a:spAutoFit/>
          </a:bodyPr>
          <a:lstStyle/>
          <a:p>
            <a:pPr algn="ctr">
              <a:defRPr/>
            </a:pPr>
            <a:endParaRPr lang="en-US" kern="0">
              <a:solidFill>
                <a:srgbClr val="FFFFFF"/>
              </a:solidFill>
              <a:latin typeface="+mn-lt"/>
            </a:endParaRPr>
          </a:p>
        </p:txBody>
      </p:sp>
      <p:sp>
        <p:nvSpPr>
          <p:cNvPr id="140" name="Arc 13"/>
          <p:cNvSpPr>
            <a:spLocks noChangeAspect="1"/>
          </p:cNvSpPr>
          <p:nvPr/>
        </p:nvSpPr>
        <p:spPr bwMode="auto">
          <a:xfrm>
            <a:off x="8399463" y="5924550"/>
            <a:ext cx="301625" cy="320675"/>
          </a:xfrm>
          <a:custGeom>
            <a:avLst/>
            <a:gdLst>
              <a:gd name="T0" fmla="*/ 49 w 43199"/>
              <a:gd name="T1" fmla="*/ 0 h 43200"/>
              <a:gd name="T2" fmla="*/ 0 w 43199"/>
              <a:gd name="T3" fmla="*/ 49 h 43200"/>
              <a:gd name="T4" fmla="*/ 49 w 43199"/>
              <a:gd name="T5" fmla="*/ 49 h 43200"/>
              <a:gd name="T6" fmla="*/ 0 60000 65536"/>
              <a:gd name="T7" fmla="*/ 0 60000 65536"/>
              <a:gd name="T8" fmla="*/ 0 60000 65536"/>
              <a:gd name="T9" fmla="*/ 0 w 43199"/>
              <a:gd name="T10" fmla="*/ 0 h 43200"/>
              <a:gd name="T11" fmla="*/ 43199 w 43199"/>
              <a:gd name="T12" fmla="*/ 43200 h 43200"/>
            </a:gdLst>
            <a:ahLst/>
            <a:cxnLst>
              <a:cxn ang="T6">
                <a:pos x="T0" y="T1"/>
              </a:cxn>
              <a:cxn ang="T7">
                <a:pos x="T2" y="T3"/>
              </a:cxn>
              <a:cxn ang="T8">
                <a:pos x="T4" y="T5"/>
              </a:cxn>
            </a:cxnLst>
            <a:rect l="T9" t="T10" r="T11" b="T12"/>
            <a:pathLst>
              <a:path w="43199" h="43200" fill="none" extrusionOk="0">
                <a:moveTo>
                  <a:pt x="21598" y="0"/>
                </a:moveTo>
                <a:cubicBezTo>
                  <a:pt x="33528" y="0"/>
                  <a:pt x="43199" y="9670"/>
                  <a:pt x="43199" y="21600"/>
                </a:cubicBezTo>
                <a:cubicBezTo>
                  <a:pt x="43199" y="33529"/>
                  <a:pt x="33528" y="43200"/>
                  <a:pt x="21599" y="43200"/>
                </a:cubicBezTo>
                <a:cubicBezTo>
                  <a:pt x="9731" y="43200"/>
                  <a:pt x="86" y="33625"/>
                  <a:pt x="-1" y="21758"/>
                </a:cubicBezTo>
              </a:path>
              <a:path w="43199" h="43200" stroke="0" extrusionOk="0">
                <a:moveTo>
                  <a:pt x="21598" y="0"/>
                </a:moveTo>
                <a:cubicBezTo>
                  <a:pt x="33528" y="0"/>
                  <a:pt x="43199" y="9670"/>
                  <a:pt x="43199" y="21600"/>
                </a:cubicBezTo>
                <a:cubicBezTo>
                  <a:pt x="43199" y="33529"/>
                  <a:pt x="33528" y="43200"/>
                  <a:pt x="21599" y="43200"/>
                </a:cubicBezTo>
                <a:cubicBezTo>
                  <a:pt x="9731" y="43200"/>
                  <a:pt x="86" y="33625"/>
                  <a:pt x="-1" y="21758"/>
                </a:cubicBezTo>
                <a:lnTo>
                  <a:pt x="21599" y="21600"/>
                </a:lnTo>
                <a:close/>
              </a:path>
            </a:pathLst>
          </a:custGeom>
          <a:solidFill>
            <a:srgbClr val="000000"/>
          </a:solidFill>
          <a:ln w="6350">
            <a:solidFill>
              <a:srgbClr val="000000"/>
            </a:solidFill>
            <a:round/>
            <a:headEnd/>
            <a:tailEnd/>
          </a:ln>
        </p:spPr>
        <p:txBody>
          <a:bodyPr wrap="none" anchor="ctr">
            <a:spAutoFit/>
          </a:bodyPr>
          <a:lstStyle/>
          <a:p>
            <a:pPr algn="ctr">
              <a:defRPr/>
            </a:pPr>
            <a:endParaRPr lang="en-US" kern="0">
              <a:solidFill>
                <a:srgbClr val="FFFFFF"/>
              </a:solidFill>
              <a:latin typeface="+mn-l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p:cNvSpPr>
            <a:spLocks noGrp="1"/>
          </p:cNvSpPr>
          <p:nvPr>
            <p:ph type="title"/>
          </p:nvPr>
        </p:nvSpPr>
        <p:spPr>
          <a:xfrm>
            <a:off x="457200" y="274638"/>
            <a:ext cx="5773738" cy="860425"/>
          </a:xfrm>
        </p:spPr>
        <p:txBody>
          <a:bodyPr/>
          <a:lstStyle/>
          <a:p>
            <a:r>
              <a:rPr lang="en-GB" sz="2600" smtClean="0"/>
              <a:t>Appendix  </a:t>
            </a:r>
          </a:p>
        </p:txBody>
      </p:sp>
      <p:sp>
        <p:nvSpPr>
          <p:cNvPr id="70" name="Rectangle 69"/>
          <p:cNvSpPr/>
          <p:nvPr/>
        </p:nvSpPr>
        <p:spPr>
          <a:xfrm>
            <a:off x="6343650" y="161925"/>
            <a:ext cx="182563" cy="182563"/>
          </a:xfrm>
          <a:prstGeom prst="rect">
            <a:avLst/>
          </a:prstGeom>
          <a:solidFill>
            <a:srgbClr val="92D050"/>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sp>
        <p:nvSpPr>
          <p:cNvPr id="71" name="Rectangle 70"/>
          <p:cNvSpPr/>
          <p:nvPr/>
        </p:nvSpPr>
        <p:spPr>
          <a:xfrm>
            <a:off x="6343650" y="446088"/>
            <a:ext cx="182563" cy="182562"/>
          </a:xfrm>
          <a:prstGeom prst="rect">
            <a:avLst/>
          </a:prstGeom>
          <a:solidFill>
            <a:schemeClr val="accent2"/>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sp>
        <p:nvSpPr>
          <p:cNvPr id="72" name="Rectangle 71"/>
          <p:cNvSpPr/>
          <p:nvPr/>
        </p:nvSpPr>
        <p:spPr>
          <a:xfrm>
            <a:off x="6343650" y="727075"/>
            <a:ext cx="182563" cy="182563"/>
          </a:xfrm>
          <a:prstGeom prst="rect">
            <a:avLst/>
          </a:prstGeom>
          <a:solidFill>
            <a:srgbClr val="FF0000"/>
          </a:solidFill>
          <a:ln w="38100" cap="flat" cmpd="sng" algn="ctr">
            <a:noFill/>
            <a:prstDash val="solid"/>
          </a:ln>
          <a:effectLst>
            <a:outerShdw blurRad="40000" dist="20000" dir="5400000" rotWithShape="0">
              <a:srgbClr val="000000">
                <a:alpha val="38000"/>
              </a:srgbClr>
            </a:outerShdw>
          </a:effectLst>
        </p:spPr>
        <p:txBody>
          <a:bodyPr/>
          <a:lstStyle/>
          <a:p>
            <a:pPr algn="ctr" fontAlgn="auto">
              <a:spcBef>
                <a:spcPts val="0"/>
              </a:spcBef>
              <a:spcAft>
                <a:spcPts val="0"/>
              </a:spcAft>
              <a:defRPr/>
            </a:pPr>
            <a:endParaRPr lang="el-GR" sz="1200" kern="0" dirty="0">
              <a:solidFill>
                <a:srgbClr val="000000"/>
              </a:solidFill>
              <a:latin typeface="+mn-lt"/>
            </a:endParaRPr>
          </a:p>
        </p:txBody>
      </p:sp>
      <p:sp>
        <p:nvSpPr>
          <p:cNvPr id="82949" name="TextBox 2"/>
          <p:cNvSpPr txBox="1">
            <a:spLocks noChangeArrowheads="1"/>
          </p:cNvSpPr>
          <p:nvPr/>
        </p:nvSpPr>
        <p:spPr bwMode="auto">
          <a:xfrm>
            <a:off x="6613525" y="174625"/>
            <a:ext cx="584200" cy="155575"/>
          </a:xfrm>
          <a:prstGeom prst="rect">
            <a:avLst/>
          </a:prstGeom>
          <a:noFill/>
          <a:ln w="9525">
            <a:noFill/>
            <a:miter lim="800000"/>
            <a:headEnd/>
            <a:tailEnd/>
          </a:ln>
        </p:spPr>
        <p:txBody>
          <a:bodyPr lIns="0" tIns="36576" rIns="0" bIns="0">
            <a:spAutoFit/>
          </a:bodyPr>
          <a:lstStyle/>
          <a:p>
            <a:pPr>
              <a:lnSpc>
                <a:spcPct val="85000"/>
              </a:lnSpc>
              <a:spcAft>
                <a:spcPts val="600"/>
              </a:spcAft>
              <a:buClr>
                <a:srgbClr val="FFE600"/>
              </a:buClr>
              <a:buSzPct val="70000"/>
            </a:pPr>
            <a:r>
              <a:rPr lang="en-US" sz="900">
                <a:solidFill>
                  <a:srgbClr val="000000"/>
                </a:solidFill>
                <a:latin typeface="Calibri" pitchFamily="34" charset="0"/>
              </a:rPr>
              <a:t>On track</a:t>
            </a:r>
          </a:p>
        </p:txBody>
      </p:sp>
      <p:sp>
        <p:nvSpPr>
          <p:cNvPr id="82950" name="TextBox 72"/>
          <p:cNvSpPr txBox="1">
            <a:spLocks noChangeArrowheads="1"/>
          </p:cNvSpPr>
          <p:nvPr/>
        </p:nvSpPr>
        <p:spPr bwMode="auto">
          <a:xfrm>
            <a:off x="6613525" y="477838"/>
            <a:ext cx="754063" cy="153987"/>
          </a:xfrm>
          <a:prstGeom prst="rect">
            <a:avLst/>
          </a:prstGeom>
          <a:noFill/>
          <a:ln w="9525">
            <a:noFill/>
            <a:miter lim="800000"/>
            <a:headEnd/>
            <a:tailEnd/>
          </a:ln>
        </p:spPr>
        <p:txBody>
          <a:bodyPr lIns="0" tIns="36576" rIns="0" bIns="0">
            <a:spAutoFit/>
          </a:bodyPr>
          <a:lstStyle/>
          <a:p>
            <a:pPr>
              <a:lnSpc>
                <a:spcPct val="85000"/>
              </a:lnSpc>
              <a:spcAft>
                <a:spcPts val="600"/>
              </a:spcAft>
              <a:buClr>
                <a:srgbClr val="FFE600"/>
              </a:buClr>
              <a:buSzPct val="70000"/>
            </a:pPr>
            <a:r>
              <a:rPr lang="en-US" sz="900">
                <a:solidFill>
                  <a:srgbClr val="000000"/>
                </a:solidFill>
                <a:latin typeface="Calibri" pitchFamily="34" charset="0"/>
              </a:rPr>
              <a:t>At risk / delays</a:t>
            </a:r>
          </a:p>
        </p:txBody>
      </p:sp>
      <p:sp>
        <p:nvSpPr>
          <p:cNvPr id="82951" name="TextBox 73"/>
          <p:cNvSpPr txBox="1">
            <a:spLocks noChangeArrowheads="1"/>
          </p:cNvSpPr>
          <p:nvPr/>
        </p:nvSpPr>
        <p:spPr bwMode="auto">
          <a:xfrm>
            <a:off x="6613525" y="757238"/>
            <a:ext cx="1057275" cy="153987"/>
          </a:xfrm>
          <a:prstGeom prst="rect">
            <a:avLst/>
          </a:prstGeom>
          <a:noFill/>
          <a:ln w="9525">
            <a:noFill/>
            <a:miter lim="800000"/>
            <a:headEnd/>
            <a:tailEnd/>
          </a:ln>
        </p:spPr>
        <p:txBody>
          <a:bodyPr lIns="0" tIns="36576" rIns="0" bIns="0">
            <a:spAutoFit/>
          </a:bodyPr>
          <a:lstStyle/>
          <a:p>
            <a:pPr>
              <a:lnSpc>
                <a:spcPct val="85000"/>
              </a:lnSpc>
              <a:spcAft>
                <a:spcPts val="600"/>
              </a:spcAft>
              <a:buClr>
                <a:srgbClr val="FFE600"/>
              </a:buClr>
              <a:buSzPct val="70000"/>
            </a:pPr>
            <a:r>
              <a:rPr lang="en-US" sz="900">
                <a:solidFill>
                  <a:srgbClr val="000000"/>
                </a:solidFill>
                <a:latin typeface="Calibri" pitchFamily="34" charset="0"/>
              </a:rPr>
              <a:t>At high risk / missed</a:t>
            </a:r>
          </a:p>
        </p:txBody>
      </p:sp>
      <p:grpSp>
        <p:nvGrpSpPr>
          <p:cNvPr id="82952" name="Group 4"/>
          <p:cNvGrpSpPr>
            <a:grpSpLocks/>
          </p:cNvGrpSpPr>
          <p:nvPr/>
        </p:nvGrpSpPr>
        <p:grpSpPr bwMode="auto">
          <a:xfrm>
            <a:off x="7839075" y="474663"/>
            <a:ext cx="446088" cy="157162"/>
            <a:chOff x="1220" y="1746"/>
            <a:chExt cx="304" cy="99"/>
          </a:xfrm>
        </p:grpSpPr>
        <p:sp>
          <p:nvSpPr>
            <p:cNvPr id="96" name="Rectangle 5"/>
            <p:cNvSpPr>
              <a:spLocks noChangeAspect="1" noChangeArrowheads="1"/>
            </p:cNvSpPr>
            <p:nvPr/>
          </p:nvSpPr>
          <p:spPr bwMode="auto">
            <a:xfrm>
              <a:off x="1367" y="1752"/>
              <a:ext cx="157" cy="87"/>
            </a:xfrm>
            <a:prstGeom prst="rect">
              <a:avLst/>
            </a:prstGeom>
            <a:noFill/>
            <a:ln>
              <a:noFill/>
            </a:ln>
            <a:extLst>
              <a:ext uri="{909E8E84-426E-40DD-AFC4-6F175D3DCCD1}"/>
              <a:ext uri="{91240B29-F687-4F45-9708-019B960494DF}"/>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defRPr/>
              </a:pPr>
              <a:r>
                <a:rPr lang="en-US" altLang="en-US" sz="900" kern="0" dirty="0" smtClean="0">
                  <a:solidFill>
                    <a:srgbClr val="000000"/>
                  </a:solidFill>
                </a:rPr>
                <a:t>50%</a:t>
              </a:r>
            </a:p>
          </p:txBody>
        </p:sp>
        <p:grpSp>
          <p:nvGrpSpPr>
            <p:cNvPr id="82970" name="Group 6"/>
            <p:cNvGrpSpPr>
              <a:grpSpLocks/>
            </p:cNvGrpSpPr>
            <p:nvPr/>
          </p:nvGrpSpPr>
          <p:grpSpPr bwMode="auto">
            <a:xfrm>
              <a:off x="1220" y="1746"/>
              <a:ext cx="99" cy="99"/>
              <a:chOff x="1220" y="1746"/>
              <a:chExt cx="99" cy="99"/>
            </a:xfrm>
          </p:grpSpPr>
          <p:sp>
            <p:nvSpPr>
              <p:cNvPr id="98" name="Oval 7"/>
              <p:cNvSpPr>
                <a:spLocks noChangeAspect="1" noChangeArrowheads="1"/>
              </p:cNvSpPr>
              <p:nvPr/>
            </p:nvSpPr>
            <p:spPr bwMode="auto">
              <a:xfrm>
                <a:off x="1220" y="1746"/>
                <a:ext cx="100" cy="99"/>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hangingPunct="1">
                  <a:defRPr/>
                </a:pPr>
                <a:endParaRPr lang="en-US" altLang="en-US" kern="0" smtClean="0">
                  <a:solidFill>
                    <a:srgbClr val="FFFFFF"/>
                  </a:solidFill>
                </a:endParaRPr>
              </a:p>
            </p:txBody>
          </p:sp>
          <p:sp>
            <p:nvSpPr>
              <p:cNvPr id="99" name="Arc 8"/>
              <p:cNvSpPr>
                <a:spLocks noChangeAspect="1"/>
              </p:cNvSpPr>
              <p:nvPr/>
            </p:nvSpPr>
            <p:spPr bwMode="auto">
              <a:xfrm>
                <a:off x="1270" y="1746"/>
                <a:ext cx="50" cy="99"/>
              </a:xfrm>
              <a:custGeom>
                <a:avLst/>
                <a:gdLst>
                  <a:gd name="T0" fmla="*/ 0 w 21600"/>
                  <a:gd name="T1" fmla="*/ 0 h 43200"/>
                  <a:gd name="T2" fmla="*/ 0 w 21600"/>
                  <a:gd name="T3" fmla="*/ 99 h 43200"/>
                  <a:gd name="T4" fmla="*/ 0 w 21600"/>
                  <a:gd name="T5" fmla="*/ 50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528"/>
                      <a:pt x="11930" y="43198"/>
                      <a:pt x="1" y="43199"/>
                    </a:cubicBezTo>
                  </a:path>
                  <a:path w="21600" h="43200" stroke="0" extrusionOk="0">
                    <a:moveTo>
                      <a:pt x="-1" y="0"/>
                    </a:moveTo>
                    <a:cubicBezTo>
                      <a:pt x="11929" y="0"/>
                      <a:pt x="21600" y="9670"/>
                      <a:pt x="21600" y="21600"/>
                    </a:cubicBezTo>
                    <a:cubicBezTo>
                      <a:pt x="21600" y="33528"/>
                      <a:pt x="11930" y="43198"/>
                      <a:pt x="1" y="43199"/>
                    </a:cubicBezTo>
                    <a:lnTo>
                      <a:pt x="0" y="21600"/>
                    </a:lnTo>
                    <a:close/>
                  </a:path>
                </a:pathLst>
              </a:custGeom>
              <a:solidFill>
                <a:srgbClr val="000000"/>
              </a:solidFill>
              <a:ln w="6350">
                <a:solidFill>
                  <a:srgbClr val="000000"/>
                </a:solidFill>
                <a:round/>
                <a:headEnd/>
                <a:tailEnd/>
              </a:ln>
            </p:spPr>
            <p:txBody>
              <a:bodyPr wrap="none" anchor="ctr">
                <a:spAutoFit/>
              </a:bodyPr>
              <a:lstStyle/>
              <a:p>
                <a:pPr algn="ctr">
                  <a:defRPr/>
                </a:pPr>
                <a:endParaRPr lang="en-US" kern="0">
                  <a:solidFill>
                    <a:srgbClr val="FFFFFF"/>
                  </a:solidFill>
                  <a:latin typeface="+mn-lt"/>
                </a:endParaRPr>
              </a:p>
            </p:txBody>
          </p:sp>
        </p:grpSp>
      </p:grpSp>
      <p:grpSp>
        <p:nvGrpSpPr>
          <p:cNvPr id="82953" name="Group 9"/>
          <p:cNvGrpSpPr>
            <a:grpSpLocks/>
          </p:cNvGrpSpPr>
          <p:nvPr/>
        </p:nvGrpSpPr>
        <p:grpSpPr bwMode="auto">
          <a:xfrm>
            <a:off x="7839075" y="276225"/>
            <a:ext cx="446088" cy="155575"/>
            <a:chOff x="1220" y="1614"/>
            <a:chExt cx="304" cy="98"/>
          </a:xfrm>
        </p:grpSpPr>
        <p:sp>
          <p:nvSpPr>
            <p:cNvPr id="101" name="Rectangle 10"/>
            <p:cNvSpPr>
              <a:spLocks noChangeAspect="1" noChangeArrowheads="1"/>
            </p:cNvSpPr>
            <p:nvPr/>
          </p:nvSpPr>
          <p:spPr bwMode="auto">
            <a:xfrm>
              <a:off x="1367" y="1619"/>
              <a:ext cx="157" cy="87"/>
            </a:xfrm>
            <a:prstGeom prst="rect">
              <a:avLst/>
            </a:prstGeom>
            <a:noFill/>
            <a:ln>
              <a:noFill/>
            </a:ln>
            <a:extLst>
              <a:ext uri="{909E8E84-426E-40DD-AFC4-6F175D3DCCD1}"/>
              <a:ext uri="{91240B29-F687-4F45-9708-019B960494DF}"/>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defRPr/>
              </a:pPr>
              <a:r>
                <a:rPr lang="en-US" altLang="en-US" sz="900" kern="0" dirty="0" smtClean="0">
                  <a:solidFill>
                    <a:srgbClr val="000000"/>
                  </a:solidFill>
                </a:rPr>
                <a:t>75%</a:t>
              </a:r>
            </a:p>
          </p:txBody>
        </p:sp>
        <p:grpSp>
          <p:nvGrpSpPr>
            <p:cNvPr id="82966" name="Group 11"/>
            <p:cNvGrpSpPr>
              <a:grpSpLocks/>
            </p:cNvGrpSpPr>
            <p:nvPr/>
          </p:nvGrpSpPr>
          <p:grpSpPr bwMode="auto">
            <a:xfrm>
              <a:off x="1220" y="1614"/>
              <a:ext cx="99" cy="98"/>
              <a:chOff x="1220" y="1614"/>
              <a:chExt cx="99" cy="98"/>
            </a:xfrm>
          </p:grpSpPr>
          <p:sp>
            <p:nvSpPr>
              <p:cNvPr id="107" name="Oval 12"/>
              <p:cNvSpPr>
                <a:spLocks noChangeAspect="1" noChangeArrowheads="1"/>
              </p:cNvSpPr>
              <p:nvPr/>
            </p:nvSpPr>
            <p:spPr bwMode="auto">
              <a:xfrm>
                <a:off x="1220" y="1614"/>
                <a:ext cx="100" cy="98"/>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hangingPunct="1">
                  <a:defRPr/>
                </a:pPr>
                <a:endParaRPr lang="en-US" altLang="en-US" kern="0" smtClean="0">
                  <a:solidFill>
                    <a:srgbClr val="FFFFFF"/>
                  </a:solidFill>
                </a:endParaRPr>
              </a:p>
            </p:txBody>
          </p:sp>
          <p:sp>
            <p:nvSpPr>
              <p:cNvPr id="110" name="Arc 13"/>
              <p:cNvSpPr>
                <a:spLocks noChangeAspect="1"/>
              </p:cNvSpPr>
              <p:nvPr/>
            </p:nvSpPr>
            <p:spPr bwMode="auto">
              <a:xfrm>
                <a:off x="1220" y="1614"/>
                <a:ext cx="100" cy="98"/>
              </a:xfrm>
              <a:custGeom>
                <a:avLst/>
                <a:gdLst>
                  <a:gd name="T0" fmla="*/ 49 w 43199"/>
                  <a:gd name="T1" fmla="*/ 0 h 43200"/>
                  <a:gd name="T2" fmla="*/ 0 w 43199"/>
                  <a:gd name="T3" fmla="*/ 49 h 43200"/>
                  <a:gd name="T4" fmla="*/ 49 w 43199"/>
                  <a:gd name="T5" fmla="*/ 49 h 43200"/>
                  <a:gd name="T6" fmla="*/ 0 60000 65536"/>
                  <a:gd name="T7" fmla="*/ 0 60000 65536"/>
                  <a:gd name="T8" fmla="*/ 0 60000 65536"/>
                  <a:gd name="T9" fmla="*/ 0 w 43199"/>
                  <a:gd name="T10" fmla="*/ 0 h 43200"/>
                  <a:gd name="T11" fmla="*/ 43199 w 43199"/>
                  <a:gd name="T12" fmla="*/ 43200 h 43200"/>
                </a:gdLst>
                <a:ahLst/>
                <a:cxnLst>
                  <a:cxn ang="T6">
                    <a:pos x="T0" y="T1"/>
                  </a:cxn>
                  <a:cxn ang="T7">
                    <a:pos x="T2" y="T3"/>
                  </a:cxn>
                  <a:cxn ang="T8">
                    <a:pos x="T4" y="T5"/>
                  </a:cxn>
                </a:cxnLst>
                <a:rect l="T9" t="T10" r="T11" b="T12"/>
                <a:pathLst>
                  <a:path w="43199" h="43200" fill="none" extrusionOk="0">
                    <a:moveTo>
                      <a:pt x="21598" y="0"/>
                    </a:moveTo>
                    <a:cubicBezTo>
                      <a:pt x="33528" y="0"/>
                      <a:pt x="43199" y="9670"/>
                      <a:pt x="43199" y="21600"/>
                    </a:cubicBezTo>
                    <a:cubicBezTo>
                      <a:pt x="43199" y="33529"/>
                      <a:pt x="33528" y="43200"/>
                      <a:pt x="21599" y="43200"/>
                    </a:cubicBezTo>
                    <a:cubicBezTo>
                      <a:pt x="9731" y="43200"/>
                      <a:pt x="86" y="33625"/>
                      <a:pt x="-1" y="21758"/>
                    </a:cubicBezTo>
                  </a:path>
                  <a:path w="43199" h="43200" stroke="0" extrusionOk="0">
                    <a:moveTo>
                      <a:pt x="21598" y="0"/>
                    </a:moveTo>
                    <a:cubicBezTo>
                      <a:pt x="33528" y="0"/>
                      <a:pt x="43199" y="9670"/>
                      <a:pt x="43199" y="21600"/>
                    </a:cubicBezTo>
                    <a:cubicBezTo>
                      <a:pt x="43199" y="33529"/>
                      <a:pt x="33528" y="43200"/>
                      <a:pt x="21599" y="43200"/>
                    </a:cubicBezTo>
                    <a:cubicBezTo>
                      <a:pt x="9731" y="43200"/>
                      <a:pt x="86" y="33625"/>
                      <a:pt x="-1" y="21758"/>
                    </a:cubicBezTo>
                    <a:lnTo>
                      <a:pt x="21599" y="21600"/>
                    </a:lnTo>
                    <a:close/>
                  </a:path>
                </a:pathLst>
              </a:custGeom>
              <a:solidFill>
                <a:srgbClr val="000000"/>
              </a:solidFill>
              <a:ln w="6350">
                <a:solidFill>
                  <a:srgbClr val="000000"/>
                </a:solidFill>
                <a:round/>
                <a:headEnd/>
                <a:tailEnd/>
              </a:ln>
            </p:spPr>
            <p:txBody>
              <a:bodyPr wrap="none" anchor="ctr">
                <a:spAutoFit/>
              </a:bodyPr>
              <a:lstStyle/>
              <a:p>
                <a:pPr algn="ctr">
                  <a:defRPr/>
                </a:pPr>
                <a:endParaRPr lang="en-US" kern="0">
                  <a:solidFill>
                    <a:srgbClr val="FFFFFF"/>
                  </a:solidFill>
                  <a:latin typeface="+mn-lt"/>
                </a:endParaRPr>
              </a:p>
            </p:txBody>
          </p:sp>
        </p:grpSp>
      </p:grpSp>
      <p:grpSp>
        <p:nvGrpSpPr>
          <p:cNvPr id="82954" name="Group 14"/>
          <p:cNvGrpSpPr>
            <a:grpSpLocks/>
          </p:cNvGrpSpPr>
          <p:nvPr/>
        </p:nvGrpSpPr>
        <p:grpSpPr bwMode="auto">
          <a:xfrm>
            <a:off x="7839075" y="842963"/>
            <a:ext cx="779463" cy="155575"/>
            <a:chOff x="1220" y="2012"/>
            <a:chExt cx="532" cy="98"/>
          </a:xfrm>
        </p:grpSpPr>
        <p:sp>
          <p:nvSpPr>
            <p:cNvPr id="113" name="Rectangle 15"/>
            <p:cNvSpPr>
              <a:spLocks noChangeAspect="1" noChangeArrowheads="1"/>
            </p:cNvSpPr>
            <p:nvPr/>
          </p:nvSpPr>
          <p:spPr bwMode="auto">
            <a:xfrm>
              <a:off x="1367" y="2018"/>
              <a:ext cx="385" cy="87"/>
            </a:xfrm>
            <a:prstGeom prst="rect">
              <a:avLst/>
            </a:prstGeom>
            <a:noFill/>
            <a:ln>
              <a:noFill/>
            </a:ln>
            <a:extLst>
              <a:ext uri="{909E8E84-426E-40DD-AFC4-6F175D3DCCD1}"/>
              <a:ext uri="{91240B29-F687-4F45-9708-019B960494DF}"/>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defRPr/>
              </a:pPr>
              <a:r>
                <a:rPr lang="en-US" altLang="en-US" sz="900" kern="0" dirty="0" smtClean="0">
                  <a:solidFill>
                    <a:srgbClr val="000000"/>
                  </a:solidFill>
                </a:rPr>
                <a:t>Not started</a:t>
              </a:r>
            </a:p>
          </p:txBody>
        </p:sp>
        <p:sp>
          <p:nvSpPr>
            <p:cNvPr id="114" name="Oval 16"/>
            <p:cNvSpPr>
              <a:spLocks noChangeAspect="1" noChangeArrowheads="1"/>
            </p:cNvSpPr>
            <p:nvPr/>
          </p:nvSpPr>
          <p:spPr bwMode="auto">
            <a:xfrm>
              <a:off x="1220" y="2012"/>
              <a:ext cx="99" cy="98"/>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hangingPunct="1">
                <a:defRPr/>
              </a:pPr>
              <a:endParaRPr lang="en-US" altLang="en-US" kern="0" smtClean="0">
                <a:solidFill>
                  <a:srgbClr val="FFFFFF"/>
                </a:solidFill>
              </a:endParaRPr>
            </a:p>
          </p:txBody>
        </p:sp>
      </p:grpSp>
      <p:grpSp>
        <p:nvGrpSpPr>
          <p:cNvPr id="82955" name="Group 17"/>
          <p:cNvGrpSpPr>
            <a:grpSpLocks/>
          </p:cNvGrpSpPr>
          <p:nvPr/>
        </p:nvGrpSpPr>
        <p:grpSpPr bwMode="auto">
          <a:xfrm>
            <a:off x="7839075" y="663575"/>
            <a:ext cx="446088" cy="157163"/>
            <a:chOff x="1220" y="1879"/>
            <a:chExt cx="304" cy="99"/>
          </a:xfrm>
        </p:grpSpPr>
        <p:sp>
          <p:nvSpPr>
            <p:cNvPr id="116" name="Rectangle 18"/>
            <p:cNvSpPr>
              <a:spLocks noChangeAspect="1" noChangeArrowheads="1"/>
            </p:cNvSpPr>
            <p:nvPr/>
          </p:nvSpPr>
          <p:spPr bwMode="auto">
            <a:xfrm>
              <a:off x="1367" y="1885"/>
              <a:ext cx="157" cy="87"/>
            </a:xfrm>
            <a:prstGeom prst="rect">
              <a:avLst/>
            </a:prstGeom>
            <a:noFill/>
            <a:ln>
              <a:noFill/>
            </a:ln>
            <a:extLst>
              <a:ext uri="{909E8E84-426E-40DD-AFC4-6F175D3DCCD1}"/>
              <a:ext uri="{91240B29-F687-4F45-9708-019B960494DF}"/>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defRPr/>
              </a:pPr>
              <a:r>
                <a:rPr lang="en-US" altLang="en-US" sz="900" kern="0" dirty="0" smtClean="0">
                  <a:solidFill>
                    <a:srgbClr val="000000"/>
                  </a:solidFill>
                </a:rPr>
                <a:t>25%</a:t>
              </a:r>
            </a:p>
          </p:txBody>
        </p:sp>
        <p:grpSp>
          <p:nvGrpSpPr>
            <p:cNvPr id="82960" name="Group 19"/>
            <p:cNvGrpSpPr>
              <a:grpSpLocks/>
            </p:cNvGrpSpPr>
            <p:nvPr/>
          </p:nvGrpSpPr>
          <p:grpSpPr bwMode="auto">
            <a:xfrm>
              <a:off x="1220" y="1879"/>
              <a:ext cx="99" cy="99"/>
              <a:chOff x="1220" y="1879"/>
              <a:chExt cx="99" cy="99"/>
            </a:xfrm>
          </p:grpSpPr>
          <p:sp>
            <p:nvSpPr>
              <p:cNvPr id="120" name="Oval 20"/>
              <p:cNvSpPr>
                <a:spLocks noChangeAspect="1" noChangeArrowheads="1"/>
              </p:cNvSpPr>
              <p:nvPr/>
            </p:nvSpPr>
            <p:spPr bwMode="auto">
              <a:xfrm>
                <a:off x="1220" y="1879"/>
                <a:ext cx="100" cy="99"/>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hangingPunct="1">
                  <a:defRPr/>
                </a:pPr>
                <a:endParaRPr lang="en-US" altLang="en-US" kern="0" smtClean="0">
                  <a:solidFill>
                    <a:srgbClr val="FFFFFF"/>
                  </a:solidFill>
                </a:endParaRPr>
              </a:p>
            </p:txBody>
          </p:sp>
          <p:sp>
            <p:nvSpPr>
              <p:cNvPr id="121" name="Arc 21"/>
              <p:cNvSpPr>
                <a:spLocks noChangeAspect="1"/>
              </p:cNvSpPr>
              <p:nvPr/>
            </p:nvSpPr>
            <p:spPr bwMode="auto">
              <a:xfrm>
                <a:off x="1270" y="1879"/>
                <a:ext cx="50" cy="50"/>
              </a:xfrm>
              <a:custGeom>
                <a:avLst/>
                <a:gdLst>
                  <a:gd name="T0" fmla="*/ 0 w 21600"/>
                  <a:gd name="T1" fmla="*/ 0 h 21600"/>
                  <a:gd name="T2" fmla="*/ 49 w 21600"/>
                  <a:gd name="T3" fmla="*/ 50 h 21600"/>
                  <a:gd name="T4" fmla="*/ 0 w 21600"/>
                  <a:gd name="T5" fmla="*/ 5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000000"/>
              </a:solidFill>
              <a:ln w="6350">
                <a:solidFill>
                  <a:srgbClr val="000000"/>
                </a:solidFill>
                <a:round/>
                <a:headEnd/>
                <a:tailEnd/>
              </a:ln>
            </p:spPr>
            <p:txBody>
              <a:bodyPr wrap="none" anchor="ctr">
                <a:spAutoFit/>
              </a:bodyPr>
              <a:lstStyle/>
              <a:p>
                <a:pPr algn="ctr">
                  <a:defRPr/>
                </a:pPr>
                <a:endParaRPr lang="en-US" kern="0">
                  <a:solidFill>
                    <a:srgbClr val="FFFFFF"/>
                  </a:solidFill>
                  <a:latin typeface="+mn-lt"/>
                </a:endParaRPr>
              </a:p>
            </p:txBody>
          </p:sp>
        </p:grpSp>
      </p:grpSp>
      <p:grpSp>
        <p:nvGrpSpPr>
          <p:cNvPr id="82956" name="Group 22"/>
          <p:cNvGrpSpPr>
            <a:grpSpLocks/>
          </p:cNvGrpSpPr>
          <p:nvPr/>
        </p:nvGrpSpPr>
        <p:grpSpPr bwMode="auto">
          <a:xfrm>
            <a:off x="7839075" y="74613"/>
            <a:ext cx="509588" cy="155575"/>
            <a:chOff x="1220" y="1481"/>
            <a:chExt cx="348" cy="98"/>
          </a:xfrm>
        </p:grpSpPr>
        <p:sp>
          <p:nvSpPr>
            <p:cNvPr id="123" name="Rectangle 23"/>
            <p:cNvSpPr>
              <a:spLocks noChangeAspect="1" noChangeArrowheads="1"/>
            </p:cNvSpPr>
            <p:nvPr/>
          </p:nvSpPr>
          <p:spPr bwMode="auto">
            <a:xfrm>
              <a:off x="1367" y="1487"/>
              <a:ext cx="201" cy="87"/>
            </a:xfrm>
            <a:prstGeom prst="rect">
              <a:avLst/>
            </a:prstGeom>
            <a:noFill/>
            <a:ln>
              <a:noFill/>
            </a:ln>
            <a:extLst>
              <a:ext uri="{909E8E84-426E-40DD-AFC4-6F175D3DCCD1}"/>
              <a:ext uri="{91240B29-F687-4F45-9708-019B960494DF}"/>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defRPr/>
              </a:pPr>
              <a:r>
                <a:rPr lang="en-US" altLang="en-US" sz="900" kern="0" dirty="0" smtClean="0">
                  <a:solidFill>
                    <a:srgbClr val="000000"/>
                  </a:solidFill>
                </a:rPr>
                <a:t>100%</a:t>
              </a:r>
            </a:p>
          </p:txBody>
        </p:sp>
        <p:sp>
          <p:nvSpPr>
            <p:cNvPr id="124" name="Oval 24"/>
            <p:cNvSpPr>
              <a:spLocks noChangeAspect="1" noChangeArrowheads="1"/>
            </p:cNvSpPr>
            <p:nvPr/>
          </p:nvSpPr>
          <p:spPr bwMode="auto">
            <a:xfrm>
              <a:off x="1220" y="1481"/>
              <a:ext cx="99" cy="98"/>
            </a:xfrm>
            <a:prstGeom prst="ellipse">
              <a:avLst/>
            </a:prstGeom>
            <a:solidFill>
              <a:srgbClr val="000000"/>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hangingPunct="1">
                <a:defRPr/>
              </a:pPr>
              <a:endParaRPr lang="en-US" altLang="en-US" kern="0" smtClean="0">
                <a:solidFill>
                  <a:srgbClr val="FFFFFF"/>
                </a:solidFill>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EY regular presentation_2010">
  <a:themeElements>
    <a:clrScheme name="Custom 1">
      <a:dk1>
        <a:srgbClr val="000000"/>
      </a:dk1>
      <a:lt1>
        <a:srgbClr val="808080"/>
      </a:lt1>
      <a:dk2>
        <a:srgbClr val="FFFFFF"/>
      </a:dk2>
      <a:lt2>
        <a:srgbClr val="808080"/>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285750" indent="-285750">
          <a:lnSpc>
            <a:spcPct val="85000"/>
          </a:lnSpc>
          <a:spcAft>
            <a:spcPts val="600"/>
          </a:spcAft>
          <a:buClr>
            <a:schemeClr val="accent2"/>
          </a:buClr>
          <a:buSzPct val="70000"/>
          <a:buFont typeface="Arial" pitchFamily="34" charset="0"/>
          <a:buChar char="►"/>
          <a:defRPr sz="1200" dirty="0" smtClean="0"/>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2.xml><?xml version="1.0" encoding="utf-8"?>
<a:theme xmlns:a="http://schemas.openxmlformats.org/drawingml/2006/main" name="EY light projection">
  <a:themeElements>
    <a:clrScheme name="Custom 1">
      <a:dk1>
        <a:srgbClr val="000000"/>
      </a:dk1>
      <a:lt1>
        <a:srgbClr val="808080"/>
      </a:lt1>
      <a:dk2>
        <a:srgbClr val="FFFFFF"/>
      </a:dk2>
      <a:lt2>
        <a:srgbClr val="808080"/>
      </a:lt2>
      <a:accent1>
        <a:srgbClr val="808080"/>
      </a:accent1>
      <a:accent2>
        <a:srgbClr val="FFD2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285750" indent="-285750">
          <a:lnSpc>
            <a:spcPct val="85000"/>
          </a:lnSpc>
          <a:spcAft>
            <a:spcPts val="600"/>
          </a:spcAft>
          <a:buClr>
            <a:schemeClr val="accent2"/>
          </a:buClr>
          <a:buSzPct val="70000"/>
          <a:buFont typeface="Arial" pitchFamily="34" charset="0"/>
          <a:buChar char="►"/>
          <a:defRPr sz="1200" dirty="0" smtClean="0"/>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3.xml><?xml version="1.0" encoding="utf-8"?>
<a:theme xmlns:a="http://schemas.openxmlformats.org/drawingml/2006/main" name="EY dark print">
  <a:themeElements>
    <a:clrScheme name="Custom 2">
      <a:dk1>
        <a:srgbClr val="FFFFFF"/>
      </a:dk1>
      <a:lt1>
        <a:srgbClr val="FFFFFF"/>
      </a:lt1>
      <a:dk2>
        <a:srgbClr val="333333"/>
      </a:dk2>
      <a:lt2>
        <a:srgbClr val="FFE600"/>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285750" indent="-285750">
          <a:lnSpc>
            <a:spcPct val="85000"/>
          </a:lnSpc>
          <a:spcAft>
            <a:spcPts val="600"/>
          </a:spcAft>
          <a:buClr>
            <a:schemeClr val="accent2"/>
          </a:buClr>
          <a:buSzPct val="70000"/>
          <a:buFont typeface="Arial" pitchFamily="34" charset="0"/>
          <a:buChar char="►"/>
          <a:defRPr sz="1200" dirty="0" smtClean="0"/>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4.xml><?xml version="1.0" encoding="utf-8"?>
<a:theme xmlns:a="http://schemas.openxmlformats.org/drawingml/2006/main" name="EY dark projection">
  <a:themeElements>
    <a:clrScheme name="Custom 4">
      <a:dk1>
        <a:srgbClr val="FFFFFF"/>
      </a:dk1>
      <a:lt1>
        <a:srgbClr val="FFFFFF"/>
      </a:lt1>
      <a:dk2>
        <a:srgbClr val="333333"/>
      </a:dk2>
      <a:lt2>
        <a:srgbClr val="FFD200"/>
      </a:lt2>
      <a:accent1>
        <a:srgbClr val="808080"/>
      </a:accent1>
      <a:accent2>
        <a:srgbClr val="FFD2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285750" indent="-285750">
          <a:lnSpc>
            <a:spcPct val="85000"/>
          </a:lnSpc>
          <a:spcAft>
            <a:spcPts val="600"/>
          </a:spcAft>
          <a:buClr>
            <a:schemeClr val="accent2"/>
          </a:buClr>
          <a:buSzPct val="70000"/>
          <a:buFont typeface="Arial" pitchFamily="34" charset="0"/>
          <a:buChar char="►"/>
          <a:defRPr sz="1200" dirty="0" smtClean="0"/>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2939</TotalTime>
  <Words>404</Words>
  <Application>Microsoft Office PowerPoint</Application>
  <PresentationFormat>On-screen Show (4:3)</PresentationFormat>
  <Paragraphs>103</Paragraphs>
  <Slides>8</Slides>
  <Notes>6</Notes>
  <HiddenSlides>0</HiddenSlides>
  <MMClips>0</MMClips>
  <ScaleCrop>false</ScaleCrop>
  <HeadingPairs>
    <vt:vector size="6" baseType="variant">
      <vt:variant>
        <vt:lpstr>Fonts Used</vt:lpstr>
      </vt:variant>
      <vt:variant>
        <vt:i4>3</vt:i4>
      </vt:variant>
      <vt:variant>
        <vt:lpstr>Design Template</vt:lpstr>
      </vt:variant>
      <vt:variant>
        <vt:i4>56</vt:i4>
      </vt:variant>
      <vt:variant>
        <vt:lpstr>Slide Titles</vt:lpstr>
      </vt:variant>
      <vt:variant>
        <vt:i4>8</vt:i4>
      </vt:variant>
    </vt:vector>
  </HeadingPairs>
  <TitlesOfParts>
    <vt:vector size="67" baseType="lpstr">
      <vt:lpstr>Arial</vt:lpstr>
      <vt:lpstr>Calibri</vt:lpstr>
      <vt:lpstr>ＭＳ Ｐゴシック</vt:lpstr>
      <vt:lpstr>EY regular presentation_2010</vt:lpstr>
      <vt:lpstr>EY light projection</vt:lpstr>
      <vt:lpstr>EY dark print</vt:lpstr>
      <vt:lpstr>EY dark projection</vt:lpstr>
      <vt:lpstr>Office Theme</vt:lpstr>
      <vt:lpstr>EY regular presentation_2010</vt:lpstr>
      <vt:lpstr>EY regular presentation_2010</vt:lpstr>
      <vt:lpstr>EY regular presentation_2010</vt:lpstr>
      <vt:lpstr>EY regular presentation_2010</vt:lpstr>
      <vt:lpstr>EY regular presentation_2010</vt:lpstr>
      <vt:lpstr>EY regular presentation_2010</vt:lpstr>
      <vt:lpstr>EY regular presentation_2010</vt:lpstr>
      <vt:lpstr>EY regular presentation_2010</vt:lpstr>
      <vt:lpstr>EY regular presentation_2010</vt:lpstr>
      <vt:lpstr>EY regular presentation_2010</vt:lpstr>
      <vt:lpstr>EY regular presentation_2010</vt:lpstr>
      <vt:lpstr>EY regular presentation_2010</vt:lpstr>
      <vt:lpstr>EY light projection</vt:lpstr>
      <vt:lpstr>EY light projection</vt:lpstr>
      <vt:lpstr>EY light projection</vt:lpstr>
      <vt:lpstr>EY light projection</vt:lpstr>
      <vt:lpstr>EY light projection</vt:lpstr>
      <vt:lpstr>EY light projection</vt:lpstr>
      <vt:lpstr>EY light projection</vt:lpstr>
      <vt:lpstr>EY light projection</vt:lpstr>
      <vt:lpstr>EY light projection</vt:lpstr>
      <vt:lpstr>EY light projection</vt:lpstr>
      <vt:lpstr>EY light projection</vt:lpstr>
      <vt:lpstr>EY light projection</vt:lpstr>
      <vt:lpstr>EY dark print</vt:lpstr>
      <vt:lpstr>EY dark print</vt:lpstr>
      <vt:lpstr>EY dark print</vt:lpstr>
      <vt:lpstr>EY dark print</vt:lpstr>
      <vt:lpstr>EY dark print</vt:lpstr>
      <vt:lpstr>EY dark print</vt:lpstr>
      <vt:lpstr>EY dark print</vt:lpstr>
      <vt:lpstr>EY dark print</vt:lpstr>
      <vt:lpstr>EY dark print</vt:lpstr>
      <vt:lpstr>EY dark print</vt:lpstr>
      <vt:lpstr>EY dark print</vt:lpstr>
      <vt:lpstr>EY dark print</vt:lpstr>
      <vt:lpstr>EY dark projection</vt:lpstr>
      <vt:lpstr>EY dark projection</vt:lpstr>
      <vt:lpstr>EY dark projection</vt:lpstr>
      <vt:lpstr>EY dark projection</vt:lpstr>
      <vt:lpstr>EY dark projection</vt:lpstr>
      <vt:lpstr>EY dark projection</vt:lpstr>
      <vt:lpstr>EY dark projection</vt:lpstr>
      <vt:lpstr>EY dark projection</vt:lpstr>
      <vt:lpstr>EY dark projection</vt:lpstr>
      <vt:lpstr>EY dark projection</vt:lpstr>
      <vt:lpstr>EY dark projection</vt:lpstr>
      <vt:lpstr>EY dark projection</vt:lpstr>
      <vt:lpstr>Office Theme</vt:lpstr>
      <vt:lpstr>Office Theme</vt:lpstr>
      <vt:lpstr>Office Theme</vt:lpstr>
      <vt:lpstr>PFAR – Project Status</vt:lpstr>
      <vt:lpstr>Contents</vt:lpstr>
      <vt:lpstr>Executive Summary</vt:lpstr>
      <vt:lpstr>Timeline</vt:lpstr>
      <vt:lpstr>Timeline</vt:lpstr>
      <vt:lpstr>Main achievements and progress overview</vt:lpstr>
      <vt:lpstr>Main achievements and progress overview</vt:lpstr>
      <vt:lpstr>Appendix  </vt:lpstr>
    </vt:vector>
  </TitlesOfParts>
  <Company>Ernst &amp; Young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(Arial bold 30 point)</dc:title>
  <dc:creator>Laura Lenz</dc:creator>
  <cp:lastModifiedBy>vasilev_z</cp:lastModifiedBy>
  <cp:revision>330</cp:revision>
  <cp:lastPrinted>2013-03-27T21:48:12Z</cp:lastPrinted>
  <dcterms:created xsi:type="dcterms:W3CDTF">2013-03-27T20:21:17Z</dcterms:created>
  <dcterms:modified xsi:type="dcterms:W3CDTF">2016-05-12T14:50:50Z</dcterms:modified>
</cp:coreProperties>
</file>